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84" r:id="rId5"/>
    <p:sldId id="261" r:id="rId6"/>
    <p:sldId id="286" r:id="rId7"/>
    <p:sldId id="287" r:id="rId8"/>
    <p:sldId id="288" r:id="rId9"/>
    <p:sldId id="289" r:id="rId10"/>
    <p:sldId id="290" r:id="rId11"/>
    <p:sldId id="291" r:id="rId12"/>
    <p:sldId id="263" r:id="rId13"/>
    <p:sldId id="293" r:id="rId14"/>
    <p:sldId id="265" r:id="rId15"/>
    <p:sldId id="281" r:id="rId16"/>
    <p:sldId id="280" r:id="rId17"/>
    <p:sldId id="292" r:id="rId18"/>
  </p:sldIdLst>
  <p:sldSz cx="9144000" cy="6858000" type="screen4x3"/>
  <p:notesSz cx="6858000" cy="9144000"/>
  <p:defaultTextStyle>
    <a:lvl1pPr marL="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it-IT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it-IT" dirty="0" smtClean="0"/>
            <a:t>Processo</a:t>
          </a:r>
          <a:endParaRPr lang="it-IT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it-IT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it-IT"/>
        </a:p>
      </dgm:t>
    </dgm:pt>
    <dgm:pt modelId="{F158A836-9807-4BB5-96D7-55AAE48F5E54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Work-i con API </a:t>
          </a:r>
        </a:p>
        <a:p>
          <a:endParaRPr lang="it-IT" sz="700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it-IT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it-IT"/>
        </a:p>
      </dgm:t>
    </dgm:pt>
    <dgm:pt modelId="{F4DD7773-E0F0-4CA0-AE12-39FE24E2D38B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Work-i con API </a:t>
          </a:r>
          <a:endParaRPr lang="it-IT" sz="600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it-IT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it-IT"/>
        </a:p>
      </dgm:t>
    </dgm:pt>
    <dgm:pt modelId="{E7099059-3858-4031-AA26-70F1AE740B29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DATA BASE SQL</a:t>
          </a:r>
          <a:endParaRPr lang="it-IT" sz="1400" b="1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it-IT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it-IT"/>
        </a:p>
      </dgm:t>
    </dgm:pt>
    <dgm:pt modelId="{1D5437B4-AE63-4725-B3BF-757CE9D3B51A}">
      <dgm:prSet phldrT="[Text]" custT="1"/>
      <dgm:spPr/>
      <dgm:t>
        <a:bodyPr/>
        <a:lstStyle>
          <a:extLst/>
        </a:lstStyle>
        <a:p>
          <a:r>
            <a:rPr lang="it-IT" sz="1800" dirty="0" smtClean="0"/>
            <a:t>Google Suite</a:t>
          </a:r>
          <a:endParaRPr lang="it-IT" sz="1800" dirty="0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it-IT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it-IT"/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71A7CAA9-318E-4CBA-B98D-2203DED9FB9C}" type="pres">
      <dgm:prSet presAssocID="{F9A846BA-06FB-46AF-80ED-5EA0073A08FA}" presName="centerShape" presStyleLbl="node0" presStyleIdx="0" presStyleCnt="1"/>
      <dgm:spPr/>
      <dgm:t>
        <a:bodyPr/>
        <a:lstStyle>
          <a:extLst/>
        </a:lstStyle>
        <a:p>
          <a:endParaRPr lang="it-IT"/>
        </a:p>
      </dgm:t>
    </dgm:pt>
    <dgm:pt modelId="{86A79D0C-7F5D-4218-89BF-C121023B74AE}" type="pres">
      <dgm:prSet presAssocID="{F158A836-9807-4BB5-96D7-55AAE48F5E54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5C76BEFB-CE8E-4F7E-8C47-F622A6CFDEBF}" type="pres">
      <dgm:prSet presAssocID="{F158A836-9807-4BB5-96D7-55AAE48F5E54}" presName="dummy" presStyleCnt="0"/>
      <dgm:spPr/>
      <dgm:t>
        <a:bodyPr/>
        <a:lstStyle>
          <a:extLst/>
        </a:lstStyle>
        <a:p>
          <a:endParaRPr lang="it-IT"/>
        </a:p>
      </dgm:t>
    </dgm:pt>
    <dgm:pt modelId="{7E8FCA14-6E35-4D86-8774-9DEBE17A0AD0}" type="pres">
      <dgm:prSet presAssocID="{641FD4FB-DEB5-4BAD-8DE6-FF7449A706FD}" presName="sibTrans" presStyleLbl="sibTrans2D1" presStyleIdx="0" presStyleCnt="4"/>
      <dgm:spPr/>
      <dgm:t>
        <a:bodyPr/>
        <a:lstStyle>
          <a:extLst/>
        </a:lstStyle>
        <a:p>
          <a:endParaRPr lang="it-IT"/>
        </a:p>
      </dgm:t>
    </dgm:pt>
    <dgm:pt modelId="{D8152D92-BBFE-427B-BBE4-CDB00C1C8220}" type="pres">
      <dgm:prSet presAssocID="{1D5437B4-AE63-4725-B3BF-757CE9D3B51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AC9C7443-8962-4A19-AB09-8A666B45BAE2}" type="pres">
      <dgm:prSet presAssocID="{1D5437B4-AE63-4725-B3BF-757CE9D3B51A}" presName="dummy" presStyleCnt="0"/>
      <dgm:spPr/>
      <dgm:t>
        <a:bodyPr/>
        <a:lstStyle>
          <a:extLst/>
        </a:lstStyle>
        <a:p>
          <a:endParaRPr lang="it-IT"/>
        </a:p>
      </dgm:t>
    </dgm:pt>
    <dgm:pt modelId="{C2A2C01E-986B-4BE3-994F-EB2FBE9759A5}" type="pres">
      <dgm:prSet presAssocID="{77151872-762C-4E0C-84E2-38FC583BA821}" presName="sibTrans" presStyleLbl="sibTrans2D1" presStyleIdx="1" presStyleCnt="4"/>
      <dgm:spPr/>
      <dgm:t>
        <a:bodyPr/>
        <a:lstStyle>
          <a:extLst/>
        </a:lstStyle>
        <a:p>
          <a:endParaRPr lang="it-IT"/>
        </a:p>
      </dgm:t>
    </dgm:pt>
    <dgm:pt modelId="{6996B73F-0E51-4C9A-A0AE-6248F2123DF8}" type="pres">
      <dgm:prSet presAssocID="{F4DD7773-E0F0-4CA0-AE12-39FE24E2D38B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67D23CC5-1A27-4FA3-BCC5-634AEC7B868B}" type="pres">
      <dgm:prSet presAssocID="{F4DD7773-E0F0-4CA0-AE12-39FE24E2D38B}" presName="dummy" presStyleCnt="0"/>
      <dgm:spPr/>
      <dgm:t>
        <a:bodyPr/>
        <a:lstStyle>
          <a:extLst/>
        </a:lstStyle>
        <a:p>
          <a:endParaRPr lang="it-IT"/>
        </a:p>
      </dgm:t>
    </dgm:pt>
    <dgm:pt modelId="{FCA927B1-9AE4-4F40-8207-CA74D0D24071}" type="pres">
      <dgm:prSet presAssocID="{BDF0DF6A-C77C-48ED-8BA1-44B4EE5AE580}" presName="sibTrans" presStyleLbl="sibTrans2D1" presStyleIdx="2" presStyleCnt="4"/>
      <dgm:spPr/>
      <dgm:t>
        <a:bodyPr/>
        <a:lstStyle>
          <a:extLst/>
        </a:lstStyle>
        <a:p>
          <a:endParaRPr lang="it-IT"/>
        </a:p>
      </dgm:t>
    </dgm:pt>
    <dgm:pt modelId="{FCCDFD5F-7039-438F-B4A9-7649B01ACAF8}" type="pres">
      <dgm:prSet presAssocID="{E7099059-3858-4031-AA26-70F1AE740B29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96B04D3E-CA34-4F0B-809E-9EAE2E97399A}" type="pres">
      <dgm:prSet presAssocID="{E7099059-3858-4031-AA26-70F1AE740B29}" presName="dummy" presStyleCnt="0"/>
      <dgm:spPr/>
      <dgm:t>
        <a:bodyPr/>
        <a:lstStyle>
          <a:extLst/>
        </a:lstStyle>
        <a:p>
          <a:endParaRPr lang="it-IT"/>
        </a:p>
      </dgm:t>
    </dgm:pt>
    <dgm:pt modelId="{772C5452-3B19-4BA4-99E2-C91FFF1629B3}" type="pres">
      <dgm:prSet presAssocID="{05C988DA-E2F2-414D-AFF5-AF61883FBE3F}" presName="sibTrans" presStyleLbl="sibTrans2D1" presStyleIdx="3" presStyleCnt="4"/>
      <dgm:spPr/>
      <dgm:t>
        <a:bodyPr/>
        <a:lstStyle>
          <a:extLst/>
        </a:lstStyle>
        <a:p>
          <a:endParaRPr lang="it-IT"/>
        </a:p>
      </dgm:t>
    </dgm:pt>
  </dgm:ptLst>
  <dgm:cxnLst>
    <dgm:cxn modelId="{60B742D1-D01D-4930-8D4E-FCA678FE28AE}" type="presOf" srcId="{E7099059-3858-4031-AA26-70F1AE740B29}" destId="{FCCDFD5F-7039-438F-B4A9-7649B01ACAF8}" srcOrd="0" destOrd="0" presId="urn:microsoft.com/office/officeart/2005/8/layout/radial6#1"/>
    <dgm:cxn modelId="{CB878272-0DFD-4070-B9CF-0A0714AEB627}" type="presOf" srcId="{77151872-762C-4E0C-84E2-38FC583BA821}" destId="{C2A2C01E-986B-4BE3-994F-EB2FBE9759A5}" srcOrd="0" destOrd="0" presId="urn:microsoft.com/office/officeart/2005/8/layout/radial6#1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628F1802-D551-44D2-B184-A2E7EB02CCB8}" type="presOf" srcId="{BDF0DF6A-C77C-48ED-8BA1-44B4EE5AE580}" destId="{FCA927B1-9AE4-4F40-8207-CA74D0D24071}" srcOrd="0" destOrd="0" presId="urn:microsoft.com/office/officeart/2005/8/layout/radial6#1"/>
    <dgm:cxn modelId="{BE581169-8733-48AE-B225-C90642CA6949}" type="presOf" srcId="{F158A836-9807-4BB5-96D7-55AAE48F5E54}" destId="{86A79D0C-7F5D-4218-89BF-C121023B74AE}" srcOrd="0" destOrd="0" presId="urn:microsoft.com/office/officeart/2005/8/layout/radial6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FF3D2386-00EB-409A-A988-387BA0839D9E}" type="presOf" srcId="{1D5437B4-AE63-4725-B3BF-757CE9D3B51A}" destId="{D8152D92-BBFE-427B-BBE4-CDB00C1C8220}" srcOrd="0" destOrd="0" presId="urn:microsoft.com/office/officeart/2005/8/layout/radial6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CA807B94-8BC8-4484-ABE8-0FF908FAAD11}" type="presOf" srcId="{641FD4FB-DEB5-4BAD-8DE6-FF7449A706FD}" destId="{7E8FCA14-6E35-4D86-8774-9DEBE17A0AD0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D563A22D-29EF-414C-841F-B56D1CF63741}" type="presOf" srcId="{F9A846BA-06FB-46AF-80ED-5EA0073A08FA}" destId="{71A7CAA9-318E-4CBA-B98D-2203DED9FB9C}" srcOrd="0" destOrd="0" presId="urn:microsoft.com/office/officeart/2005/8/layout/radial6#1"/>
    <dgm:cxn modelId="{22E05A53-49E8-4FA2-ACC8-38E4A28894E8}" type="presOf" srcId="{F4DD7773-E0F0-4CA0-AE12-39FE24E2D38B}" destId="{6996B73F-0E51-4C9A-A0AE-6248F2123DF8}" srcOrd="0" destOrd="0" presId="urn:microsoft.com/office/officeart/2005/8/layout/radial6#1"/>
    <dgm:cxn modelId="{31EAED5A-1102-4B69-A180-608C016F5A02}" type="presOf" srcId="{05C988DA-E2F2-414D-AFF5-AF61883FBE3F}" destId="{772C5452-3B19-4BA4-99E2-C91FFF1629B3}" srcOrd="0" destOrd="0" presId="urn:microsoft.com/office/officeart/2005/8/layout/radial6#1"/>
    <dgm:cxn modelId="{A4E605F8-2146-44E6-BA74-442CAC2E9553}" type="presOf" srcId="{105D35E0-9A5D-4EB8-8A48-4ED52D2D6EAC}" destId="{3D4D4D43-95D2-4C91-B240-78430E6218B9}" srcOrd="0" destOrd="0" presId="urn:microsoft.com/office/officeart/2005/8/layout/radial6#1"/>
    <dgm:cxn modelId="{98635C05-8881-4F21-9ADA-7E7FF0A97329}" type="presParOf" srcId="{3D4D4D43-95D2-4C91-B240-78430E6218B9}" destId="{71A7CAA9-318E-4CBA-B98D-2203DED9FB9C}" srcOrd="0" destOrd="0" presId="urn:microsoft.com/office/officeart/2005/8/layout/radial6#1"/>
    <dgm:cxn modelId="{AEED3D3A-880B-4C58-BE9B-38029B687EB2}" type="presParOf" srcId="{3D4D4D43-95D2-4C91-B240-78430E6218B9}" destId="{86A79D0C-7F5D-4218-89BF-C121023B74AE}" srcOrd="1" destOrd="0" presId="urn:microsoft.com/office/officeart/2005/8/layout/radial6#1"/>
    <dgm:cxn modelId="{E6736E6A-6A61-44AE-B97C-43A5A34F137F}" type="presParOf" srcId="{3D4D4D43-95D2-4C91-B240-78430E6218B9}" destId="{5C76BEFB-CE8E-4F7E-8C47-F622A6CFDEBF}" srcOrd="2" destOrd="0" presId="urn:microsoft.com/office/officeart/2005/8/layout/radial6#1"/>
    <dgm:cxn modelId="{E565E4F3-A026-4144-ACC0-2D3988314B76}" type="presParOf" srcId="{3D4D4D43-95D2-4C91-B240-78430E6218B9}" destId="{7E8FCA14-6E35-4D86-8774-9DEBE17A0AD0}" srcOrd="3" destOrd="0" presId="urn:microsoft.com/office/officeart/2005/8/layout/radial6#1"/>
    <dgm:cxn modelId="{AA6D6AFB-F989-4627-92EC-BF368BD50045}" type="presParOf" srcId="{3D4D4D43-95D2-4C91-B240-78430E6218B9}" destId="{D8152D92-BBFE-427B-BBE4-CDB00C1C8220}" srcOrd="4" destOrd="0" presId="urn:microsoft.com/office/officeart/2005/8/layout/radial6#1"/>
    <dgm:cxn modelId="{74E7B941-7DC2-4F41-80F9-3818AF7AD5F1}" type="presParOf" srcId="{3D4D4D43-95D2-4C91-B240-78430E6218B9}" destId="{AC9C7443-8962-4A19-AB09-8A666B45BAE2}" srcOrd="5" destOrd="0" presId="urn:microsoft.com/office/officeart/2005/8/layout/radial6#1"/>
    <dgm:cxn modelId="{EAD04739-C73B-4229-A787-B8FA12D04ABD}" type="presParOf" srcId="{3D4D4D43-95D2-4C91-B240-78430E6218B9}" destId="{C2A2C01E-986B-4BE3-994F-EB2FBE9759A5}" srcOrd="6" destOrd="0" presId="urn:microsoft.com/office/officeart/2005/8/layout/radial6#1"/>
    <dgm:cxn modelId="{72F61993-0531-484A-860B-FCB376B0E5D6}" type="presParOf" srcId="{3D4D4D43-95D2-4C91-B240-78430E6218B9}" destId="{6996B73F-0E51-4C9A-A0AE-6248F2123DF8}" srcOrd="7" destOrd="0" presId="urn:microsoft.com/office/officeart/2005/8/layout/radial6#1"/>
    <dgm:cxn modelId="{0FF916C8-93E2-4D15-9D50-72F0473FBBFE}" type="presParOf" srcId="{3D4D4D43-95D2-4C91-B240-78430E6218B9}" destId="{67D23CC5-1A27-4FA3-BCC5-634AEC7B868B}" srcOrd="8" destOrd="0" presId="urn:microsoft.com/office/officeart/2005/8/layout/radial6#1"/>
    <dgm:cxn modelId="{0DF2C41F-7433-4E24-BAA6-4E0AC49A7D58}" type="presParOf" srcId="{3D4D4D43-95D2-4C91-B240-78430E6218B9}" destId="{FCA927B1-9AE4-4F40-8207-CA74D0D24071}" srcOrd="9" destOrd="0" presId="urn:microsoft.com/office/officeart/2005/8/layout/radial6#1"/>
    <dgm:cxn modelId="{E4BE5D8A-3BED-4732-B4B2-0D115B129EA7}" type="presParOf" srcId="{3D4D4D43-95D2-4C91-B240-78430E6218B9}" destId="{FCCDFD5F-7039-438F-B4A9-7649B01ACAF8}" srcOrd="10" destOrd="0" presId="urn:microsoft.com/office/officeart/2005/8/layout/radial6#1"/>
    <dgm:cxn modelId="{665D7FB2-7137-4BDE-AD8E-7F8D9BA98BA8}" type="presParOf" srcId="{3D4D4D43-95D2-4C91-B240-78430E6218B9}" destId="{96B04D3E-CA34-4F0B-809E-9EAE2E97399A}" srcOrd="11" destOrd="0" presId="urn:microsoft.com/office/officeart/2005/8/layout/radial6#1"/>
    <dgm:cxn modelId="{230F7DDF-FF17-4CC4-9839-1DE7EEB08F55}" type="presParOf" srcId="{3D4D4D43-95D2-4C91-B240-78430E6218B9}" destId="{772C5452-3B19-4BA4-99E2-C91FFF1629B3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it-IT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it-IT" dirty="0" smtClean="0"/>
            <a:t>Processo</a:t>
          </a:r>
          <a:endParaRPr lang="it-IT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it-IT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it-IT"/>
        </a:p>
      </dgm:t>
    </dgm:pt>
    <dgm:pt modelId="{F158A836-9807-4BB5-96D7-55AAE48F5E54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APP</a:t>
          </a:r>
        </a:p>
        <a:p>
          <a:endParaRPr lang="it-IT" sz="700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it-IT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it-IT"/>
        </a:p>
      </dgm:t>
    </dgm:pt>
    <dgm:pt modelId="{F4DD7773-E0F0-4CA0-AE12-39FE24E2D38B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APP</a:t>
          </a:r>
          <a:endParaRPr lang="it-IT" sz="600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it-IT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it-IT"/>
        </a:p>
      </dgm:t>
    </dgm:pt>
    <dgm:pt modelId="{E7099059-3858-4031-AA26-70F1AE740B29}">
      <dgm:prSet phldrT="[Text]" custT="1"/>
      <dgm:spPr/>
      <dgm:t>
        <a:bodyPr/>
        <a:lstStyle>
          <a:extLst/>
        </a:lstStyle>
        <a:p>
          <a:r>
            <a:rPr lang="it-IT" sz="1600" b="1" dirty="0" smtClean="0"/>
            <a:t>Google Suite</a:t>
          </a:r>
          <a:endParaRPr lang="it-IT" sz="1600" b="1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it-IT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it-IT"/>
        </a:p>
      </dgm:t>
    </dgm:pt>
    <dgm:pt modelId="{1D5437B4-AE63-4725-B3BF-757CE9D3B51A}">
      <dgm:prSet phldrT="[Text]" custT="1"/>
      <dgm:spPr/>
      <dgm:t>
        <a:bodyPr/>
        <a:lstStyle>
          <a:extLst/>
        </a:lstStyle>
        <a:p>
          <a:r>
            <a:rPr lang="it-IT" sz="1800" dirty="0" smtClean="0"/>
            <a:t>Memoria cellulare</a:t>
          </a:r>
          <a:endParaRPr lang="it-IT" sz="1800" dirty="0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it-IT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it-IT"/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71A7CAA9-318E-4CBA-B98D-2203DED9FB9C}" type="pres">
      <dgm:prSet presAssocID="{F9A846BA-06FB-46AF-80ED-5EA0073A08FA}" presName="centerShape" presStyleLbl="node0" presStyleIdx="0" presStyleCnt="1"/>
      <dgm:spPr/>
      <dgm:t>
        <a:bodyPr/>
        <a:lstStyle>
          <a:extLst/>
        </a:lstStyle>
        <a:p>
          <a:endParaRPr lang="it-IT"/>
        </a:p>
      </dgm:t>
    </dgm:pt>
    <dgm:pt modelId="{86A79D0C-7F5D-4218-89BF-C121023B74AE}" type="pres">
      <dgm:prSet presAssocID="{F158A836-9807-4BB5-96D7-55AAE48F5E54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5C76BEFB-CE8E-4F7E-8C47-F622A6CFDEBF}" type="pres">
      <dgm:prSet presAssocID="{F158A836-9807-4BB5-96D7-55AAE48F5E54}" presName="dummy" presStyleCnt="0"/>
      <dgm:spPr/>
      <dgm:t>
        <a:bodyPr/>
        <a:lstStyle>
          <a:extLst/>
        </a:lstStyle>
        <a:p>
          <a:endParaRPr lang="it-IT"/>
        </a:p>
      </dgm:t>
    </dgm:pt>
    <dgm:pt modelId="{7E8FCA14-6E35-4D86-8774-9DEBE17A0AD0}" type="pres">
      <dgm:prSet presAssocID="{641FD4FB-DEB5-4BAD-8DE6-FF7449A706FD}" presName="sibTrans" presStyleLbl="sibTrans2D1" presStyleIdx="0" presStyleCnt="4"/>
      <dgm:spPr/>
      <dgm:t>
        <a:bodyPr/>
        <a:lstStyle>
          <a:extLst/>
        </a:lstStyle>
        <a:p>
          <a:endParaRPr lang="it-IT"/>
        </a:p>
      </dgm:t>
    </dgm:pt>
    <dgm:pt modelId="{D8152D92-BBFE-427B-BBE4-CDB00C1C8220}" type="pres">
      <dgm:prSet presAssocID="{1D5437B4-AE63-4725-B3BF-757CE9D3B51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AC9C7443-8962-4A19-AB09-8A666B45BAE2}" type="pres">
      <dgm:prSet presAssocID="{1D5437B4-AE63-4725-B3BF-757CE9D3B51A}" presName="dummy" presStyleCnt="0"/>
      <dgm:spPr/>
      <dgm:t>
        <a:bodyPr/>
        <a:lstStyle>
          <a:extLst/>
        </a:lstStyle>
        <a:p>
          <a:endParaRPr lang="it-IT"/>
        </a:p>
      </dgm:t>
    </dgm:pt>
    <dgm:pt modelId="{C2A2C01E-986B-4BE3-994F-EB2FBE9759A5}" type="pres">
      <dgm:prSet presAssocID="{77151872-762C-4E0C-84E2-38FC583BA821}" presName="sibTrans" presStyleLbl="sibTrans2D1" presStyleIdx="1" presStyleCnt="4"/>
      <dgm:spPr/>
      <dgm:t>
        <a:bodyPr/>
        <a:lstStyle>
          <a:extLst/>
        </a:lstStyle>
        <a:p>
          <a:endParaRPr lang="it-IT"/>
        </a:p>
      </dgm:t>
    </dgm:pt>
    <dgm:pt modelId="{6996B73F-0E51-4C9A-A0AE-6248F2123DF8}" type="pres">
      <dgm:prSet presAssocID="{F4DD7773-E0F0-4CA0-AE12-39FE24E2D38B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67D23CC5-1A27-4FA3-BCC5-634AEC7B868B}" type="pres">
      <dgm:prSet presAssocID="{F4DD7773-E0F0-4CA0-AE12-39FE24E2D38B}" presName="dummy" presStyleCnt="0"/>
      <dgm:spPr/>
      <dgm:t>
        <a:bodyPr/>
        <a:lstStyle>
          <a:extLst/>
        </a:lstStyle>
        <a:p>
          <a:endParaRPr lang="it-IT"/>
        </a:p>
      </dgm:t>
    </dgm:pt>
    <dgm:pt modelId="{FCA927B1-9AE4-4F40-8207-CA74D0D24071}" type="pres">
      <dgm:prSet presAssocID="{BDF0DF6A-C77C-48ED-8BA1-44B4EE5AE580}" presName="sibTrans" presStyleLbl="sibTrans2D1" presStyleIdx="2" presStyleCnt="4"/>
      <dgm:spPr/>
      <dgm:t>
        <a:bodyPr/>
        <a:lstStyle>
          <a:extLst/>
        </a:lstStyle>
        <a:p>
          <a:endParaRPr lang="it-IT"/>
        </a:p>
      </dgm:t>
    </dgm:pt>
    <dgm:pt modelId="{FCCDFD5F-7039-438F-B4A9-7649B01ACAF8}" type="pres">
      <dgm:prSet presAssocID="{E7099059-3858-4031-AA26-70F1AE740B29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96B04D3E-CA34-4F0B-809E-9EAE2E97399A}" type="pres">
      <dgm:prSet presAssocID="{E7099059-3858-4031-AA26-70F1AE740B29}" presName="dummy" presStyleCnt="0"/>
      <dgm:spPr/>
      <dgm:t>
        <a:bodyPr/>
        <a:lstStyle>
          <a:extLst/>
        </a:lstStyle>
        <a:p>
          <a:endParaRPr lang="it-IT"/>
        </a:p>
      </dgm:t>
    </dgm:pt>
    <dgm:pt modelId="{772C5452-3B19-4BA4-99E2-C91FFF1629B3}" type="pres">
      <dgm:prSet presAssocID="{05C988DA-E2F2-414D-AFF5-AF61883FBE3F}" presName="sibTrans" presStyleLbl="sibTrans2D1" presStyleIdx="3" presStyleCnt="4"/>
      <dgm:spPr/>
      <dgm:t>
        <a:bodyPr/>
        <a:lstStyle>
          <a:extLst/>
        </a:lstStyle>
        <a:p>
          <a:endParaRPr lang="it-IT"/>
        </a:p>
      </dgm:t>
    </dgm:pt>
  </dgm:ptLst>
  <dgm:cxnLst>
    <dgm:cxn modelId="{D8D46D02-88A2-4843-AB4A-B1FB83B5BD21}" type="presOf" srcId="{77151872-762C-4E0C-84E2-38FC583BA821}" destId="{C2A2C01E-986B-4BE3-994F-EB2FBE9759A5}" srcOrd="0" destOrd="0" presId="urn:microsoft.com/office/officeart/2005/8/layout/radial6#1"/>
    <dgm:cxn modelId="{0299E987-5560-4D49-96A6-FE564779A4B1}" type="presOf" srcId="{05C988DA-E2F2-414D-AFF5-AF61883FBE3F}" destId="{772C5452-3B19-4BA4-99E2-C91FFF1629B3}" srcOrd="0" destOrd="0" presId="urn:microsoft.com/office/officeart/2005/8/layout/radial6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1DE34DE4-1663-48BB-96E5-D7BEE04FD395}" type="presOf" srcId="{F9A846BA-06FB-46AF-80ED-5EA0073A08FA}" destId="{71A7CAA9-318E-4CBA-B98D-2203DED9FB9C}" srcOrd="0" destOrd="0" presId="urn:microsoft.com/office/officeart/2005/8/layout/radial6#1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D5C6067C-3D98-4B0F-9604-F9B5C314A689}" type="presOf" srcId="{E7099059-3858-4031-AA26-70F1AE740B29}" destId="{FCCDFD5F-7039-438F-B4A9-7649B01ACAF8}" srcOrd="0" destOrd="0" presId="urn:microsoft.com/office/officeart/2005/8/layout/radial6#1"/>
    <dgm:cxn modelId="{7CFA87E2-08D3-4623-BCB6-EBCF6CF4FDE0}" type="presOf" srcId="{1D5437B4-AE63-4725-B3BF-757CE9D3B51A}" destId="{D8152D92-BBFE-427B-BBE4-CDB00C1C8220}" srcOrd="0" destOrd="0" presId="urn:microsoft.com/office/officeart/2005/8/layout/radial6#1"/>
    <dgm:cxn modelId="{B85F5A81-C658-4CC4-97E9-A1D019EA3080}" type="presOf" srcId="{BDF0DF6A-C77C-48ED-8BA1-44B4EE5AE580}" destId="{FCA927B1-9AE4-4F40-8207-CA74D0D24071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2E48A4A8-0883-4977-A145-21939B1E1D55}" type="presOf" srcId="{F158A836-9807-4BB5-96D7-55AAE48F5E54}" destId="{86A79D0C-7F5D-4218-89BF-C121023B74AE}" srcOrd="0" destOrd="0" presId="urn:microsoft.com/office/officeart/2005/8/layout/radial6#1"/>
    <dgm:cxn modelId="{A6F24DA0-B109-4349-ACB6-6D5C3F0B2E81}" type="presOf" srcId="{105D35E0-9A5D-4EB8-8A48-4ED52D2D6EAC}" destId="{3D4D4D43-95D2-4C91-B240-78430E6218B9}" srcOrd="0" destOrd="0" presId="urn:microsoft.com/office/officeart/2005/8/layout/radial6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CD8C5B85-9A05-413C-8319-E406CC5DBC3E}" type="presOf" srcId="{F4DD7773-E0F0-4CA0-AE12-39FE24E2D38B}" destId="{6996B73F-0E51-4C9A-A0AE-6248F2123DF8}" srcOrd="0" destOrd="0" presId="urn:microsoft.com/office/officeart/2005/8/layout/radial6#1"/>
    <dgm:cxn modelId="{F19DB02B-B816-4853-9760-8A62BDFD74CF}" type="presOf" srcId="{641FD4FB-DEB5-4BAD-8DE6-FF7449A706FD}" destId="{7E8FCA14-6E35-4D86-8774-9DEBE17A0AD0}" srcOrd="0" destOrd="0" presId="urn:microsoft.com/office/officeart/2005/8/layout/radial6#1"/>
    <dgm:cxn modelId="{BD5332B3-5DF5-4A37-BD55-1547C68D5770}" type="presParOf" srcId="{3D4D4D43-95D2-4C91-B240-78430E6218B9}" destId="{71A7CAA9-318E-4CBA-B98D-2203DED9FB9C}" srcOrd="0" destOrd="0" presId="urn:microsoft.com/office/officeart/2005/8/layout/radial6#1"/>
    <dgm:cxn modelId="{BF5BE75A-506F-4512-98EB-3F016849FC93}" type="presParOf" srcId="{3D4D4D43-95D2-4C91-B240-78430E6218B9}" destId="{86A79D0C-7F5D-4218-89BF-C121023B74AE}" srcOrd="1" destOrd="0" presId="urn:microsoft.com/office/officeart/2005/8/layout/radial6#1"/>
    <dgm:cxn modelId="{68F414D0-CFF4-4F58-AA61-9F435C0A6F26}" type="presParOf" srcId="{3D4D4D43-95D2-4C91-B240-78430E6218B9}" destId="{5C76BEFB-CE8E-4F7E-8C47-F622A6CFDEBF}" srcOrd="2" destOrd="0" presId="urn:microsoft.com/office/officeart/2005/8/layout/radial6#1"/>
    <dgm:cxn modelId="{ABE78DCA-5764-4B5C-ADFD-5BB34E21FD5A}" type="presParOf" srcId="{3D4D4D43-95D2-4C91-B240-78430E6218B9}" destId="{7E8FCA14-6E35-4D86-8774-9DEBE17A0AD0}" srcOrd="3" destOrd="0" presId="urn:microsoft.com/office/officeart/2005/8/layout/radial6#1"/>
    <dgm:cxn modelId="{4A164FA4-BDCE-4E42-8915-322FBDAE2BE1}" type="presParOf" srcId="{3D4D4D43-95D2-4C91-B240-78430E6218B9}" destId="{D8152D92-BBFE-427B-BBE4-CDB00C1C8220}" srcOrd="4" destOrd="0" presId="urn:microsoft.com/office/officeart/2005/8/layout/radial6#1"/>
    <dgm:cxn modelId="{70432EA0-C903-4717-B86E-44AA27AE6979}" type="presParOf" srcId="{3D4D4D43-95D2-4C91-B240-78430E6218B9}" destId="{AC9C7443-8962-4A19-AB09-8A666B45BAE2}" srcOrd="5" destOrd="0" presId="urn:microsoft.com/office/officeart/2005/8/layout/radial6#1"/>
    <dgm:cxn modelId="{C9C2EC1A-04B3-4819-87F2-AB130AA5CCE1}" type="presParOf" srcId="{3D4D4D43-95D2-4C91-B240-78430E6218B9}" destId="{C2A2C01E-986B-4BE3-994F-EB2FBE9759A5}" srcOrd="6" destOrd="0" presId="urn:microsoft.com/office/officeart/2005/8/layout/radial6#1"/>
    <dgm:cxn modelId="{AA645B7C-84A3-46E5-A89E-1358B468900F}" type="presParOf" srcId="{3D4D4D43-95D2-4C91-B240-78430E6218B9}" destId="{6996B73F-0E51-4C9A-A0AE-6248F2123DF8}" srcOrd="7" destOrd="0" presId="urn:microsoft.com/office/officeart/2005/8/layout/radial6#1"/>
    <dgm:cxn modelId="{A5F73C69-A137-47C4-944A-259C5D8DBC1F}" type="presParOf" srcId="{3D4D4D43-95D2-4C91-B240-78430E6218B9}" destId="{67D23CC5-1A27-4FA3-BCC5-634AEC7B868B}" srcOrd="8" destOrd="0" presId="urn:microsoft.com/office/officeart/2005/8/layout/radial6#1"/>
    <dgm:cxn modelId="{8AE3E852-61AF-4DE1-A995-5E4B8EDAB31D}" type="presParOf" srcId="{3D4D4D43-95D2-4C91-B240-78430E6218B9}" destId="{FCA927B1-9AE4-4F40-8207-CA74D0D24071}" srcOrd="9" destOrd="0" presId="urn:microsoft.com/office/officeart/2005/8/layout/radial6#1"/>
    <dgm:cxn modelId="{29923678-DCAB-4133-A6B5-EEAAAFFBAB29}" type="presParOf" srcId="{3D4D4D43-95D2-4C91-B240-78430E6218B9}" destId="{FCCDFD5F-7039-438F-B4A9-7649B01ACAF8}" srcOrd="10" destOrd="0" presId="urn:microsoft.com/office/officeart/2005/8/layout/radial6#1"/>
    <dgm:cxn modelId="{D6E1AA21-1FA1-4D03-9BBC-75B85D73A912}" type="presParOf" srcId="{3D4D4D43-95D2-4C91-B240-78430E6218B9}" destId="{96B04D3E-CA34-4F0B-809E-9EAE2E97399A}" srcOrd="11" destOrd="0" presId="urn:microsoft.com/office/officeart/2005/8/layout/radial6#1"/>
    <dgm:cxn modelId="{88AAC6FB-20F3-4342-B1C8-1AEB842113A1}" type="presParOf" srcId="{3D4D4D43-95D2-4C91-B240-78430E6218B9}" destId="{772C5452-3B19-4BA4-99E2-C91FFF1629B3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2C5452-3B19-4BA4-99E2-C91FFF1629B3}">
      <dsp:nvSpPr>
        <dsp:cNvPr id="0" name=""/>
        <dsp:cNvSpPr/>
      </dsp:nvSpPr>
      <dsp:spPr>
        <a:xfrm>
          <a:off x="-150786" y="54795"/>
          <a:ext cx="9256134" cy="9256134"/>
        </a:xfrm>
        <a:prstGeom prst="blockArc">
          <a:avLst>
            <a:gd name="adj1" fmla="val 12642252"/>
            <a:gd name="adj2" fmla="val 143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A927B1-9AE4-4F40-8207-CA74D0D24071}">
      <dsp:nvSpPr>
        <dsp:cNvPr id="0" name=""/>
        <dsp:cNvSpPr/>
      </dsp:nvSpPr>
      <dsp:spPr>
        <a:xfrm>
          <a:off x="-150786" y="-4632567"/>
          <a:ext cx="9256134" cy="9256134"/>
        </a:xfrm>
        <a:prstGeom prst="blockArc">
          <a:avLst>
            <a:gd name="adj1" fmla="val 7242252"/>
            <a:gd name="adj2" fmla="val 89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2C01E-986B-4BE3-994F-EB2FBE9759A5}">
      <dsp:nvSpPr>
        <dsp:cNvPr id="0" name=""/>
        <dsp:cNvSpPr/>
      </dsp:nvSpPr>
      <dsp:spPr>
        <a:xfrm>
          <a:off x="-4838148" y="-4632567"/>
          <a:ext cx="9256134" cy="9256134"/>
        </a:xfrm>
        <a:prstGeom prst="blockArc">
          <a:avLst>
            <a:gd name="adj1" fmla="val 1842252"/>
            <a:gd name="adj2" fmla="val 35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FCA14-6E35-4D86-8774-9DEBE17A0AD0}">
      <dsp:nvSpPr>
        <dsp:cNvPr id="0" name=""/>
        <dsp:cNvSpPr/>
      </dsp:nvSpPr>
      <dsp:spPr>
        <a:xfrm>
          <a:off x="-4838148" y="54795"/>
          <a:ext cx="9256134" cy="9256134"/>
        </a:xfrm>
        <a:prstGeom prst="blockArc">
          <a:avLst>
            <a:gd name="adj1" fmla="val 18042252"/>
            <a:gd name="adj2" fmla="val 197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CAA9-318E-4CBA-B98D-2203DED9FB9C}">
      <dsp:nvSpPr>
        <dsp:cNvPr id="0" name=""/>
        <dsp:cNvSpPr/>
      </dsp:nvSpPr>
      <dsp:spPr>
        <a:xfrm>
          <a:off x="1378297" y="1583878"/>
          <a:ext cx="1510605" cy="151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Processo</a:t>
          </a:r>
          <a:endParaRPr lang="it-IT" sz="2200" kern="1200" dirty="0"/>
        </a:p>
      </dsp:txBody>
      <dsp:txXfrm>
        <a:off x="1378297" y="1583878"/>
        <a:ext cx="1510605" cy="1510605"/>
      </dsp:txXfrm>
    </dsp:sp>
    <dsp:sp modelId="{86A79D0C-7F5D-4218-89BF-C121023B74AE}">
      <dsp:nvSpPr>
        <dsp:cNvPr id="0" name=""/>
        <dsp:cNvSpPr/>
      </dsp:nvSpPr>
      <dsp:spPr>
        <a:xfrm>
          <a:off x="1604888" y="207600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Work-i con API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1604888" y="207600"/>
        <a:ext cx="1057423" cy="1057423"/>
      </dsp:txXfrm>
    </dsp:sp>
    <dsp:sp modelId="{D8152D92-BBFE-427B-BBE4-CDB00C1C8220}">
      <dsp:nvSpPr>
        <dsp:cNvPr id="0" name=""/>
        <dsp:cNvSpPr/>
      </dsp:nvSpPr>
      <dsp:spPr>
        <a:xfrm>
          <a:off x="3207757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Google Suite</a:t>
          </a:r>
          <a:endParaRPr lang="it-IT" sz="1800" kern="1200" dirty="0"/>
        </a:p>
      </dsp:txBody>
      <dsp:txXfrm>
        <a:off x="3207757" y="1810469"/>
        <a:ext cx="1057423" cy="1057423"/>
      </dsp:txXfrm>
    </dsp:sp>
    <dsp:sp modelId="{6996B73F-0E51-4C9A-A0AE-6248F2123DF8}">
      <dsp:nvSpPr>
        <dsp:cNvPr id="0" name=""/>
        <dsp:cNvSpPr/>
      </dsp:nvSpPr>
      <dsp:spPr>
        <a:xfrm>
          <a:off x="1604888" y="3413338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Work-i con API </a:t>
          </a:r>
          <a:endParaRPr lang="it-IT" sz="600" kern="1200" dirty="0"/>
        </a:p>
      </dsp:txBody>
      <dsp:txXfrm>
        <a:off x="1604888" y="3413338"/>
        <a:ext cx="1057423" cy="1057423"/>
      </dsp:txXfrm>
    </dsp:sp>
    <dsp:sp modelId="{FCCDFD5F-7039-438F-B4A9-7649B01ACAF8}">
      <dsp:nvSpPr>
        <dsp:cNvPr id="0" name=""/>
        <dsp:cNvSpPr/>
      </dsp:nvSpPr>
      <dsp:spPr>
        <a:xfrm>
          <a:off x="2019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DATA BASE SQL</a:t>
          </a:r>
          <a:endParaRPr lang="it-IT" sz="1400" b="1" kern="1200" dirty="0"/>
        </a:p>
      </dsp:txBody>
      <dsp:txXfrm>
        <a:off x="2019" y="1810469"/>
        <a:ext cx="1057423" cy="105742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2C5452-3B19-4BA4-99E2-C91FFF1629B3}">
      <dsp:nvSpPr>
        <dsp:cNvPr id="0" name=""/>
        <dsp:cNvSpPr/>
      </dsp:nvSpPr>
      <dsp:spPr>
        <a:xfrm>
          <a:off x="-150786" y="54795"/>
          <a:ext cx="9256134" cy="9256134"/>
        </a:xfrm>
        <a:prstGeom prst="blockArc">
          <a:avLst>
            <a:gd name="adj1" fmla="val 12642252"/>
            <a:gd name="adj2" fmla="val 143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A927B1-9AE4-4F40-8207-CA74D0D24071}">
      <dsp:nvSpPr>
        <dsp:cNvPr id="0" name=""/>
        <dsp:cNvSpPr/>
      </dsp:nvSpPr>
      <dsp:spPr>
        <a:xfrm>
          <a:off x="-150786" y="-4632567"/>
          <a:ext cx="9256134" cy="9256134"/>
        </a:xfrm>
        <a:prstGeom prst="blockArc">
          <a:avLst>
            <a:gd name="adj1" fmla="val 7242252"/>
            <a:gd name="adj2" fmla="val 89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2C01E-986B-4BE3-994F-EB2FBE9759A5}">
      <dsp:nvSpPr>
        <dsp:cNvPr id="0" name=""/>
        <dsp:cNvSpPr/>
      </dsp:nvSpPr>
      <dsp:spPr>
        <a:xfrm>
          <a:off x="-4838148" y="-4632567"/>
          <a:ext cx="9256134" cy="9256134"/>
        </a:xfrm>
        <a:prstGeom prst="blockArc">
          <a:avLst>
            <a:gd name="adj1" fmla="val 1842252"/>
            <a:gd name="adj2" fmla="val 35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FCA14-6E35-4D86-8774-9DEBE17A0AD0}">
      <dsp:nvSpPr>
        <dsp:cNvPr id="0" name=""/>
        <dsp:cNvSpPr/>
      </dsp:nvSpPr>
      <dsp:spPr>
        <a:xfrm>
          <a:off x="-4838148" y="54795"/>
          <a:ext cx="9256134" cy="9256134"/>
        </a:xfrm>
        <a:prstGeom prst="blockArc">
          <a:avLst>
            <a:gd name="adj1" fmla="val 18042252"/>
            <a:gd name="adj2" fmla="val 197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CAA9-318E-4CBA-B98D-2203DED9FB9C}">
      <dsp:nvSpPr>
        <dsp:cNvPr id="0" name=""/>
        <dsp:cNvSpPr/>
      </dsp:nvSpPr>
      <dsp:spPr>
        <a:xfrm>
          <a:off x="1378297" y="1583878"/>
          <a:ext cx="1510605" cy="151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Processo</a:t>
          </a:r>
          <a:endParaRPr lang="it-IT" sz="2200" kern="1200" dirty="0"/>
        </a:p>
      </dsp:txBody>
      <dsp:txXfrm>
        <a:off x="1378297" y="1583878"/>
        <a:ext cx="1510605" cy="1510605"/>
      </dsp:txXfrm>
    </dsp:sp>
    <dsp:sp modelId="{86A79D0C-7F5D-4218-89BF-C121023B74AE}">
      <dsp:nvSpPr>
        <dsp:cNvPr id="0" name=""/>
        <dsp:cNvSpPr/>
      </dsp:nvSpPr>
      <dsp:spPr>
        <a:xfrm>
          <a:off x="1604888" y="207600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APP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1604888" y="207600"/>
        <a:ext cx="1057423" cy="1057423"/>
      </dsp:txXfrm>
    </dsp:sp>
    <dsp:sp modelId="{D8152D92-BBFE-427B-BBE4-CDB00C1C8220}">
      <dsp:nvSpPr>
        <dsp:cNvPr id="0" name=""/>
        <dsp:cNvSpPr/>
      </dsp:nvSpPr>
      <dsp:spPr>
        <a:xfrm>
          <a:off x="3207757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Memoria cellulare</a:t>
          </a:r>
          <a:endParaRPr lang="it-IT" sz="1800" kern="1200" dirty="0"/>
        </a:p>
      </dsp:txBody>
      <dsp:txXfrm>
        <a:off x="3207757" y="1810469"/>
        <a:ext cx="1057423" cy="1057423"/>
      </dsp:txXfrm>
    </dsp:sp>
    <dsp:sp modelId="{6996B73F-0E51-4C9A-A0AE-6248F2123DF8}">
      <dsp:nvSpPr>
        <dsp:cNvPr id="0" name=""/>
        <dsp:cNvSpPr/>
      </dsp:nvSpPr>
      <dsp:spPr>
        <a:xfrm>
          <a:off x="1604888" y="3413338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APP</a:t>
          </a:r>
          <a:endParaRPr lang="it-IT" sz="600" kern="1200" dirty="0"/>
        </a:p>
      </dsp:txBody>
      <dsp:txXfrm>
        <a:off x="1604888" y="3413338"/>
        <a:ext cx="1057423" cy="1057423"/>
      </dsp:txXfrm>
    </dsp:sp>
    <dsp:sp modelId="{FCCDFD5F-7039-438F-B4A9-7649B01ACAF8}">
      <dsp:nvSpPr>
        <dsp:cNvPr id="0" name=""/>
        <dsp:cNvSpPr/>
      </dsp:nvSpPr>
      <dsp:spPr>
        <a:xfrm>
          <a:off x="2019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Google Suite</a:t>
          </a:r>
          <a:endParaRPr lang="it-IT" sz="1600" b="1" kern="1200" dirty="0"/>
        </a:p>
      </dsp:txBody>
      <dsp:txXfrm>
        <a:off x="2019" y="1810469"/>
        <a:ext cx="1057423" cy="1057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it-IT" sz="1200"/>
            </a:lvl1pPr>
            <a:extLst/>
          </a:lstStyle>
          <a:p>
            <a:fld id="{C238408C-6839-46EE-8131-EDA75C487F2E}" type="datetimeFigureOut">
              <a:rPr/>
              <a:pPr/>
              <a:t>30/6/2006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it-IT" sz="1200"/>
            </a:lvl1pPr>
            <a:extLst/>
          </a:lstStyle>
          <a:p>
            <a:fld id="{87D77045-401A-4D5E-BFE3-54C21A8A6634}" type="slidenum">
              <a:rPr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‹N›</a:t>
            </a:fld>
            <a:endParaRPr kumimoji="0" lang="it-IT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it-IT" sz="380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it-IT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it-IT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it-IT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it-IT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it-IT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it-IT" sz="20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it-IT" sz="28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it-IT" sz="400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it-IT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it-IT" sz="2000" b="1"/>
            </a:lvl2pPr>
            <a:lvl3pPr eaLnBrk="1" latinLnBrk="0" hangingPunct="1">
              <a:buNone/>
              <a:defRPr kumimoji="0" lang="it-IT" sz="1800" b="1"/>
            </a:lvl3pPr>
            <a:lvl4pPr eaLnBrk="1" latinLnBrk="0" hangingPunct="1">
              <a:buNone/>
              <a:defRPr kumimoji="0" lang="it-IT" sz="1600" b="1"/>
            </a:lvl4pPr>
            <a:lvl5pPr eaLnBrk="1" latinLnBrk="0" hangingPunct="1">
              <a:buNone/>
              <a:defRPr kumimoji="0" lang="it-IT" sz="1600" b="1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it-IT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it-IT" sz="2000" b="1"/>
            </a:lvl2pPr>
            <a:lvl3pPr eaLnBrk="1" latinLnBrk="0" hangingPunct="1">
              <a:buNone/>
              <a:defRPr kumimoji="0" lang="it-IT" sz="1800" b="1"/>
            </a:lvl3pPr>
            <a:lvl4pPr eaLnBrk="1" latinLnBrk="0" hangingPunct="1">
              <a:buNone/>
              <a:defRPr kumimoji="0" lang="it-IT" sz="1600" b="1"/>
            </a:lvl4pPr>
            <a:lvl5pPr eaLnBrk="1" latinLnBrk="0" hangingPunct="1">
              <a:buNone/>
              <a:defRPr kumimoji="0" lang="it-IT" sz="1600" b="1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it-IT" sz="4000" cap="none" baseline="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it-IT" sz="3600" b="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it-IT" sz="1800"/>
            </a:lvl1pPr>
            <a:lvl2pPr eaLnBrk="1" latinLnBrk="0" hangingPunct="1">
              <a:buNone/>
              <a:defRPr kumimoji="0" lang="it-IT" sz="1200"/>
            </a:lvl2pPr>
            <a:lvl3pPr eaLnBrk="1" latinLnBrk="0" hangingPunct="1">
              <a:buNone/>
              <a:defRPr kumimoji="0" lang="it-IT" sz="1000"/>
            </a:lvl3pPr>
            <a:lvl4pPr eaLnBrk="1" latinLnBrk="0" hangingPunct="1">
              <a:buNone/>
              <a:defRPr kumimoji="0" lang="it-IT" sz="900"/>
            </a:lvl4pPr>
            <a:lvl5pPr eaLnBrk="1" latinLnBrk="0" hangingPunct="1">
              <a:buNone/>
              <a:defRPr kumimoji="0" lang="it-IT" sz="9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it-IT" sz="3200"/>
            </a:lvl1pPr>
            <a:lvl2pPr eaLnBrk="1" latinLnBrk="0" hangingPunct="1">
              <a:defRPr kumimoji="0" lang="it-IT" sz="2800"/>
            </a:lvl2pPr>
            <a:lvl3pPr eaLnBrk="1" latinLnBrk="0" hangingPunct="1">
              <a:defRPr kumimoji="0" lang="it-IT" sz="2400"/>
            </a:lvl3pPr>
            <a:lvl4pPr eaLnBrk="1" latinLnBrk="0" hangingPunct="1">
              <a:defRPr kumimoji="0" lang="it-IT" sz="2000"/>
            </a:lvl4pPr>
            <a:lvl5pPr eaLnBrk="1" latinLnBrk="0" hangingPunct="1">
              <a:defRPr kumimoji="0" lang="it-IT"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it-IT" sz="2100" b="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it-IT"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it-IT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it-IT" sz="1200"/>
            </a:lvl2pPr>
            <a:lvl3pPr eaLnBrk="1" latinLnBrk="0" hangingPunct="1">
              <a:defRPr kumimoji="0" lang="it-IT" sz="1000"/>
            </a:lvl3pPr>
            <a:lvl4pPr eaLnBrk="1" latinLnBrk="0" hangingPunct="1">
              <a:defRPr kumimoji="0" lang="it-IT" sz="900"/>
            </a:lvl4pPr>
            <a:lvl5pPr eaLnBrk="1" latinLnBrk="0" hangingPunct="1">
              <a:defRPr kumimoji="0" lang="it-IT" sz="9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it-IT" smtClean="0"/>
              <a:t>Fare clic per modificare lo stile del titolo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it-IT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it-IT">
                <a:solidFill>
                  <a:schemeClr val="tx2"/>
                </a:solidFill>
              </a:rPr>
              <a:pPr/>
              <a:t>20/03/2017</a:t>
            </a:fld>
            <a:endParaRPr kumimoji="0" lang="it-IT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it-IT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it-IT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it-IT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it-IT" sz="1200">
                <a:solidFill>
                  <a:schemeClr val="tx2"/>
                </a:solidFill>
              </a:rPr>
              <a:pPr algn="l"/>
              <a:t>‹N›</a:t>
            </a:fld>
            <a:endParaRPr kumimoji="0" lang="it-IT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it-IT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it-IT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it-IT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it-IT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it-IT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it-IT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it-IT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it-IT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 work-I </a:t>
            </a:r>
            <a:r>
              <a:rPr lang="it-IT" dirty="0" smtClean="0">
                <a:solidFill>
                  <a:schemeClr val="accent1"/>
                </a:solidFill>
              </a:rPr>
              <a:t>2017</a:t>
            </a:r>
            <a:br>
              <a:rPr lang="it-IT" dirty="0" smtClean="0">
                <a:solidFill>
                  <a:schemeClr val="accent1"/>
                </a:solidFill>
              </a:rPr>
            </a:br>
            <a:endParaRPr lang="it-IT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Estensione delle funzionalità attraverso </a:t>
            </a:r>
            <a:r>
              <a:rPr lang="it-IT" dirty="0" err="1" smtClean="0"/>
              <a:t>smartphone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2.1: Nuova </a:t>
            </a:r>
            <a:r>
              <a:rPr lang="it-IT" dirty="0" err="1" smtClean="0"/>
              <a:t>App</a:t>
            </a:r>
            <a:r>
              <a:rPr lang="it-IT" dirty="0" smtClean="0"/>
              <a:t>: chiusura di un intervento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L’APP , appena ha la connettività, scarica i nuovi incarichi trovati in </a:t>
            </a:r>
            <a:r>
              <a:rPr lang="it-IT" dirty="0" err="1" smtClean="0"/>
              <a:t>Goggle</a:t>
            </a:r>
            <a:r>
              <a:rPr lang="it-IT" dirty="0" smtClean="0"/>
              <a:t> Drive memorizzandoli nel cellulare.</a:t>
            </a:r>
          </a:p>
          <a:p>
            <a:r>
              <a:rPr lang="it-IT" dirty="0" smtClean="0"/>
              <a:t>Il Tecnico conclude i lavori completando i dati del Rapporto di Intervento.</a:t>
            </a:r>
          </a:p>
          <a:p>
            <a:r>
              <a:rPr lang="it-IT" dirty="0" smtClean="0"/>
              <a:t>L’APP , appena </a:t>
            </a:r>
            <a:r>
              <a:rPr lang="it-IT" dirty="0" smtClean="0"/>
              <a:t>ha la connettività, carica gli incarichi completati </a:t>
            </a:r>
            <a:r>
              <a:rPr lang="it-IT" dirty="0" smtClean="0"/>
              <a:t>in </a:t>
            </a:r>
            <a:r>
              <a:rPr lang="it-IT" dirty="0" err="1" smtClean="0"/>
              <a:t>Goggle</a:t>
            </a:r>
            <a:r>
              <a:rPr lang="it-IT" dirty="0" smtClean="0"/>
              <a:t> </a:t>
            </a:r>
            <a:r>
              <a:rPr lang="it-IT" dirty="0" smtClean="0"/>
              <a:t>Drive</a:t>
            </a:r>
            <a:endParaRPr lang="it-IT" dirty="0" smtClean="0"/>
          </a:p>
          <a:p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447800"/>
          <a:ext cx="42672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reccia a destra 5"/>
          <p:cNvSpPr/>
          <p:nvPr/>
        </p:nvSpPr>
        <p:spPr>
          <a:xfrm rot="2972785">
            <a:off x="7464913" y="27800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 rot="13920516">
            <a:off x="5294973" y="43694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2</a:t>
            </a:r>
            <a:r>
              <a:rPr lang="it-IT" dirty="0" smtClean="0"/>
              <a:t>.: Altre funzioni della nuova </a:t>
            </a:r>
            <a:r>
              <a:rPr lang="it-IT" dirty="0" err="1" smtClean="0"/>
              <a:t>App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Ecco altre funzionalità che l’</a:t>
            </a:r>
            <a:r>
              <a:rPr lang="it-IT" dirty="0" err="1" smtClean="0"/>
              <a:t>App</a:t>
            </a:r>
            <a:r>
              <a:rPr lang="it-IT" dirty="0" smtClean="0"/>
              <a:t> potrebbe eseguire:</a:t>
            </a:r>
          </a:p>
          <a:p>
            <a:r>
              <a:rPr lang="it-IT" dirty="0" smtClean="0"/>
              <a:t>2.2.: introdurre un nuovo lavoro, non programmato, eseguito presso un nuovo o un vecchio cliente</a:t>
            </a:r>
          </a:p>
          <a:p>
            <a:r>
              <a:rPr lang="it-IT" dirty="0" smtClean="0"/>
              <a:t>2.3.:  … altre funzionalità emergenti lato </a:t>
            </a:r>
            <a:r>
              <a:rPr lang="it-IT" dirty="0" err="1" smtClean="0"/>
              <a:t>smartphone</a:t>
            </a:r>
            <a:endParaRPr lang="it-IT" dirty="0"/>
          </a:p>
          <a:p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15567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err="1" smtClean="0"/>
              <a:t>MENù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sp>
        <p:nvSpPr>
          <p:cNvPr id="9" name="Rounded Rectangle 5"/>
          <p:cNvSpPr/>
          <p:nvPr/>
        </p:nvSpPr>
        <p:spPr>
          <a:xfrm>
            <a:off x="5292080" y="2492896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b="1" dirty="0" smtClean="0"/>
              <a:t>Esecuzione  di un Lavoro Assegnato </a:t>
            </a:r>
            <a:endParaRPr lang="it-IT" sz="2400" b="1" dirty="0"/>
          </a:p>
        </p:txBody>
      </p:sp>
      <p:sp>
        <p:nvSpPr>
          <p:cNvPr id="7" name="Rounded Rectangle 5"/>
          <p:cNvSpPr/>
          <p:nvPr/>
        </p:nvSpPr>
        <p:spPr>
          <a:xfrm>
            <a:off x="5292080" y="3429000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b="1" dirty="0" smtClean="0"/>
              <a:t>Nuovo Lavoro da un </a:t>
            </a:r>
            <a:r>
              <a:rPr lang="it-IT" sz="2400" b="1" dirty="0" smtClean="0"/>
              <a:t>N</a:t>
            </a:r>
            <a:r>
              <a:rPr lang="it-IT" sz="2400" b="1" dirty="0" smtClean="0"/>
              <a:t>uovo Cliente</a:t>
            </a:r>
            <a:endParaRPr lang="it-IT" sz="2400" b="1" dirty="0"/>
          </a:p>
        </p:txBody>
      </p:sp>
      <p:sp>
        <p:nvSpPr>
          <p:cNvPr id="8" name="Rounded Rectangle 5"/>
          <p:cNvSpPr/>
          <p:nvPr/>
        </p:nvSpPr>
        <p:spPr>
          <a:xfrm>
            <a:off x="5292080" y="443711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b="1" dirty="0" smtClean="0"/>
              <a:t>…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Appendice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3200" dirty="0" smtClean="0">
                <a:solidFill>
                  <a:srgbClr val="C00000"/>
                </a:solidFill>
              </a:rPr>
              <a:t>QUALCHE DETTAGLIO IN Più: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1.1 LE API DELLA </a:t>
            </a:r>
            <a:r>
              <a:rPr lang="it-IT" sz="2400" dirty="0" err="1" smtClean="0"/>
              <a:t>G.SUITE</a:t>
            </a:r>
            <a:r>
              <a:rPr lang="it-IT" sz="2400" dirty="0" smtClean="0"/>
              <a:t> </a:t>
            </a:r>
            <a:r>
              <a:rPr lang="it-IT" sz="1400" dirty="0" smtClean="0"/>
              <a:t>(</a:t>
            </a:r>
            <a:r>
              <a:rPr lang="it-IT" sz="1200" dirty="0" smtClean="0"/>
              <a:t>Andrea Pifferi)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1.2 IL FORM DEL RAPPORTO INTERVENTO </a:t>
            </a:r>
            <a:r>
              <a:rPr lang="it-IT" sz="1400" dirty="0" smtClean="0"/>
              <a:t>(</a:t>
            </a:r>
            <a:r>
              <a:rPr lang="it-IT" sz="1200" dirty="0" smtClean="0"/>
              <a:t>LARA &amp; </a:t>
            </a:r>
            <a:r>
              <a:rPr lang="it-IT" sz="1200" dirty="0" err="1" smtClean="0"/>
              <a:t>davide</a:t>
            </a:r>
            <a:r>
              <a:rPr lang="it-IT" sz="1200" dirty="0" smtClean="0"/>
              <a:t> )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1.3 IL JAVA PER  il pdf  di </a:t>
            </a:r>
            <a:r>
              <a:rPr lang="it-IT" sz="2400" dirty="0" err="1" smtClean="0"/>
              <a:t>xodo</a:t>
            </a:r>
            <a:r>
              <a:rPr lang="it-IT" sz="2400" dirty="0" smtClean="0"/>
              <a:t> </a:t>
            </a:r>
            <a:r>
              <a:rPr lang="it-IT" sz="1200" dirty="0" smtClean="0"/>
              <a:t>(LARA &amp; </a:t>
            </a:r>
            <a:r>
              <a:rPr lang="it-IT" sz="1200" dirty="0" err="1" smtClean="0"/>
              <a:t>davide</a:t>
            </a:r>
            <a:r>
              <a:rPr lang="it-IT" sz="1200" dirty="0" smtClean="0"/>
              <a:t> )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3505200"/>
          </a:xfrm>
        </p:spPr>
        <p:txBody>
          <a:bodyPr/>
          <a:lstStyle>
            <a:extLst/>
          </a:lstStyle>
          <a:p>
            <a:r>
              <a:rPr lang="it-IT" sz="3200" dirty="0" smtClean="0">
                <a:solidFill>
                  <a:srgbClr val="C00000"/>
                </a:solidFill>
              </a:rPr>
              <a:t/>
            </a:r>
            <a:br>
              <a:rPr lang="it-IT" sz="3200" dirty="0" smtClean="0">
                <a:solidFill>
                  <a:srgbClr val="C00000"/>
                </a:solidFill>
              </a:rPr>
            </a:br>
            <a:r>
              <a:rPr lang="it-IT" sz="3200" dirty="0" smtClean="0">
                <a:solidFill>
                  <a:srgbClr val="C00000"/>
                </a:solidFill>
              </a:rPr>
              <a:t/>
            </a:r>
            <a:br>
              <a:rPr lang="it-IT" sz="3200" dirty="0" smtClean="0">
                <a:solidFill>
                  <a:srgbClr val="C00000"/>
                </a:solidFill>
              </a:rPr>
            </a:br>
            <a:r>
              <a:rPr lang="it-IT" sz="3200" dirty="0" smtClean="0">
                <a:solidFill>
                  <a:srgbClr val="C00000"/>
                </a:solidFill>
              </a:rPr>
              <a:t/>
            </a:r>
            <a:br>
              <a:rPr lang="it-IT" sz="3200" dirty="0" smtClean="0">
                <a:solidFill>
                  <a:srgbClr val="C00000"/>
                </a:solidFill>
              </a:rPr>
            </a:br>
            <a:r>
              <a:rPr lang="it-IT" sz="3200" dirty="0" err="1" smtClean="0">
                <a:solidFill>
                  <a:srgbClr val="C00000"/>
                </a:solidFill>
              </a:rPr>
              <a:t>To</a:t>
            </a:r>
            <a:r>
              <a:rPr lang="it-IT" sz="3200" dirty="0" smtClean="0">
                <a:solidFill>
                  <a:srgbClr val="C00000"/>
                </a:solidFill>
              </a:rPr>
              <a:t> do: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a) Pifferi </a:t>
            </a:r>
            <a:r>
              <a:rPr lang="it-IT" sz="2400" dirty="0" err="1" smtClean="0"/>
              <a:t>andrea</a:t>
            </a:r>
            <a:r>
              <a:rPr lang="it-IT" sz="2400" dirty="0" smtClean="0"/>
              <a:t> passa al prof. Breviario le api x scrivere e leggere da g-drive</a:t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b) </a:t>
            </a:r>
            <a:r>
              <a:rPr lang="it-IT" sz="2400" dirty="0" err="1" smtClean="0"/>
              <a:t>andrea</a:t>
            </a:r>
            <a:r>
              <a:rPr lang="it-IT" sz="2400" dirty="0" smtClean="0"/>
              <a:t> gerosa  prepara  gli ambienti </a:t>
            </a:r>
            <a:r>
              <a:rPr lang="it-IT" sz="2400" dirty="0" err="1" smtClean="0"/>
              <a:t>virtualizzati</a:t>
            </a:r>
            <a:r>
              <a:rPr lang="it-IT" sz="2400" dirty="0" smtClean="0"/>
              <a:t> per accogliere 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 studio e  </a:t>
            </a:r>
            <a:r>
              <a:rPr lang="it-IT" sz="2400" dirty="0" err="1" smtClean="0"/>
              <a:t>xamarin</a:t>
            </a:r>
            <a:r>
              <a:rPr lang="it-IT" sz="2400" dirty="0" smtClean="0"/>
              <a:t> utilizzati dai ragazzi</a:t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c) pifferi  definisce un ambiente work-I e il suo relativo g-drive per fare i test di funzionamento (vedi l’account professionale  già aperto)</a:t>
            </a:r>
            <a:br>
              <a:rPr lang="it-IT" sz="2400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Altri contributi</a:t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Definizione delle </a:t>
            </a:r>
            <a:r>
              <a:rPr lang="it-IT" dirty="0" err="1" smtClean="0"/>
              <a:t>Form</a:t>
            </a:r>
            <a:endParaRPr lang="it-IT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0" y="1676400"/>
            <a:ext cx="3491236" cy="4381500"/>
            <a:chOff x="5029200" y="1600200"/>
            <a:chExt cx="3810000" cy="47815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29200" y="160020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29200" y="426720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9" name="Rectangl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19800" y="260985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/>
              <a:t>Libertà di </a:t>
            </a:r>
            <a:r>
              <a:rPr lang="it-IT" dirty="0" smtClean="0"/>
              <a:t>personalizzare e … inventare</a:t>
            </a:r>
            <a:endParaRPr lang="it-IT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Le funzionalità </a:t>
            </a:r>
            <a:r>
              <a:rPr lang="it-IT" dirty="0" smtClean="0"/>
              <a:t>possono </a:t>
            </a:r>
            <a:r>
              <a:rPr lang="it-IT" dirty="0"/>
              <a:t>essere </a:t>
            </a:r>
            <a:r>
              <a:rPr lang="it-IT" dirty="0" smtClean="0"/>
              <a:t>personalizzate </a:t>
            </a:r>
            <a:r>
              <a:rPr lang="it-IT" dirty="0"/>
              <a:t>all'infinito. È possibile miscelare i colori, i tipi di carattere e gli effetti </a:t>
            </a:r>
            <a:r>
              <a:rPr lang="it-IT" dirty="0" smtClean="0"/>
              <a:t>dei </a:t>
            </a:r>
            <a:r>
              <a:rPr lang="it-IT" dirty="0"/>
              <a:t>vari temi. 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243500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24200"/>
            <a:ext cx="24469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648200"/>
            <a:ext cx="244522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it-IT" dirty="0" smtClean="0"/>
              <a:t>In bocca al lupo!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/>
          <a:lstStyle>
            <a:extLst/>
          </a:lstStyle>
          <a:p>
            <a:r>
              <a:rPr lang="it-IT" dirty="0" smtClean="0"/>
              <a:t>IOS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ANDOID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MICROSOFT MOBILE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5" name="j031406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b="16004"/>
          <a:stretch>
            <a:fillRect/>
          </a:stretch>
        </p:blipFill>
        <p:spPr>
          <a:xfrm>
            <a:off x="1259632" y="1340768"/>
            <a:ext cx="2209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ctangle 9"/>
          <p:cNvPicPr>
            <a:picLocks noChangeAspect="1"/>
          </p:cNvPicPr>
          <p:nvPr/>
        </p:nvPicPr>
        <p:blipFill>
          <a:blip r:embed="rId3" cstate="print"/>
          <a:srcRect l="6897" r="6897" b="16026"/>
          <a:stretch>
            <a:fillRect/>
          </a:stretch>
        </p:blipFill>
        <p:spPr>
          <a:xfrm>
            <a:off x="3779912" y="4725144"/>
            <a:ext cx="1905000" cy="14474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lum contrast="2000"/>
            <a:duotone>
              <a:schemeClr val="accent3">
                <a:shade val="45000"/>
                <a:satMod val="135000"/>
              </a:schemeClr>
              <a:srgbClr val="FFFFFF"/>
            </a:duotone>
          </a:blip>
          <a:srcRect/>
          <a:stretch>
            <a:fillRect/>
          </a:stretch>
        </p:blipFill>
        <p:spPr bwMode="auto">
          <a:xfrm>
            <a:off x="2699792" y="2924944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r"/>
            <a:r>
              <a:rPr lang="it-IT" dirty="0" smtClean="0"/>
              <a:t>WORK-i</a:t>
            </a:r>
            <a:r>
              <a:rPr lang="it-IT" dirty="0" smtClean="0"/>
              <a:t> </a:t>
            </a:r>
            <a:r>
              <a:rPr lang="it-IT" dirty="0" smtClean="0">
                <a:solidFill>
                  <a:schemeClr val="accent1"/>
                </a:solidFill>
              </a:rPr>
              <a:t>2017                   </a:t>
            </a:r>
            <a:br>
              <a:rPr lang="it-IT" dirty="0" smtClean="0">
                <a:solidFill>
                  <a:schemeClr val="accent1"/>
                </a:solidFill>
              </a:rPr>
            </a:br>
            <a:r>
              <a:rPr lang="it-IT" dirty="0" smtClean="0">
                <a:solidFill>
                  <a:schemeClr val="accent1"/>
                </a:solidFill>
              </a:rPr>
              <a:t> www.work-i.com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3963640" cy="4525963"/>
          </a:xfrm>
        </p:spPr>
        <p:txBody>
          <a:bodyPr/>
          <a:lstStyle>
            <a:extLst/>
          </a:lstStyle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dirty="0" smtClean="0"/>
              <a:t>È una </a:t>
            </a:r>
            <a:r>
              <a:rPr lang="it-IT" b="1" dirty="0" smtClean="0"/>
              <a:t>applicazione per la gestione delle richieste di intervento, delle manutenzioni e dei nuovi lavori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dirty="0" smtClean="0"/>
              <a:t>scritta </a:t>
            </a:r>
            <a:r>
              <a:rPr lang="it-IT" dirty="0" smtClean="0"/>
              <a:t>in </a:t>
            </a:r>
            <a:r>
              <a:rPr lang="it-IT" b="1" dirty="0" err="1" smtClean="0"/>
              <a:t>VB.NET</a:t>
            </a:r>
            <a:endParaRPr lang="it-IT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dirty="0" smtClean="0"/>
              <a:t>utilizza </a:t>
            </a:r>
            <a:r>
              <a:rPr lang="it-IT" dirty="0" smtClean="0"/>
              <a:t>il </a:t>
            </a:r>
            <a:r>
              <a:rPr lang="it-IT" b="1" dirty="0" smtClean="0"/>
              <a:t>database SQL </a:t>
            </a:r>
            <a:r>
              <a:rPr lang="it-IT" dirty="0" smtClean="0"/>
              <a:t>di www.workimpianti.com un</a:t>
            </a:r>
            <a:r>
              <a:rPr lang="it-IT" dirty="0" smtClean="0"/>
              <a:t> </a:t>
            </a:r>
            <a:r>
              <a:rPr lang="it-IT" dirty="0" smtClean="0"/>
              <a:t>programma per impiantisti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oggi utilizza </a:t>
            </a:r>
            <a:r>
              <a:rPr lang="it-IT" b="1" dirty="0" err="1" smtClean="0"/>
              <a:t>Tablet</a:t>
            </a:r>
            <a:r>
              <a:rPr lang="it-IT" b="1" dirty="0" smtClean="0"/>
              <a:t> in Desktop Remoto </a:t>
            </a:r>
            <a:r>
              <a:rPr lang="it-IT" dirty="0" smtClean="0"/>
              <a:t>per i collegamenti dall’esterno</a:t>
            </a:r>
            <a:endParaRPr lang="it-IT" b="1" dirty="0"/>
          </a:p>
          <a:p>
            <a:endParaRPr lang="it-IT" dirty="0"/>
          </a:p>
        </p:txBody>
      </p:sp>
      <p:pic>
        <p:nvPicPr>
          <p:cNvPr id="7" name="Immagine 6" descr="logo_workI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5157192"/>
            <a:ext cx="285750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il nuovo progetto ?</a:t>
            </a:r>
            <a:endParaRPr lang="it-IT" dirty="0"/>
          </a:p>
        </p:txBody>
      </p:sp>
      <p:pic>
        <p:nvPicPr>
          <p:cNvPr id="3" name="Immagine 2" descr="i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60648"/>
            <a:ext cx="3657600" cy="3190875"/>
          </a:xfrm>
          <a:prstGeom prst="rect">
            <a:avLst/>
          </a:prstGeom>
        </p:spPr>
      </p:pic>
      <p:pic>
        <p:nvPicPr>
          <p:cNvPr id="4" name="Immagine 3" descr="sterilit-attenzione-al-cellulare-in-tasca-cellulare_tasca_sterilita_0-800x500_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1542972"/>
            <a:ext cx="4536504" cy="2835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3568" y="4221088"/>
            <a:ext cx="8003232" cy="1974059"/>
          </a:xfrm>
        </p:spPr>
        <p:txBody>
          <a:bodyPr/>
          <a:lstStyle>
            <a:extLst/>
          </a:lstStyle>
          <a:p>
            <a:r>
              <a:rPr lang="it-IT" dirty="0" smtClean="0"/>
              <a:t>Contenuti del nuovo progetto work-i 2017: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1.: utilizzo di </a:t>
            </a:r>
            <a:r>
              <a:rPr lang="it-IT" sz="3200" dirty="0" err="1" smtClean="0"/>
              <a:t>gsuite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</a:t>
            </a:r>
            <a:r>
              <a:rPr lang="it-IT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smartphone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nella fase di esecuzione e conclusione del lavoro esterno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2.: sviluppo  di </a:t>
            </a:r>
            <a:r>
              <a:rPr lang="it-IT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una</a:t>
            </a:r>
            <a:r>
              <a:rPr lang="it-IT" sz="3200" dirty="0" err="1" smtClean="0"/>
              <a:t>nuova</a:t>
            </a:r>
            <a:r>
              <a:rPr lang="it-IT" sz="3200" dirty="0" smtClean="0"/>
              <a:t> </a:t>
            </a:r>
            <a:r>
              <a:rPr lang="it-IT" sz="3200" dirty="0" err="1" smtClean="0"/>
              <a:t>app</a:t>
            </a:r>
            <a:r>
              <a:rPr lang="it-IT" sz="3200" dirty="0" smtClean="0"/>
              <a:t> 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 appoggio a completamento delle funzioni richieste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1.: Utilizzo di Google Suite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WORK-i , utilizzando le API scrive:</a:t>
            </a:r>
          </a:p>
          <a:p>
            <a:r>
              <a:rPr lang="it-IT" dirty="0" smtClean="0"/>
              <a:t>- In Google </a:t>
            </a:r>
            <a:r>
              <a:rPr lang="it-IT" dirty="0" err="1" smtClean="0"/>
              <a:t>Calendar</a:t>
            </a:r>
            <a:r>
              <a:rPr lang="it-IT" dirty="0" smtClean="0"/>
              <a:t> i lavori pianificati per ogni persona</a:t>
            </a:r>
          </a:p>
          <a:p>
            <a:pPr>
              <a:buFontTx/>
              <a:buChar char="-"/>
            </a:pPr>
            <a:r>
              <a:rPr lang="it-IT" dirty="0" smtClean="0"/>
              <a:t>Su Google Drive il Rapporto di Intervento già intestato al cliente con l’indicazione del lavoro da eseguire</a:t>
            </a:r>
          </a:p>
          <a:p>
            <a:r>
              <a:rPr lang="it-IT" dirty="0" smtClean="0"/>
              <a:t>Il TECNICO completa il Rapporto di intervento (anche con firma cliente) utilizzando l’ </a:t>
            </a:r>
            <a:r>
              <a:rPr lang="it-IT" dirty="0" err="1" smtClean="0"/>
              <a:t>app</a:t>
            </a:r>
            <a:r>
              <a:rPr lang="it-IT" dirty="0" smtClean="0"/>
              <a:t> di Google</a:t>
            </a:r>
            <a:endParaRPr lang="it-IT" dirty="0"/>
          </a:p>
          <a:p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15567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OBIETTIVI:</a:t>
            </a:r>
            <a:endParaRPr lang="it-IT" sz="2400" dirty="0"/>
          </a:p>
        </p:txBody>
      </p:sp>
      <p:sp>
        <p:nvSpPr>
          <p:cNvPr id="9" name="Rounded Rectangle 5"/>
          <p:cNvSpPr/>
          <p:nvPr/>
        </p:nvSpPr>
        <p:spPr>
          <a:xfrm>
            <a:off x="5292080" y="33569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Uso anche </a:t>
            </a:r>
            <a:r>
              <a:rPr lang="it-IT" sz="2400" dirty="0" err="1" smtClean="0"/>
              <a:t>smartphone</a:t>
            </a:r>
            <a:endParaRPr lang="it-IT" sz="2400" dirty="0"/>
          </a:p>
        </p:txBody>
      </p:sp>
      <p:sp>
        <p:nvSpPr>
          <p:cNvPr id="10" name="Rounded Rectangle 5"/>
          <p:cNvSpPr/>
          <p:nvPr/>
        </p:nvSpPr>
        <p:spPr>
          <a:xfrm>
            <a:off x="5220072" y="4581128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Uso il </a:t>
            </a:r>
            <a:r>
              <a:rPr lang="it-IT" sz="2400" dirty="0" err="1" smtClean="0"/>
              <a:t>Cloud</a:t>
            </a:r>
            <a:r>
              <a:rPr lang="it-IT" sz="2400" dirty="0" smtClean="0"/>
              <a:t> di Google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1.:Uso di G Google Suite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Il Rapporto Tecnico viene intestato e poi completato dal tecnico utilizzando il </a:t>
            </a:r>
            <a:r>
              <a:rPr lang="it-IT" dirty="0" err="1" smtClean="0"/>
              <a:t>form</a:t>
            </a:r>
            <a:r>
              <a:rPr lang="it-IT" dirty="0" smtClean="0"/>
              <a:t> previsto in </a:t>
            </a:r>
            <a:r>
              <a:rPr lang="it-IT" dirty="0" err="1" smtClean="0"/>
              <a:t>Gsuite</a:t>
            </a:r>
            <a:r>
              <a:rPr lang="it-IT" dirty="0" smtClean="0"/>
              <a:t>.</a:t>
            </a:r>
          </a:p>
          <a:p>
            <a:r>
              <a:rPr lang="it-IT" dirty="0" smtClean="0"/>
              <a:t>Il Tecnico, può far firmare con </a:t>
            </a:r>
            <a:r>
              <a:rPr lang="it-IT" dirty="0" err="1" smtClean="0"/>
              <a:t>Xodo</a:t>
            </a:r>
            <a:r>
              <a:rPr lang="it-IT" dirty="0" smtClean="0"/>
              <a:t> il pdf creato da uno script java e allegarlo al </a:t>
            </a:r>
            <a:r>
              <a:rPr lang="it-IT" dirty="0" err="1" smtClean="0"/>
              <a:t>form</a:t>
            </a:r>
            <a:r>
              <a:rPr lang="it-IT" dirty="0" smtClean="0"/>
              <a:t> dell’intervento memorizzato in Drive.</a:t>
            </a:r>
          </a:p>
          <a:p>
            <a:endParaRPr lang="it-IT" dirty="0" smtClean="0"/>
          </a:p>
          <a:p>
            <a:r>
              <a:rPr lang="it-IT" dirty="0" smtClean="0"/>
              <a:t>Questa parte del lavoro è stata eseguita da Davide e Lara ed è in beta-test.</a:t>
            </a:r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15567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OBIETTIVI:</a:t>
            </a:r>
            <a:endParaRPr lang="it-IT" sz="2400" dirty="0"/>
          </a:p>
        </p:txBody>
      </p:sp>
      <p:sp>
        <p:nvSpPr>
          <p:cNvPr id="9" name="Rounded Rectangle 5"/>
          <p:cNvSpPr/>
          <p:nvPr/>
        </p:nvSpPr>
        <p:spPr>
          <a:xfrm>
            <a:off x="5292080" y="33569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Uso anche </a:t>
            </a:r>
            <a:r>
              <a:rPr lang="it-IT" sz="2400" dirty="0" err="1" smtClean="0"/>
              <a:t>smartphone</a:t>
            </a:r>
            <a:endParaRPr lang="it-IT" sz="2400" dirty="0"/>
          </a:p>
        </p:txBody>
      </p:sp>
      <p:sp>
        <p:nvSpPr>
          <p:cNvPr id="10" name="Rounded Rectangle 5"/>
          <p:cNvSpPr/>
          <p:nvPr/>
        </p:nvSpPr>
        <p:spPr>
          <a:xfrm>
            <a:off x="5220072" y="4581128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Uso il </a:t>
            </a:r>
            <a:r>
              <a:rPr lang="it-IT" sz="2400" dirty="0" err="1" smtClean="0"/>
              <a:t>Cloud</a:t>
            </a:r>
            <a:r>
              <a:rPr lang="it-IT" sz="2400" dirty="0" smtClean="0"/>
              <a:t> di Google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1.: Utilizzo di Google Suite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WORK-i </a:t>
            </a:r>
            <a:r>
              <a:rPr lang="it-IT" dirty="0" smtClean="0"/>
              <a:t>, </a:t>
            </a:r>
            <a:r>
              <a:rPr lang="it-IT" dirty="0" smtClean="0"/>
              <a:t>tramite un </a:t>
            </a:r>
            <a:r>
              <a:rPr lang="it-IT" dirty="0" err="1" smtClean="0"/>
              <a:t>boot</a:t>
            </a:r>
            <a:r>
              <a:rPr lang="it-IT" dirty="0" smtClean="0"/>
              <a:t> e utilizzando </a:t>
            </a:r>
            <a:r>
              <a:rPr lang="it-IT" dirty="0" smtClean="0"/>
              <a:t>le API </a:t>
            </a:r>
            <a:r>
              <a:rPr lang="it-IT" dirty="0" smtClean="0"/>
              <a:t>legge da </a:t>
            </a:r>
            <a:r>
              <a:rPr lang="it-IT" dirty="0" err="1" smtClean="0"/>
              <a:t>Goggle</a:t>
            </a:r>
            <a:r>
              <a:rPr lang="it-IT" dirty="0" smtClean="0"/>
              <a:t> Drive: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il </a:t>
            </a:r>
            <a:r>
              <a:rPr lang="it-IT" dirty="0" smtClean="0"/>
              <a:t>Rapporto di Intervento </a:t>
            </a:r>
            <a:r>
              <a:rPr lang="it-IT" dirty="0" smtClean="0"/>
              <a:t>completato e firmato dal Tecnico e provvede  a concludere il processo del lavoro e ad altre eventuali notifiche. </a:t>
            </a:r>
            <a:endParaRPr lang="it-IT" dirty="0" smtClean="0"/>
          </a:p>
          <a:p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447800"/>
          <a:ext cx="42672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reccia a destra 5"/>
          <p:cNvSpPr/>
          <p:nvPr/>
        </p:nvSpPr>
        <p:spPr>
          <a:xfrm rot="2972785">
            <a:off x="7464913" y="27800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 rot="13920516">
            <a:off x="5294973" y="43694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2</a:t>
            </a:r>
            <a:r>
              <a:rPr lang="it-IT" dirty="0" smtClean="0"/>
              <a:t>.: Sviluppo di una nuova </a:t>
            </a:r>
            <a:r>
              <a:rPr lang="it-IT" dirty="0" err="1" smtClean="0"/>
              <a:t>App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Si prevede l’utilizzo sia di </a:t>
            </a:r>
            <a:r>
              <a:rPr lang="it-IT" dirty="0" err="1" smtClean="0"/>
              <a:t>Android</a:t>
            </a:r>
            <a:r>
              <a:rPr lang="it-IT" dirty="0" smtClean="0"/>
              <a:t> Studio che di </a:t>
            </a:r>
            <a:r>
              <a:rPr lang="it-IT" dirty="0" err="1" smtClean="0"/>
              <a:t>Xamarin</a:t>
            </a:r>
            <a:r>
              <a:rPr lang="it-IT" dirty="0" smtClean="0"/>
              <a:t> per valutare l’effettiva ipotesi di utilizzo dello stesso codice per i tre ambienti richiesti dal mercato:</a:t>
            </a:r>
          </a:p>
          <a:p>
            <a:pPr>
              <a:buFontTx/>
              <a:buChar char="-"/>
            </a:pPr>
            <a:r>
              <a:rPr lang="it-IT" dirty="0" err="1" smtClean="0"/>
              <a:t>Smartphone</a:t>
            </a:r>
            <a:r>
              <a:rPr lang="it-IT" dirty="0" smtClean="0"/>
              <a:t> con sistemi operativi </a:t>
            </a:r>
            <a:r>
              <a:rPr lang="it-IT" dirty="0" err="1" smtClean="0"/>
              <a:t>Android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 </a:t>
            </a:r>
            <a:r>
              <a:rPr lang="it-IT" dirty="0" err="1" smtClean="0"/>
              <a:t>Smartphone</a:t>
            </a:r>
            <a:r>
              <a:rPr lang="it-IT" dirty="0" smtClean="0"/>
              <a:t> IOS (Apple)</a:t>
            </a:r>
          </a:p>
          <a:p>
            <a:pPr>
              <a:buFontTx/>
              <a:buChar char="-"/>
            </a:pPr>
            <a:r>
              <a:rPr lang="it-IT" dirty="0" err="1" smtClean="0"/>
              <a:t>Smartphone</a:t>
            </a:r>
            <a:r>
              <a:rPr lang="it-IT" dirty="0" smtClean="0"/>
              <a:t> Microsoft Mobile</a:t>
            </a:r>
            <a:endParaRPr lang="it-IT" dirty="0"/>
          </a:p>
          <a:p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15567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OBIETTIVO 1:</a:t>
            </a:r>
            <a:endParaRPr lang="it-IT" sz="2400" dirty="0"/>
          </a:p>
        </p:txBody>
      </p:sp>
      <p:sp>
        <p:nvSpPr>
          <p:cNvPr id="9" name="Rounded Rectangle 5"/>
          <p:cNvSpPr/>
          <p:nvPr/>
        </p:nvSpPr>
        <p:spPr>
          <a:xfrm>
            <a:off x="5292080" y="33569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000" dirty="0" smtClean="0"/>
              <a:t>Definizione ambiente di sviluppo ottimale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2</a:t>
            </a:r>
            <a:r>
              <a:rPr lang="it-IT" dirty="0" smtClean="0"/>
              <a:t>.: Sviluppo di una nuova </a:t>
            </a:r>
            <a:r>
              <a:rPr lang="it-IT" dirty="0" err="1" smtClean="0"/>
              <a:t>App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Il principale vantaggio di sviluppare un’</a:t>
            </a:r>
            <a:r>
              <a:rPr lang="it-IT" dirty="0" err="1" smtClean="0"/>
              <a:t>app</a:t>
            </a:r>
            <a:r>
              <a:rPr lang="it-IT" dirty="0" smtClean="0"/>
              <a:t> nella fase di chiusura dell’intervento sta nel fatto che questo </a:t>
            </a:r>
            <a:r>
              <a:rPr lang="it-IT" dirty="0" err="1" smtClean="0"/>
              <a:t>step</a:t>
            </a:r>
            <a:r>
              <a:rPr lang="it-IT" dirty="0" smtClean="0"/>
              <a:t>, una volta che lo </a:t>
            </a:r>
            <a:r>
              <a:rPr lang="it-IT" dirty="0" err="1" smtClean="0"/>
              <a:t>smartphone</a:t>
            </a:r>
            <a:r>
              <a:rPr lang="it-IT" dirty="0" smtClean="0"/>
              <a:t> si è scaricato l’elenco dei lavori giornalieri, può essere eseguito dal tecnico indipendentemente dal fatto che esista o no una connessione ad internet del dispositivo mobile</a:t>
            </a:r>
            <a:endParaRPr lang="it-IT" dirty="0"/>
          </a:p>
          <a:p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15567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OBIETTIVO 2:</a:t>
            </a:r>
            <a:endParaRPr lang="it-IT" sz="2400" dirty="0"/>
          </a:p>
        </p:txBody>
      </p:sp>
      <p:sp>
        <p:nvSpPr>
          <p:cNvPr id="9" name="Rounded Rectangle 5"/>
          <p:cNvSpPr/>
          <p:nvPr/>
        </p:nvSpPr>
        <p:spPr>
          <a:xfrm>
            <a:off x="5292080" y="33569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b="1" dirty="0" smtClean="0"/>
              <a:t>Utilizzo Off-line 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557</Words>
  <Application>Microsoft Office PowerPoint</Application>
  <PresentationFormat>Presentazione su schermo (4:3)</PresentationFormat>
  <Paragraphs>101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IntroducingPowerPoint2007</vt:lpstr>
      <vt:lpstr> work-I 2017 </vt:lpstr>
      <vt:lpstr>WORK-i 2017                     www.work-i.com</vt:lpstr>
      <vt:lpstr>il nuovo progetto ?</vt:lpstr>
      <vt:lpstr>Contenuti del nuovo progetto work-i 2017:  1.: utilizzo di gsuite da smartphone nella fase di esecuzione e conclusione del lavoro esterno   2.: sviluppo  di unanuova app di appoggio a completamento delle funzioni richieste</vt:lpstr>
      <vt:lpstr>1.: Utilizzo di Google Suite</vt:lpstr>
      <vt:lpstr>1.:Uso di G Google Suite</vt:lpstr>
      <vt:lpstr>1.: Utilizzo di Google Suite</vt:lpstr>
      <vt:lpstr>2.: Sviluppo di una nuova App</vt:lpstr>
      <vt:lpstr>2.: Sviluppo di una nuova App</vt:lpstr>
      <vt:lpstr>2.1: Nuova App: chiusura di un intervento</vt:lpstr>
      <vt:lpstr>2.: Altre funzioni della nuova App</vt:lpstr>
      <vt:lpstr>Appendice  QUALCHE DETTAGLIO IN Più:  1.1 LE API DELLA G.SUITE (Andrea Pifferi) 1.2 IL FORM DEL RAPPORTO INTERVENTO (LARA &amp; davide ) 1.3 IL JAVA PER  il pdf  di xodo (LARA &amp; davide )   </vt:lpstr>
      <vt:lpstr>   To do:  a) Pifferi andrea passa al prof. Breviario le api x scrivere e leggere da g-drive  b) andrea gerosa  prepara  gli ambienti virtualizzati per accogliere  android studio e  xamarin utilizzati dai ragazzi  c) pifferi  definisce un ambiente work-I e il suo relativo g-drive per fare i test di funzionamento (vedi l’account professionale  già aperto)  </vt:lpstr>
      <vt:lpstr>Altri contributi </vt:lpstr>
      <vt:lpstr>Definizione delle Form</vt:lpstr>
      <vt:lpstr>Libertà di personalizzare e … inventare</vt:lpstr>
      <vt:lpstr>In bocca al lupo!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2017-03-20T10:22:05Z</dcterms:created>
  <dcterms:modified xsi:type="dcterms:W3CDTF">2017-03-20T16:02:12Z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1040</vt:i4>
  </property>
  <property fmtid="{D5CDD505-2E9C-101B-9397-08002B2CF9AE}" pid="3" name="_Version">
    <vt:lpwstr>12.0.4518</vt:lpwstr>
  </property>
</Properties>
</file>