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4"/>
  </p:sldMasterIdLst>
  <p:sldIdLst>
    <p:sldId id="280" r:id="rId5"/>
    <p:sldId id="282" r:id="rId6"/>
    <p:sldId id="283" r:id="rId7"/>
    <p:sldId id="284" r:id="rId8"/>
    <p:sldId id="28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8D38747-4367-4BD2-8D51-C97E202738E2}" type="datetime1">
              <a:rPr lang="en-US" smtClean="0"/>
              <a:t>17-Jan-24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10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17-Jan-24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810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8FF70A8-1D13-4657-95F0-A9EA54967B8D}" type="datetime1">
              <a:rPr lang="en-US" smtClean="0"/>
              <a:t>17-Jan-24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441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1EB90AC-71BD-4C7F-8ACA-7B3F18292E63}" type="datetime1">
              <a:rPr lang="en-US" smtClean="0"/>
              <a:t>17-Jan-24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665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E6EFC2C-8905-46F0-B443-CE905B76BA01}" type="datetime1">
              <a:rPr lang="en-US" smtClean="0"/>
              <a:t>17-Jan-24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519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17-Jan-24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194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17-Jan-24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99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17-Jan-24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10115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73ED0CC-082F-4160-86E5-0D6041F12778}" type="datetime1">
              <a:rPr lang="en-US" smtClean="0"/>
              <a:t>17-Jan-24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91200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17-Jan-24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94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AE507A8-A5CF-4D38-AB86-7EDDA87A85D4}" type="datetime1">
              <a:rPr lang="en-US" smtClean="0"/>
              <a:t>17-Jan-24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823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17-Jan-24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449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17-Jan-24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136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17-Jan-24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967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17-Jan-24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270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17-Jan-24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246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17-Jan-24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51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17-Jan-24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7537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01010 data lines to infinity">
            <a:extLst>
              <a:ext uri="{FF2B5EF4-FFF2-40B4-BE49-F238E27FC236}">
                <a16:creationId xmlns:a16="http://schemas.microsoft.com/office/drawing/2014/main" id="{04FF9CE0-6B61-71D3-C0C5-A402EE0D33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1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237173"/>
            <a:ext cx="9448800" cy="2602062"/>
          </a:xfrm>
        </p:spPr>
        <p:txBody>
          <a:bodyPr>
            <a:normAutofit/>
          </a:bodyPr>
          <a:lstStyle/>
          <a:p>
            <a:r>
              <a:rPr lang="en-US"/>
              <a:t>Digit recognizer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842935"/>
            <a:ext cx="9448800" cy="685800"/>
          </a:xfrm>
        </p:spPr>
        <p:txBody>
          <a:bodyPr>
            <a:normAutofit/>
          </a:bodyPr>
          <a:lstStyle/>
          <a:p>
            <a:r>
              <a:rPr lang="ro-RO"/>
              <a:t>Ș</a:t>
            </a:r>
            <a:r>
              <a:rPr lang="en-US" err="1"/>
              <a:t>tefan</a:t>
            </a:r>
            <a:r>
              <a:rPr lang="en-US"/>
              <a:t> Poenaru</a:t>
            </a: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23575-F32A-4515-A70F-ECEFE15A3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Recunoașterea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cifrelor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scrise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 mana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folosind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rețele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neuronale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99F34-AAA3-445B-BC36-8FF69DE9A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Modelul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utilizat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în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proiect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este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un model de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rețea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neurală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cu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arhitectura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secvențială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implementat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cu TensorFlow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și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Keras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Modelul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este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compus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din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trei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layere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Layerele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Flatten: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Acestea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transformă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imaginea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intrare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dintr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-o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matrice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bidimensională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într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-un vector unidimensional,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pregătind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astfel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datele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pentru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următoarele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layere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Dense Layer cu 128 de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neuroni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și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funcția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activare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ReLU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: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Acesta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este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un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strat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complet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conectat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(fully connected) care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primește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datele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intrare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și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le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transformă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prin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aplicarea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unei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funcții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activare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Dense Layer cu 10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neuroni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și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funcția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activare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Softmax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: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Acesta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este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ultimul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strat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complet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conectat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care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generează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distribuția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probabilităților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pentru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cele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10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clase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posibile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(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cifrele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 la 0 la 9)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utilizând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funcția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activare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softmax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9214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4A432-A44D-4210-8707-EEF53AB0B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Acuratețea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modelului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D997D-5305-447C-9A3A-6DFB9716B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Modelul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este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compilat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utilizând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optimizatorul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'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adam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'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și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funcția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 loss '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sparse_categorical_crossentropy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'.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Metrica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evaluare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utilizată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este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acuratețea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('accuracy').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După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antrenarea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modelului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pe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setul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 date de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antrenare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timp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 5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epoci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se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obține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o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acuratețe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0.9949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0781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3CFD1-EE23-4534-A246-F8C5ED16F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4200" dirty="0" err="1"/>
              <a:t>Exeplu</a:t>
            </a:r>
            <a:r>
              <a:rPr lang="en-US" sz="4200" dirty="0"/>
              <a:t> de </a:t>
            </a:r>
            <a:r>
              <a:rPr lang="en-US" sz="4200" dirty="0" err="1"/>
              <a:t>predictie</a:t>
            </a:r>
            <a:r>
              <a:rPr lang="en-US" sz="4200" dirty="0"/>
              <a:t> </a:t>
            </a:r>
            <a:r>
              <a:rPr lang="en-US" sz="4200" dirty="0" err="1"/>
              <a:t>pentru</a:t>
            </a:r>
            <a:r>
              <a:rPr lang="en-US" sz="4200" dirty="0"/>
              <a:t> 25 de </a:t>
            </a:r>
            <a:r>
              <a:rPr lang="en-US" sz="4200" dirty="0" err="1"/>
              <a:t>imagini</a:t>
            </a:r>
            <a:r>
              <a:rPr lang="en-US" sz="4200" dirty="0"/>
              <a:t> la </a:t>
            </a:r>
            <a:r>
              <a:rPr lang="en-US" sz="4200" dirty="0" err="1"/>
              <a:t>intamplare</a:t>
            </a:r>
            <a:endParaRPr lang="en-US" sz="42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498916A-D9FF-434C-9BF3-41044EFFC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68060" y="609600"/>
            <a:ext cx="5710177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786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CB2D6-A8AB-41FB-9869-B4AC51B96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305" y="965196"/>
            <a:ext cx="3131671" cy="26331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000" dirty="0" err="1"/>
              <a:t>Reprezentare</a:t>
            </a:r>
            <a:r>
              <a:rPr lang="en-US" sz="4000" dirty="0"/>
              <a:t> </a:t>
            </a:r>
            <a:r>
              <a:rPr lang="en-US" sz="4000" dirty="0" err="1"/>
              <a:t>acuratete</a:t>
            </a:r>
            <a:endParaRPr lang="en-US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5ADBD1-9FE0-4329-A457-256A7F2F4A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80489" y="1972461"/>
            <a:ext cx="5562032" cy="276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55422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26</TotalTime>
  <Words>199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Söhne</vt:lpstr>
      <vt:lpstr>Vapor Trail</vt:lpstr>
      <vt:lpstr>Digit recognizer</vt:lpstr>
      <vt:lpstr>Recunoașterea cifrelor scrise de mana folosind rețele neuronale</vt:lpstr>
      <vt:lpstr>Acuratețea modelului</vt:lpstr>
      <vt:lpstr>Exeplu de predictie pentru 25 de imagini la intamplare</vt:lpstr>
      <vt:lpstr>Reprezentare acuratete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 recognizer</dc:title>
  <dc:creator>Bogdan Topliceanu</dc:creator>
  <cp:lastModifiedBy>Stefan Poenaru</cp:lastModifiedBy>
  <cp:revision>7</cp:revision>
  <dcterms:created xsi:type="dcterms:W3CDTF">2023-05-24T05:28:32Z</dcterms:created>
  <dcterms:modified xsi:type="dcterms:W3CDTF">2024-01-17T20:28:20Z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