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37159-E93E-A3A7-2A6F-940CB6FEF9E7}" v="1573" dt="2022-03-13T22:44:01.454"/>
    <p1510:client id="{83427E57-A787-90AB-2509-24A54AF01C8B}" v="6" dt="2022-03-14T08:38:11.119"/>
    <p1510:client id="{A36E7D8F-0DE2-444A-95DD-FE6B6265B89E}" v="49" dt="2022-03-13T13:03:27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poir Gahungere" userId="S::espoir.gahungere@interface3.be::f3bda0ca-37e7-47e3-9b76-3a3003f7de30" providerId="AD" clId="Web-{A36E7D8F-0DE2-444A-95DD-FE6B6265B89E}"/>
    <pc:docChg chg="addSld modSld addMainMaster delMainMaster">
      <pc:chgData name="Espoir Gahungere" userId="S::espoir.gahungere@interface3.be::f3bda0ca-37e7-47e3-9b76-3a3003f7de30" providerId="AD" clId="Web-{A36E7D8F-0DE2-444A-95DD-FE6B6265B89E}" dt="2022-03-13T13:03:27.874" v="50"/>
      <pc:docMkLst>
        <pc:docMk/>
      </pc:docMkLst>
      <pc:sldChg chg="addSp delSp modSp mod setBg modClrScheme addAnim chgLayout">
        <pc:chgData name="Espoir Gahungere" userId="S::espoir.gahungere@interface3.be::f3bda0ca-37e7-47e3-9b76-3a3003f7de30" providerId="AD" clId="Web-{A36E7D8F-0DE2-444A-95DD-FE6B6265B89E}" dt="2022-03-13T13:03:05.686" v="49"/>
        <pc:sldMkLst>
          <pc:docMk/>
          <pc:sldMk cId="109857222" sldId="256"/>
        </pc:sldMkLst>
        <pc:spChg chg="mod">
          <ac:chgData name="Espoir Gahungere" userId="S::espoir.gahungere@interface3.be::f3bda0ca-37e7-47e3-9b76-3a3003f7de30" providerId="AD" clId="Web-{A36E7D8F-0DE2-444A-95DD-FE6B6265B89E}" dt="2022-03-13T13:03:05.686" v="4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spoir Gahungere" userId="S::espoir.gahungere@interface3.be::f3bda0ca-37e7-47e3-9b76-3a3003f7de30" providerId="AD" clId="Web-{A36E7D8F-0DE2-444A-95DD-FE6B6265B89E}" dt="2022-03-13T13:03:05.686" v="4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Espoir Gahungere" userId="S::espoir.gahungere@interface3.be::f3bda0ca-37e7-47e3-9b76-3a3003f7de30" providerId="AD" clId="Web-{A36E7D8F-0DE2-444A-95DD-FE6B6265B89E}" dt="2022-03-13T13:03:05.686" v="49"/>
          <ac:spMkLst>
            <pc:docMk/>
            <pc:sldMk cId="109857222" sldId="256"/>
            <ac:spMk id="9" creationId="{6CA2C65D-0168-1245-86C8-62A8A6F7B813}"/>
          </ac:spMkLst>
        </pc:spChg>
        <pc:spChg chg="add del">
          <ac:chgData name="Espoir Gahungere" userId="S::espoir.gahungere@interface3.be::f3bda0ca-37e7-47e3-9b76-3a3003f7de30" providerId="AD" clId="Web-{A36E7D8F-0DE2-444A-95DD-FE6B6265B89E}" dt="2022-03-13T13:03:05.686" v="49"/>
          <ac:spMkLst>
            <pc:docMk/>
            <pc:sldMk cId="109857222" sldId="256"/>
            <ac:spMk id="11" creationId="{12E8ED90-6D42-AE40-963A-3924EE2073F0}"/>
          </ac:spMkLst>
        </pc:spChg>
        <pc:spChg chg="add del">
          <ac:chgData name="Espoir Gahungere" userId="S::espoir.gahungere@interface3.be::f3bda0ca-37e7-47e3-9b76-3a3003f7de30" providerId="AD" clId="Web-{A36E7D8F-0DE2-444A-95DD-FE6B6265B89E}" dt="2022-03-13T13:03:05.686" v="49"/>
          <ac:spMkLst>
            <pc:docMk/>
            <pc:sldMk cId="109857222" sldId="256"/>
            <ac:spMk id="13" creationId="{755E9273-3717-C94C-9BFF-75E87E47C46A}"/>
          </ac:spMkLst>
        </pc:spChg>
        <pc:spChg chg="add">
          <ac:chgData name="Espoir Gahungere" userId="S::espoir.gahungere@interface3.be::f3bda0ca-37e7-47e3-9b76-3a3003f7de30" providerId="AD" clId="Web-{A36E7D8F-0DE2-444A-95DD-FE6B6265B89E}" dt="2022-03-13T13:03:05.686" v="49"/>
          <ac:spMkLst>
            <pc:docMk/>
            <pc:sldMk cId="109857222" sldId="256"/>
            <ac:spMk id="18" creationId="{0E91F5CA-B392-444C-88E3-BF5BAAEBDEB0}"/>
          </ac:spMkLst>
        </pc:spChg>
        <pc:spChg chg="add">
          <ac:chgData name="Espoir Gahungere" userId="S::espoir.gahungere@interface3.be::f3bda0ca-37e7-47e3-9b76-3a3003f7de30" providerId="AD" clId="Web-{A36E7D8F-0DE2-444A-95DD-FE6B6265B89E}" dt="2022-03-13T13:03:05.686" v="49"/>
          <ac:spMkLst>
            <pc:docMk/>
            <pc:sldMk cId="109857222" sldId="256"/>
            <ac:spMk id="20" creationId="{0459807F-B6FA-44D3-9A53-C55B6B56884A}"/>
          </ac:spMkLst>
        </pc:spChg>
        <pc:picChg chg="add mod">
          <ac:chgData name="Espoir Gahungere" userId="S::espoir.gahungere@interface3.be::f3bda0ca-37e7-47e3-9b76-3a3003f7de30" providerId="AD" clId="Web-{A36E7D8F-0DE2-444A-95DD-FE6B6265B89E}" dt="2022-03-13T13:03:05.686" v="49"/>
          <ac:picMkLst>
            <pc:docMk/>
            <pc:sldMk cId="109857222" sldId="256"/>
            <ac:picMk id="4" creationId="{AB9AB958-28E3-B129-80FC-8CA5C5824C25}"/>
          </ac:picMkLst>
        </pc:picChg>
      </pc:sldChg>
      <pc:sldChg chg="new">
        <pc:chgData name="Espoir Gahungere" userId="S::espoir.gahungere@interface3.be::f3bda0ca-37e7-47e3-9b76-3a3003f7de30" providerId="AD" clId="Web-{A36E7D8F-0DE2-444A-95DD-FE6B6265B89E}" dt="2022-03-13T13:03:27.874" v="50"/>
        <pc:sldMkLst>
          <pc:docMk/>
          <pc:sldMk cId="881448800" sldId="257"/>
        </pc:sldMkLst>
      </pc:sldChg>
      <pc:sldMasterChg chg="del delSldLayout">
        <pc:chgData name="Espoir Gahungere" userId="S::espoir.gahungere@interface3.be::f3bda0ca-37e7-47e3-9b76-3a3003f7de30" providerId="AD" clId="Web-{A36E7D8F-0DE2-444A-95DD-FE6B6265B89E}" dt="2022-03-13T13:02:36.467" v="32"/>
        <pc:sldMasterMkLst>
          <pc:docMk/>
          <pc:sldMasterMk cId="2460954070" sldId="2147483660"/>
        </pc:sldMasterMkLst>
        <pc:sldLayoutChg chg="del">
          <pc:chgData name="Espoir Gahungere" userId="S::espoir.gahungere@interface3.be::f3bda0ca-37e7-47e3-9b76-3a3003f7de30" providerId="AD" clId="Web-{A36E7D8F-0DE2-444A-95DD-FE6B6265B89E}" dt="2022-03-13T13:02:36.467" v="3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spoir Gahungere" userId="S::espoir.gahungere@interface3.be::f3bda0ca-37e7-47e3-9b76-3a3003f7de30" providerId="AD" clId="Web-{A36E7D8F-0DE2-444A-95DD-FE6B6265B89E}" dt="2022-03-13T13:02:36.467" v="3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spoir Gahungere" userId="S::espoir.gahungere@interface3.be::f3bda0ca-37e7-47e3-9b76-3a3003f7de30" providerId="AD" clId="Web-{A36E7D8F-0DE2-444A-95DD-FE6B6265B89E}" dt="2022-03-13T13:02:36.467" v="3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spoir Gahungere" userId="S::espoir.gahungere@interface3.be::f3bda0ca-37e7-47e3-9b76-3a3003f7de30" providerId="AD" clId="Web-{A36E7D8F-0DE2-444A-95DD-FE6B6265B89E}" dt="2022-03-13T13:02:36.467" v="3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spoir Gahungere" userId="S::espoir.gahungere@interface3.be::f3bda0ca-37e7-47e3-9b76-3a3003f7de30" providerId="AD" clId="Web-{A36E7D8F-0DE2-444A-95DD-FE6B6265B89E}" dt="2022-03-13T13:02:36.467" v="3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spoir Gahungere" userId="S::espoir.gahungere@interface3.be::f3bda0ca-37e7-47e3-9b76-3a3003f7de30" providerId="AD" clId="Web-{A36E7D8F-0DE2-444A-95DD-FE6B6265B89E}" dt="2022-03-13T13:02:36.467" v="3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spoir Gahungere" userId="S::espoir.gahungere@interface3.be::f3bda0ca-37e7-47e3-9b76-3a3003f7de30" providerId="AD" clId="Web-{A36E7D8F-0DE2-444A-95DD-FE6B6265B89E}" dt="2022-03-13T13:02:36.467" v="3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spoir Gahungere" userId="S::espoir.gahungere@interface3.be::f3bda0ca-37e7-47e3-9b76-3a3003f7de30" providerId="AD" clId="Web-{A36E7D8F-0DE2-444A-95DD-FE6B6265B89E}" dt="2022-03-13T13:02:36.467" v="3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spoir Gahungere" userId="S::espoir.gahungere@interface3.be::f3bda0ca-37e7-47e3-9b76-3a3003f7de30" providerId="AD" clId="Web-{A36E7D8F-0DE2-444A-95DD-FE6B6265B89E}" dt="2022-03-13T13:02:36.467" v="3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spoir Gahungere" userId="S::espoir.gahungere@interface3.be::f3bda0ca-37e7-47e3-9b76-3a3003f7de30" providerId="AD" clId="Web-{A36E7D8F-0DE2-444A-95DD-FE6B6265B89E}" dt="2022-03-13T13:02:36.467" v="3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spoir Gahungere" userId="S::espoir.gahungere@interface3.be::f3bda0ca-37e7-47e3-9b76-3a3003f7de30" providerId="AD" clId="Web-{A36E7D8F-0DE2-444A-95DD-FE6B6265B89E}" dt="2022-03-13T13:02:36.467" v="3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Espoir Gahungere" userId="S::espoir.gahungere@interface3.be::f3bda0ca-37e7-47e3-9b76-3a3003f7de30" providerId="AD" clId="Web-{A36E7D8F-0DE2-444A-95DD-FE6B6265B89E}" dt="2022-03-13T13:03:05.686" v="49"/>
        <pc:sldMasterMkLst>
          <pc:docMk/>
          <pc:sldMasterMk cId="1342770786" sldId="2147483685"/>
        </pc:sldMasterMkLst>
        <pc:sldLayoutChg chg="add del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1342770786" sldId="2147483685"/>
            <pc:sldLayoutMk cId="3143516785" sldId="2147483674"/>
          </pc:sldLayoutMkLst>
        </pc:sldLayoutChg>
        <pc:sldLayoutChg chg="add del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1342770786" sldId="2147483685"/>
            <pc:sldLayoutMk cId="2213468503" sldId="2147483675"/>
          </pc:sldLayoutMkLst>
        </pc:sldLayoutChg>
        <pc:sldLayoutChg chg="add del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1342770786" sldId="2147483685"/>
            <pc:sldLayoutMk cId="4082633591" sldId="2147483676"/>
          </pc:sldLayoutMkLst>
        </pc:sldLayoutChg>
        <pc:sldLayoutChg chg="add del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1342770786" sldId="2147483685"/>
            <pc:sldLayoutMk cId="2764579967" sldId="2147483677"/>
          </pc:sldLayoutMkLst>
        </pc:sldLayoutChg>
        <pc:sldLayoutChg chg="add del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1342770786" sldId="2147483685"/>
            <pc:sldLayoutMk cId="715436736" sldId="2147483678"/>
          </pc:sldLayoutMkLst>
        </pc:sldLayoutChg>
        <pc:sldLayoutChg chg="add del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1342770786" sldId="2147483685"/>
            <pc:sldLayoutMk cId="3436927676" sldId="2147483679"/>
          </pc:sldLayoutMkLst>
        </pc:sldLayoutChg>
        <pc:sldLayoutChg chg="add del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1342770786" sldId="2147483685"/>
            <pc:sldLayoutMk cId="3569331741" sldId="2147483680"/>
          </pc:sldLayoutMkLst>
        </pc:sldLayoutChg>
        <pc:sldLayoutChg chg="add del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1342770786" sldId="2147483685"/>
            <pc:sldLayoutMk cId="1597058761" sldId="2147483681"/>
          </pc:sldLayoutMkLst>
        </pc:sldLayoutChg>
        <pc:sldLayoutChg chg="add del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1342770786" sldId="2147483685"/>
            <pc:sldLayoutMk cId="3365273223" sldId="2147483682"/>
          </pc:sldLayoutMkLst>
        </pc:sldLayoutChg>
        <pc:sldLayoutChg chg="add del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1342770786" sldId="2147483685"/>
            <pc:sldLayoutMk cId="2897780822" sldId="2147483683"/>
          </pc:sldLayoutMkLst>
        </pc:sldLayoutChg>
        <pc:sldLayoutChg chg="add del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1342770786" sldId="2147483685"/>
            <pc:sldLayoutMk cId="2042272331" sldId="2147483684"/>
          </pc:sldLayoutMkLst>
        </pc:sldLayoutChg>
      </pc:sldMasterChg>
      <pc:sldMasterChg chg="add addSldLayout">
        <pc:chgData name="Espoir Gahungere" userId="S::espoir.gahungere@interface3.be::f3bda0ca-37e7-47e3-9b76-3a3003f7de30" providerId="AD" clId="Web-{A36E7D8F-0DE2-444A-95DD-FE6B6265B89E}" dt="2022-03-13T13:03:05.686" v="49"/>
        <pc:sldMasterMkLst>
          <pc:docMk/>
          <pc:sldMasterMk cId="2443311816" sldId="2147483748"/>
        </pc:sldMasterMkLst>
        <pc:sldLayoutChg chg="add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2443311816" sldId="2147483748"/>
            <pc:sldLayoutMk cId="1472812669" sldId="2147483737"/>
          </pc:sldLayoutMkLst>
        </pc:sldLayoutChg>
        <pc:sldLayoutChg chg="add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2443311816" sldId="2147483748"/>
            <pc:sldLayoutMk cId="957857727" sldId="2147483738"/>
          </pc:sldLayoutMkLst>
        </pc:sldLayoutChg>
        <pc:sldLayoutChg chg="add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2443311816" sldId="2147483748"/>
            <pc:sldLayoutMk cId="2465864185" sldId="2147483739"/>
          </pc:sldLayoutMkLst>
        </pc:sldLayoutChg>
        <pc:sldLayoutChg chg="add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2443311816" sldId="2147483748"/>
            <pc:sldLayoutMk cId="2860087119" sldId="2147483740"/>
          </pc:sldLayoutMkLst>
        </pc:sldLayoutChg>
        <pc:sldLayoutChg chg="add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2443311816" sldId="2147483748"/>
            <pc:sldLayoutMk cId="2199766780" sldId="2147483741"/>
          </pc:sldLayoutMkLst>
        </pc:sldLayoutChg>
        <pc:sldLayoutChg chg="add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2443311816" sldId="2147483748"/>
            <pc:sldLayoutMk cId="413333079" sldId="2147483742"/>
          </pc:sldLayoutMkLst>
        </pc:sldLayoutChg>
        <pc:sldLayoutChg chg="add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2443311816" sldId="2147483748"/>
            <pc:sldLayoutMk cId="3225410868" sldId="2147483743"/>
          </pc:sldLayoutMkLst>
        </pc:sldLayoutChg>
        <pc:sldLayoutChg chg="add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2443311816" sldId="2147483748"/>
            <pc:sldLayoutMk cId="195181622" sldId="2147483744"/>
          </pc:sldLayoutMkLst>
        </pc:sldLayoutChg>
        <pc:sldLayoutChg chg="add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2443311816" sldId="2147483748"/>
            <pc:sldLayoutMk cId="2056820998" sldId="2147483745"/>
          </pc:sldLayoutMkLst>
        </pc:sldLayoutChg>
        <pc:sldLayoutChg chg="add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2443311816" sldId="2147483748"/>
            <pc:sldLayoutMk cId="3409336766" sldId="2147483746"/>
          </pc:sldLayoutMkLst>
        </pc:sldLayoutChg>
        <pc:sldLayoutChg chg="add">
          <pc:chgData name="Espoir Gahungere" userId="S::espoir.gahungere@interface3.be::f3bda0ca-37e7-47e3-9b76-3a3003f7de30" providerId="AD" clId="Web-{A36E7D8F-0DE2-444A-95DD-FE6B6265B89E}" dt="2022-03-13T13:03:05.686" v="49"/>
          <pc:sldLayoutMkLst>
            <pc:docMk/>
            <pc:sldMasterMk cId="2443311816" sldId="2147483748"/>
            <pc:sldLayoutMk cId="3472643877" sldId="2147483747"/>
          </pc:sldLayoutMkLst>
        </pc:sldLayoutChg>
      </pc:sldMasterChg>
    </pc:docChg>
  </pc:docChgLst>
  <pc:docChgLst>
    <pc:chgData name="Espoir Gahungere" userId="S::espoir.gahungere@interface3.be::f3bda0ca-37e7-47e3-9b76-3a3003f7de30" providerId="AD" clId="Web-{25437159-E93E-A3A7-2A6F-940CB6FEF9E7}"/>
    <pc:docChg chg="addSld modSld">
      <pc:chgData name="Espoir Gahungere" userId="S::espoir.gahungere@interface3.be::f3bda0ca-37e7-47e3-9b76-3a3003f7de30" providerId="AD" clId="Web-{25437159-E93E-A3A7-2A6F-940CB6FEF9E7}" dt="2022-03-13T22:44:01.454" v="1786"/>
      <pc:docMkLst>
        <pc:docMk/>
      </pc:docMkLst>
      <pc:sldChg chg="modSp delAnim modAnim">
        <pc:chgData name="Espoir Gahungere" userId="S::espoir.gahungere@interface3.be::f3bda0ca-37e7-47e3-9b76-3a3003f7de30" providerId="AD" clId="Web-{25437159-E93E-A3A7-2A6F-940CB6FEF9E7}" dt="2022-03-13T22:44:01.454" v="1786"/>
        <pc:sldMkLst>
          <pc:docMk/>
          <pc:sldMk cId="109857222" sldId="256"/>
        </pc:sldMkLst>
        <pc:spChg chg="mod">
          <ac:chgData name="Espoir Gahungere" userId="S::espoir.gahungere@interface3.be::f3bda0ca-37e7-47e3-9b76-3a3003f7de30" providerId="AD" clId="Web-{25437159-E93E-A3A7-2A6F-940CB6FEF9E7}" dt="2022-03-13T15:35:44.203" v="14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Espoir Gahungere" userId="S::espoir.gahungere@interface3.be::f3bda0ca-37e7-47e3-9b76-3a3003f7de30" providerId="AD" clId="Web-{25437159-E93E-A3A7-2A6F-940CB6FEF9E7}" dt="2022-03-13T15:35:49.156" v="15" actId="14100"/>
          <ac:picMkLst>
            <pc:docMk/>
            <pc:sldMk cId="109857222" sldId="256"/>
            <ac:picMk id="4" creationId="{AB9AB958-28E3-B129-80FC-8CA5C5824C25}"/>
          </ac:picMkLst>
        </pc:picChg>
      </pc:sldChg>
      <pc:sldChg chg="addSp delSp modSp mod setBg">
        <pc:chgData name="Espoir Gahungere" userId="S::espoir.gahungere@interface3.be::f3bda0ca-37e7-47e3-9b76-3a3003f7de30" providerId="AD" clId="Web-{25437159-E93E-A3A7-2A6F-940CB6FEF9E7}" dt="2022-03-13T21:18:17.756" v="362" actId="20577"/>
        <pc:sldMkLst>
          <pc:docMk/>
          <pc:sldMk cId="881448800" sldId="257"/>
        </pc:sldMkLst>
        <pc:spChg chg="mod">
          <ac:chgData name="Espoir Gahungere" userId="S::espoir.gahungere@interface3.be::f3bda0ca-37e7-47e3-9b76-3a3003f7de30" providerId="AD" clId="Web-{25437159-E93E-A3A7-2A6F-940CB6FEF9E7}" dt="2022-03-13T15:44:16.010" v="310"/>
          <ac:spMkLst>
            <pc:docMk/>
            <pc:sldMk cId="881448800" sldId="257"/>
            <ac:spMk id="2" creationId="{C749B004-51E7-4122-A818-4F18BDA94D4E}"/>
          </ac:spMkLst>
        </pc:spChg>
        <pc:spChg chg="add del mod">
          <ac:chgData name="Espoir Gahungere" userId="S::espoir.gahungere@interface3.be::f3bda0ca-37e7-47e3-9b76-3a3003f7de30" providerId="AD" clId="Web-{25437159-E93E-A3A7-2A6F-940CB6FEF9E7}" dt="2022-03-13T15:44:16.010" v="310"/>
          <ac:spMkLst>
            <pc:docMk/>
            <pc:sldMk cId="881448800" sldId="257"/>
            <ac:spMk id="3" creationId="{20CC3E38-5328-4AC1-B6D2-624CFCCACDCD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15:44:16.010" v="310"/>
          <ac:spMkLst>
            <pc:docMk/>
            <pc:sldMk cId="881448800" sldId="257"/>
            <ac:spMk id="8" creationId="{00A0D747-F38B-4A99-9985-62CE8C24765F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15:44:16.010" v="310"/>
          <ac:spMkLst>
            <pc:docMk/>
            <pc:sldMk cId="881448800" sldId="257"/>
            <ac:spMk id="10" creationId="{3D1BF32B-6CA3-4695-8A0C-1AC789B58D94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15:43:58.307" v="305"/>
          <ac:spMkLst>
            <pc:docMk/>
            <pc:sldMk cId="881448800" sldId="257"/>
            <ac:spMk id="16" creationId="{160022CF-D73B-45FB-8DD4-1B1C0C92E702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15:44:06.729" v="307"/>
          <ac:spMkLst>
            <pc:docMk/>
            <pc:sldMk cId="881448800" sldId="257"/>
            <ac:spMk id="18" creationId="{160022CF-D73B-45FB-8DD4-1B1C0C92E702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15:44:15.995" v="309"/>
          <ac:spMkLst>
            <pc:docMk/>
            <pc:sldMk cId="881448800" sldId="257"/>
            <ac:spMk id="21" creationId="{4749728D-AFF4-4FD2-A8CA-12A371ACC339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15:44:15.995" v="309"/>
          <ac:spMkLst>
            <pc:docMk/>
            <pc:sldMk cId="881448800" sldId="257"/>
            <ac:spMk id="22" creationId="{96F13BD0-05D9-4C62-84D1-5B5C8C1ECD03}"/>
          </ac:spMkLst>
        </pc:spChg>
        <pc:spChg chg="add">
          <ac:chgData name="Espoir Gahungere" userId="S::espoir.gahungere@interface3.be::f3bda0ca-37e7-47e3-9b76-3a3003f7de30" providerId="AD" clId="Web-{25437159-E93E-A3A7-2A6F-940CB6FEF9E7}" dt="2022-03-13T15:44:16.010" v="310"/>
          <ac:spMkLst>
            <pc:docMk/>
            <pc:sldMk cId="881448800" sldId="257"/>
            <ac:spMk id="25" creationId="{160022CF-D73B-45FB-8DD4-1B1C0C92E702}"/>
          </ac:spMkLst>
        </pc:spChg>
        <pc:graphicFrameChg chg="add del">
          <ac:chgData name="Espoir Gahungere" userId="S::espoir.gahungere@interface3.be::f3bda0ca-37e7-47e3-9b76-3a3003f7de30" providerId="AD" clId="Web-{25437159-E93E-A3A7-2A6F-940CB6FEF9E7}" dt="2022-03-13T15:43:58.307" v="305"/>
          <ac:graphicFrameMkLst>
            <pc:docMk/>
            <pc:sldMk cId="881448800" sldId="257"/>
            <ac:graphicFrameMk id="12" creationId="{F32F1935-BFFB-7305-AFD6-3B9AF606E055}"/>
          </ac:graphicFrameMkLst>
        </pc:graphicFrameChg>
        <pc:graphicFrameChg chg="add del">
          <ac:chgData name="Espoir Gahungere" userId="S::espoir.gahungere@interface3.be::f3bda0ca-37e7-47e3-9b76-3a3003f7de30" providerId="AD" clId="Web-{25437159-E93E-A3A7-2A6F-940CB6FEF9E7}" dt="2022-03-13T15:44:06.729" v="307"/>
          <ac:graphicFrameMkLst>
            <pc:docMk/>
            <pc:sldMk cId="881448800" sldId="257"/>
            <ac:graphicFrameMk id="19" creationId="{51A0216F-C07B-08B6-42CA-76AEA0A6FB70}"/>
          </ac:graphicFrameMkLst>
        </pc:graphicFrameChg>
        <pc:graphicFrameChg chg="add del">
          <ac:chgData name="Espoir Gahungere" userId="S::espoir.gahungere@interface3.be::f3bda0ca-37e7-47e3-9b76-3a3003f7de30" providerId="AD" clId="Web-{25437159-E93E-A3A7-2A6F-940CB6FEF9E7}" dt="2022-03-13T15:44:15.995" v="309"/>
          <ac:graphicFrameMkLst>
            <pc:docMk/>
            <pc:sldMk cId="881448800" sldId="257"/>
            <ac:graphicFrameMk id="23" creationId="{AB862212-6A96-E331-5580-B5FEFC7F6C22}"/>
          </ac:graphicFrameMkLst>
        </pc:graphicFrameChg>
        <pc:graphicFrameChg chg="add modGraphic">
          <ac:chgData name="Espoir Gahungere" userId="S::espoir.gahungere@interface3.be::f3bda0ca-37e7-47e3-9b76-3a3003f7de30" providerId="AD" clId="Web-{25437159-E93E-A3A7-2A6F-940CB6FEF9E7}" dt="2022-03-13T21:18:17.756" v="362" actId="20577"/>
          <ac:graphicFrameMkLst>
            <pc:docMk/>
            <pc:sldMk cId="881448800" sldId="257"/>
            <ac:graphicFrameMk id="26" creationId="{51A0216F-C07B-08B6-42CA-76AEA0A6FB70}"/>
          </ac:graphicFrameMkLst>
        </pc:graphicFrameChg>
      </pc:sldChg>
      <pc:sldChg chg="addSp delSp modSp new mod setBg">
        <pc:chgData name="Espoir Gahungere" userId="S::espoir.gahungere@interface3.be::f3bda0ca-37e7-47e3-9b76-3a3003f7de30" providerId="AD" clId="Web-{25437159-E93E-A3A7-2A6F-940CB6FEF9E7}" dt="2022-03-13T22:38:58.421" v="1757"/>
        <pc:sldMkLst>
          <pc:docMk/>
          <pc:sldMk cId="1401223112" sldId="258"/>
        </pc:sldMkLst>
        <pc:spChg chg="mod">
          <ac:chgData name="Espoir Gahungere" userId="S::espoir.gahungere@interface3.be::f3bda0ca-37e7-47e3-9b76-3a3003f7de30" providerId="AD" clId="Web-{25437159-E93E-A3A7-2A6F-940CB6FEF9E7}" dt="2022-03-13T22:33:40.236" v="1600"/>
          <ac:spMkLst>
            <pc:docMk/>
            <pc:sldMk cId="1401223112" sldId="258"/>
            <ac:spMk id="2" creationId="{B671FCA9-2985-4F1C-913F-A9ABC66427CC}"/>
          </ac:spMkLst>
        </pc:spChg>
        <pc:spChg chg="add del mod">
          <ac:chgData name="Espoir Gahungere" userId="S::espoir.gahungere@interface3.be::f3bda0ca-37e7-47e3-9b76-3a3003f7de30" providerId="AD" clId="Web-{25437159-E93E-A3A7-2A6F-940CB6FEF9E7}" dt="2022-03-13T21:39:40.902" v="546"/>
          <ac:spMkLst>
            <pc:docMk/>
            <pc:sldMk cId="1401223112" sldId="258"/>
            <ac:spMk id="3" creationId="{1E691640-F71D-4C4B-B770-EC69A2C74DF5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2:33.935" v="1596"/>
          <ac:spMkLst>
            <pc:docMk/>
            <pc:sldMk cId="1401223112" sldId="258"/>
            <ac:spMk id="8" creationId="{00A0D747-F38B-4A99-9985-62CE8C24765F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1:39:15.604" v="541"/>
          <ac:spMkLst>
            <pc:docMk/>
            <pc:sldMk cId="1401223112" sldId="258"/>
            <ac:spMk id="9" creationId="{02472DE8-E58B-4D56-BA61-C69C601DC760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2:33.935" v="1596"/>
          <ac:spMkLst>
            <pc:docMk/>
            <pc:sldMk cId="1401223112" sldId="258"/>
            <ac:spMk id="10" creationId="{3D1BF32B-6CA3-4695-8A0C-1AC789B58D94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1:39:15.604" v="541"/>
          <ac:spMkLst>
            <pc:docMk/>
            <pc:sldMk cId="1401223112" sldId="258"/>
            <ac:spMk id="11" creationId="{0183ACFC-B25E-402F-BBD8-E42034CDD49A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1:39:15.604" v="541"/>
          <ac:spMkLst>
            <pc:docMk/>
            <pc:sldMk cId="1401223112" sldId="258"/>
            <ac:spMk id="13" creationId="{3501A971-CEBD-4E4B-8529-3BB4F4100CD6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1:39:21.245" v="543"/>
          <ac:spMkLst>
            <pc:docMk/>
            <pc:sldMk cId="1401223112" sldId="258"/>
            <ac:spMk id="15" creationId="{0F584D22-CD28-4363-A679-ACA953A2A6F4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1:39:21.245" v="543"/>
          <ac:spMkLst>
            <pc:docMk/>
            <pc:sldMk cId="1401223112" sldId="258"/>
            <ac:spMk id="16" creationId="{5B0E491B-5098-4794-9326-BC6DB475567C}"/>
          </ac:spMkLst>
        </pc:spChg>
        <pc:spChg chg="add del mod">
          <ac:chgData name="Espoir Gahungere" userId="S::espoir.gahungere@interface3.be::f3bda0ca-37e7-47e3-9b76-3a3003f7de30" providerId="AD" clId="Web-{25437159-E93E-A3A7-2A6F-940CB6FEF9E7}" dt="2022-03-13T22:32:33.935" v="1596"/>
          <ac:spMkLst>
            <pc:docMk/>
            <pc:sldMk cId="1401223112" sldId="258"/>
            <ac:spMk id="21" creationId="{1E691640-F71D-4C4B-B770-EC69A2C74DF5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2:33.857" v="1595"/>
          <ac:spMkLst>
            <pc:docMk/>
            <pc:sldMk cId="1401223112" sldId="258"/>
            <ac:spMk id="29" creationId="{160022CF-D73B-45FB-8DD4-1B1C0C92E702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3:40.236" v="1600"/>
          <ac:spMkLst>
            <pc:docMk/>
            <pc:sldMk cId="1401223112" sldId="258"/>
            <ac:spMk id="32" creationId="{0F584D22-CD28-4363-A679-ACA953A2A6F4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3:40.236" v="1600"/>
          <ac:spMkLst>
            <pc:docMk/>
            <pc:sldMk cId="1401223112" sldId="258"/>
            <ac:spMk id="33" creationId="{5B0E491B-5098-4794-9326-BC6DB475567C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8:58.421" v="1757"/>
          <ac:spMkLst>
            <pc:docMk/>
            <pc:sldMk cId="1401223112" sldId="258"/>
            <ac:spMk id="39" creationId="{160022CF-D73B-45FB-8DD4-1B1C0C92E702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8:47.623" v="1752"/>
          <ac:spMkLst>
            <pc:docMk/>
            <pc:sldMk cId="1401223112" sldId="258"/>
            <ac:spMk id="44" creationId="{160022CF-D73B-45FB-8DD4-1B1C0C92E702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8:53.952" v="1754"/>
          <ac:spMkLst>
            <pc:docMk/>
            <pc:sldMk cId="1401223112" sldId="258"/>
            <ac:spMk id="46" creationId="{160022CF-D73B-45FB-8DD4-1B1C0C92E702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8:58.389" v="1756"/>
          <ac:spMkLst>
            <pc:docMk/>
            <pc:sldMk cId="1401223112" sldId="258"/>
            <ac:spMk id="48" creationId="{160022CF-D73B-45FB-8DD4-1B1C0C92E702}"/>
          </ac:spMkLst>
        </pc:spChg>
        <pc:spChg chg="add">
          <ac:chgData name="Espoir Gahungere" userId="S::espoir.gahungere@interface3.be::f3bda0ca-37e7-47e3-9b76-3a3003f7de30" providerId="AD" clId="Web-{25437159-E93E-A3A7-2A6F-940CB6FEF9E7}" dt="2022-03-13T22:38:58.421" v="1757"/>
          <ac:spMkLst>
            <pc:docMk/>
            <pc:sldMk cId="1401223112" sldId="258"/>
            <ac:spMk id="50" creationId="{160022CF-D73B-45FB-8DD4-1B1C0C92E702}"/>
          </ac:spMkLst>
        </pc:spChg>
        <pc:graphicFrameChg chg="add del">
          <ac:chgData name="Espoir Gahungere" userId="S::espoir.gahungere@interface3.be::f3bda0ca-37e7-47e3-9b76-3a3003f7de30" providerId="AD" clId="Web-{25437159-E93E-A3A7-2A6F-940CB6FEF9E7}" dt="2022-03-13T21:39:15.604" v="541"/>
          <ac:graphicFrameMkLst>
            <pc:docMk/>
            <pc:sldMk cId="1401223112" sldId="258"/>
            <ac:graphicFrameMk id="5" creationId="{DAA90039-9C32-70D1-6CDB-76B2A00EF31E}"/>
          </ac:graphicFrameMkLst>
        </pc:graphicFrameChg>
        <pc:graphicFrameChg chg="add del">
          <ac:chgData name="Espoir Gahungere" userId="S::espoir.gahungere@interface3.be::f3bda0ca-37e7-47e3-9b76-3a3003f7de30" providerId="AD" clId="Web-{25437159-E93E-A3A7-2A6F-940CB6FEF9E7}" dt="2022-03-13T21:39:21.245" v="543"/>
          <ac:graphicFrameMkLst>
            <pc:docMk/>
            <pc:sldMk cId="1401223112" sldId="258"/>
            <ac:graphicFrameMk id="17" creationId="{3A75E2D5-22E3-9637-E3FB-CF999C4380AC}"/>
          </ac:graphicFrameMkLst>
        </pc:graphicFrameChg>
        <pc:graphicFrameChg chg="add del">
          <ac:chgData name="Espoir Gahungere" userId="S::espoir.gahungere@interface3.be::f3bda0ca-37e7-47e3-9b76-3a3003f7de30" providerId="AD" clId="Web-{25437159-E93E-A3A7-2A6F-940CB6FEF9E7}" dt="2022-03-13T21:39:40.902" v="545"/>
          <ac:graphicFrameMkLst>
            <pc:docMk/>
            <pc:sldMk cId="1401223112" sldId="258"/>
            <ac:graphicFrameMk id="19" creationId="{2CCE8952-5079-3E2D-B2E6-C004BF512BEF}"/>
          </ac:graphicFrameMkLst>
        </pc:graphicFrameChg>
        <pc:graphicFrameChg chg="add del">
          <ac:chgData name="Espoir Gahungere" userId="S::espoir.gahungere@interface3.be::f3bda0ca-37e7-47e3-9b76-3a3003f7de30" providerId="AD" clId="Web-{25437159-E93E-A3A7-2A6F-940CB6FEF9E7}" dt="2022-03-13T22:32:06.621" v="1589"/>
          <ac:graphicFrameMkLst>
            <pc:docMk/>
            <pc:sldMk cId="1401223112" sldId="258"/>
            <ac:graphicFrameMk id="23" creationId="{8F5693E9-0E1D-75B1-BF71-6DBB3F45D231}"/>
          </ac:graphicFrameMkLst>
        </pc:graphicFrameChg>
        <pc:graphicFrameChg chg="add del">
          <ac:chgData name="Espoir Gahungere" userId="S::espoir.gahungere@interface3.be::f3bda0ca-37e7-47e3-9b76-3a3003f7de30" providerId="AD" clId="Web-{25437159-E93E-A3A7-2A6F-940CB6FEF9E7}" dt="2022-03-13T22:32:09.933" v="1591"/>
          <ac:graphicFrameMkLst>
            <pc:docMk/>
            <pc:sldMk cId="1401223112" sldId="258"/>
            <ac:graphicFrameMk id="25" creationId="{CD8AEC33-8AB2-E3F0-60B6-368BF4FFCF4E}"/>
          </ac:graphicFrameMkLst>
        </pc:graphicFrameChg>
        <pc:graphicFrameChg chg="add del">
          <ac:chgData name="Espoir Gahungere" userId="S::espoir.gahungere@interface3.be::f3bda0ca-37e7-47e3-9b76-3a3003f7de30" providerId="AD" clId="Web-{25437159-E93E-A3A7-2A6F-940CB6FEF9E7}" dt="2022-03-13T22:32:16.277" v="1593"/>
          <ac:graphicFrameMkLst>
            <pc:docMk/>
            <pc:sldMk cId="1401223112" sldId="258"/>
            <ac:graphicFrameMk id="27" creationId="{1D8E43F5-B07C-9A00-A3E0-87195261C47B}"/>
          </ac:graphicFrameMkLst>
        </pc:graphicFrameChg>
        <pc:graphicFrameChg chg="add del">
          <ac:chgData name="Espoir Gahungere" userId="S::espoir.gahungere@interface3.be::f3bda0ca-37e7-47e3-9b76-3a3003f7de30" providerId="AD" clId="Web-{25437159-E93E-A3A7-2A6F-940CB6FEF9E7}" dt="2022-03-13T22:32:33.857" v="1595"/>
          <ac:graphicFrameMkLst>
            <pc:docMk/>
            <pc:sldMk cId="1401223112" sldId="258"/>
            <ac:graphicFrameMk id="30" creationId="{6CFB609C-E676-5E24-04BB-971C108CD1BE}"/>
          </ac:graphicFrameMkLst>
        </pc:graphicFrameChg>
        <pc:graphicFrameChg chg="add mod modGraphic">
          <ac:chgData name="Espoir Gahungere" userId="S::espoir.gahungere@interface3.be::f3bda0ca-37e7-47e3-9b76-3a3003f7de30" providerId="AD" clId="Web-{25437159-E93E-A3A7-2A6F-940CB6FEF9E7}" dt="2022-03-13T22:38:58.421" v="1757"/>
          <ac:graphicFrameMkLst>
            <pc:docMk/>
            <pc:sldMk cId="1401223112" sldId="258"/>
            <ac:graphicFrameMk id="34" creationId="{0458C44D-E8BD-50CA-DAD8-07853C083B12}"/>
          </ac:graphicFrameMkLst>
        </pc:graphicFrameChg>
      </pc:sldChg>
      <pc:sldChg chg="modSp new">
        <pc:chgData name="Espoir Gahungere" userId="S::espoir.gahungere@interface3.be::f3bda0ca-37e7-47e3-9b76-3a3003f7de30" providerId="AD" clId="Web-{25437159-E93E-A3A7-2A6F-940CB6FEF9E7}" dt="2022-03-13T22:12:44.581" v="978" actId="20577"/>
        <pc:sldMkLst>
          <pc:docMk/>
          <pc:sldMk cId="2311342999" sldId="259"/>
        </pc:sldMkLst>
        <pc:spChg chg="mod">
          <ac:chgData name="Espoir Gahungere" userId="S::espoir.gahungere@interface3.be::f3bda0ca-37e7-47e3-9b76-3a3003f7de30" providerId="AD" clId="Web-{25437159-E93E-A3A7-2A6F-940CB6FEF9E7}" dt="2022-03-13T21:41:17.752" v="580" actId="20577"/>
          <ac:spMkLst>
            <pc:docMk/>
            <pc:sldMk cId="2311342999" sldId="259"/>
            <ac:spMk id="2" creationId="{53938CB1-5719-4715-A69D-2DF882DE8684}"/>
          </ac:spMkLst>
        </pc:spChg>
        <pc:spChg chg="mod">
          <ac:chgData name="Espoir Gahungere" userId="S::espoir.gahungere@interface3.be::f3bda0ca-37e7-47e3-9b76-3a3003f7de30" providerId="AD" clId="Web-{25437159-E93E-A3A7-2A6F-940CB6FEF9E7}" dt="2022-03-13T22:12:44.581" v="978" actId="20577"/>
          <ac:spMkLst>
            <pc:docMk/>
            <pc:sldMk cId="2311342999" sldId="259"/>
            <ac:spMk id="3" creationId="{833A901D-DD58-4F77-BE14-2B492C57DBB0}"/>
          </ac:spMkLst>
        </pc:spChg>
      </pc:sldChg>
      <pc:sldChg chg="addSp delSp modSp new mod setBg">
        <pc:chgData name="Espoir Gahungere" userId="S::espoir.gahungere@interface3.be::f3bda0ca-37e7-47e3-9b76-3a3003f7de30" providerId="AD" clId="Web-{25437159-E93E-A3A7-2A6F-940CB6FEF9E7}" dt="2022-03-13T22:41:03.084" v="1782" actId="14100"/>
        <pc:sldMkLst>
          <pc:docMk/>
          <pc:sldMk cId="342571160" sldId="260"/>
        </pc:sldMkLst>
        <pc:spChg chg="mod">
          <ac:chgData name="Espoir Gahungere" userId="S::espoir.gahungere@interface3.be::f3bda0ca-37e7-47e3-9b76-3a3003f7de30" providerId="AD" clId="Web-{25437159-E93E-A3A7-2A6F-940CB6FEF9E7}" dt="2022-03-13T22:40:33.145" v="1773"/>
          <ac:spMkLst>
            <pc:docMk/>
            <pc:sldMk cId="342571160" sldId="260"/>
            <ac:spMk id="2" creationId="{C446C4BE-AA8A-4D5C-8686-98E68CBB3C00}"/>
          </ac:spMkLst>
        </pc:spChg>
        <pc:spChg chg="add del mod">
          <ac:chgData name="Espoir Gahungere" userId="S::espoir.gahungere@interface3.be::f3bda0ca-37e7-47e3-9b76-3a3003f7de30" providerId="AD" clId="Web-{25437159-E93E-A3A7-2A6F-940CB6FEF9E7}" dt="2022-03-13T22:40:10.784" v="1772"/>
          <ac:spMkLst>
            <pc:docMk/>
            <pc:sldMk cId="342571160" sldId="260"/>
            <ac:spMk id="3" creationId="{81DF33C3-E0A1-4903-98AB-5C5F6EF4DC36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9:33.266" v="1761"/>
          <ac:spMkLst>
            <pc:docMk/>
            <pc:sldMk cId="342571160" sldId="260"/>
            <ac:spMk id="8" creationId="{00A0D747-F38B-4A99-9985-62CE8C24765F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9:24.797" v="1759"/>
          <ac:spMkLst>
            <pc:docMk/>
            <pc:sldMk cId="342571160" sldId="260"/>
            <ac:spMk id="9" creationId="{02472DE8-E58B-4D56-BA61-C69C601DC760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9:33.266" v="1761"/>
          <ac:spMkLst>
            <pc:docMk/>
            <pc:sldMk cId="342571160" sldId="260"/>
            <ac:spMk id="10" creationId="{3D1BF32B-6CA3-4695-8A0C-1AC789B58D94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9:24.797" v="1759"/>
          <ac:spMkLst>
            <pc:docMk/>
            <pc:sldMk cId="342571160" sldId="260"/>
            <ac:spMk id="11" creationId="{0183ACFC-B25E-402F-BBD8-E42034CDD49A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9:38.220" v="1763"/>
          <ac:spMkLst>
            <pc:docMk/>
            <pc:sldMk cId="342571160" sldId="260"/>
            <ac:spMk id="12" creationId="{C87A8A8A-B020-4F46-8329-D75799D71B76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9:24.797" v="1759"/>
          <ac:spMkLst>
            <pc:docMk/>
            <pc:sldMk cId="342571160" sldId="260"/>
            <ac:spMk id="13" creationId="{3501A971-CEBD-4E4B-8529-3BB4F4100CD6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9:33.266" v="1761"/>
          <ac:spMkLst>
            <pc:docMk/>
            <pc:sldMk cId="342571160" sldId="260"/>
            <ac:spMk id="15" creationId="{81DF33C3-E0A1-4903-98AB-5C5F6EF4DC36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9:38.220" v="1763"/>
          <ac:spMkLst>
            <pc:docMk/>
            <pc:sldMk cId="342571160" sldId="260"/>
            <ac:spMk id="17" creationId="{C9A36457-A5F4-4103-A443-02581C09185B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9:38.220" v="1763"/>
          <ac:spMkLst>
            <pc:docMk/>
            <pc:sldMk cId="342571160" sldId="260"/>
            <ac:spMk id="18" creationId="{35C685BF-E9A7-4525-ABF3-CCC2EAC37E6E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9:38.220" v="1763"/>
          <ac:spMkLst>
            <pc:docMk/>
            <pc:sldMk cId="342571160" sldId="260"/>
            <ac:spMk id="19" creationId="{81DF33C3-E0A1-4903-98AB-5C5F6EF4DC36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39:46.220" v="1765"/>
          <ac:spMkLst>
            <pc:docMk/>
            <pc:sldMk cId="342571160" sldId="260"/>
            <ac:spMk id="21" creationId="{160022CF-D73B-45FB-8DD4-1B1C0C92E702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40:07.893" v="1769"/>
          <ac:spMkLst>
            <pc:docMk/>
            <pc:sldMk cId="342571160" sldId="260"/>
            <ac:spMk id="26" creationId="{02472DE8-E58B-4D56-BA61-C69C601DC760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40:07.893" v="1769"/>
          <ac:spMkLst>
            <pc:docMk/>
            <pc:sldMk cId="342571160" sldId="260"/>
            <ac:spMk id="27" creationId="{0183ACFC-B25E-402F-BBD8-E42034CDD49A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40:07.893" v="1769"/>
          <ac:spMkLst>
            <pc:docMk/>
            <pc:sldMk cId="342571160" sldId="260"/>
            <ac:spMk id="28" creationId="{3501A971-CEBD-4E4B-8529-3BB4F4100CD6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40:10.784" v="1771"/>
          <ac:spMkLst>
            <pc:docMk/>
            <pc:sldMk cId="342571160" sldId="260"/>
            <ac:spMk id="31" creationId="{02472DE8-E58B-4D56-BA61-C69C601DC760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40:10.784" v="1771"/>
          <ac:spMkLst>
            <pc:docMk/>
            <pc:sldMk cId="342571160" sldId="260"/>
            <ac:spMk id="32" creationId="{0183ACFC-B25E-402F-BBD8-E42034CDD49A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40:10.784" v="1771"/>
          <ac:spMkLst>
            <pc:docMk/>
            <pc:sldMk cId="342571160" sldId="260"/>
            <ac:spMk id="33" creationId="{3501A971-CEBD-4E4B-8529-3BB4F4100CD6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40:33.145" v="1773"/>
          <ac:spMkLst>
            <pc:docMk/>
            <pc:sldMk cId="342571160" sldId="260"/>
            <ac:spMk id="36" creationId="{00A0D747-F38B-4A99-9985-62CE8C24765F}"/>
          </ac:spMkLst>
        </pc:spChg>
        <pc:spChg chg="add del">
          <ac:chgData name="Espoir Gahungere" userId="S::espoir.gahungere@interface3.be::f3bda0ca-37e7-47e3-9b76-3a3003f7de30" providerId="AD" clId="Web-{25437159-E93E-A3A7-2A6F-940CB6FEF9E7}" dt="2022-03-13T22:40:33.145" v="1773"/>
          <ac:spMkLst>
            <pc:docMk/>
            <pc:sldMk cId="342571160" sldId="260"/>
            <ac:spMk id="37" creationId="{3D1BF32B-6CA3-4695-8A0C-1AC789B58D94}"/>
          </ac:spMkLst>
        </pc:spChg>
        <pc:spChg chg="add mod">
          <ac:chgData name="Espoir Gahungere" userId="S::espoir.gahungere@interface3.be::f3bda0ca-37e7-47e3-9b76-3a3003f7de30" providerId="AD" clId="Web-{25437159-E93E-A3A7-2A6F-940CB6FEF9E7}" dt="2022-03-13T22:41:03.084" v="1782" actId="14100"/>
          <ac:spMkLst>
            <pc:docMk/>
            <pc:sldMk cId="342571160" sldId="260"/>
            <ac:spMk id="38" creationId="{81DF33C3-E0A1-4903-98AB-5C5F6EF4DC36}"/>
          </ac:spMkLst>
        </pc:spChg>
        <pc:spChg chg="add">
          <ac:chgData name="Espoir Gahungere" userId="S::espoir.gahungere@interface3.be::f3bda0ca-37e7-47e3-9b76-3a3003f7de30" providerId="AD" clId="Web-{25437159-E93E-A3A7-2A6F-940CB6FEF9E7}" dt="2022-03-13T22:40:33.145" v="1773"/>
          <ac:spMkLst>
            <pc:docMk/>
            <pc:sldMk cId="342571160" sldId="260"/>
            <ac:spMk id="45" creationId="{7FF47CB7-972F-479F-A36D-9E72D26EC8DA}"/>
          </ac:spMkLst>
        </pc:spChg>
        <pc:spChg chg="add">
          <ac:chgData name="Espoir Gahungere" userId="S::espoir.gahungere@interface3.be::f3bda0ca-37e7-47e3-9b76-3a3003f7de30" providerId="AD" clId="Web-{25437159-E93E-A3A7-2A6F-940CB6FEF9E7}" dt="2022-03-13T22:40:33.145" v="1773"/>
          <ac:spMkLst>
            <pc:docMk/>
            <pc:sldMk cId="342571160" sldId="260"/>
            <ac:spMk id="47" creationId="{0D153B68-5844-490D-8E67-F616D6D721CA}"/>
          </ac:spMkLst>
        </pc:spChg>
        <pc:spChg chg="add">
          <ac:chgData name="Espoir Gahungere" userId="S::espoir.gahungere@interface3.be::f3bda0ca-37e7-47e3-9b76-3a3003f7de30" providerId="AD" clId="Web-{25437159-E93E-A3A7-2A6F-940CB6FEF9E7}" dt="2022-03-13T22:40:33.145" v="1773"/>
          <ac:spMkLst>
            <pc:docMk/>
            <pc:sldMk cId="342571160" sldId="260"/>
            <ac:spMk id="49" creationId="{C64E267B-3F5A-4357-9E7F-C5FBE5D3B1E0}"/>
          </ac:spMkLst>
        </pc:spChg>
        <pc:graphicFrameChg chg="add del">
          <ac:chgData name="Espoir Gahungere" userId="S::espoir.gahungere@interface3.be::f3bda0ca-37e7-47e3-9b76-3a3003f7de30" providerId="AD" clId="Web-{25437159-E93E-A3A7-2A6F-940CB6FEF9E7}" dt="2022-03-13T22:39:24.797" v="1759"/>
          <ac:graphicFrameMkLst>
            <pc:docMk/>
            <pc:sldMk cId="342571160" sldId="260"/>
            <ac:graphicFrameMk id="5" creationId="{691ED3D8-B5C5-D25E-86CF-AF356EA6A881}"/>
          </ac:graphicFrameMkLst>
        </pc:graphicFrameChg>
        <pc:graphicFrameChg chg="add del">
          <ac:chgData name="Espoir Gahungere" userId="S::espoir.gahungere@interface3.be::f3bda0ca-37e7-47e3-9b76-3a3003f7de30" providerId="AD" clId="Web-{25437159-E93E-A3A7-2A6F-940CB6FEF9E7}" dt="2022-03-13T22:39:46.220" v="1765"/>
          <ac:graphicFrameMkLst>
            <pc:docMk/>
            <pc:sldMk cId="342571160" sldId="260"/>
            <ac:graphicFrameMk id="22" creationId="{2F748234-D69C-97C4-098B-8809EF808EB9}"/>
          </ac:graphicFrameMkLst>
        </pc:graphicFrameChg>
        <pc:graphicFrameChg chg="add del">
          <ac:chgData name="Espoir Gahungere" userId="S::espoir.gahungere@interface3.be::f3bda0ca-37e7-47e3-9b76-3a3003f7de30" providerId="AD" clId="Web-{25437159-E93E-A3A7-2A6F-940CB6FEF9E7}" dt="2022-03-13T22:39:58.018" v="1767"/>
          <ac:graphicFrameMkLst>
            <pc:docMk/>
            <pc:sldMk cId="342571160" sldId="260"/>
            <ac:graphicFrameMk id="24" creationId="{CD4E56AF-2694-C262-AF9A-3CD93F9068B2}"/>
          </ac:graphicFrameMkLst>
        </pc:graphicFrameChg>
        <pc:graphicFrameChg chg="add del">
          <ac:chgData name="Espoir Gahungere" userId="S::espoir.gahungere@interface3.be::f3bda0ca-37e7-47e3-9b76-3a3003f7de30" providerId="AD" clId="Web-{25437159-E93E-A3A7-2A6F-940CB6FEF9E7}" dt="2022-03-13T22:40:07.893" v="1769"/>
          <ac:graphicFrameMkLst>
            <pc:docMk/>
            <pc:sldMk cId="342571160" sldId="260"/>
            <ac:graphicFrameMk id="29" creationId="{691ED3D8-B5C5-D25E-86CF-AF356EA6A881}"/>
          </ac:graphicFrameMkLst>
        </pc:graphicFrameChg>
        <pc:graphicFrameChg chg="add del">
          <ac:chgData name="Espoir Gahungere" userId="S::espoir.gahungere@interface3.be::f3bda0ca-37e7-47e3-9b76-3a3003f7de30" providerId="AD" clId="Web-{25437159-E93E-A3A7-2A6F-940CB6FEF9E7}" dt="2022-03-13T22:40:10.784" v="1771"/>
          <ac:graphicFrameMkLst>
            <pc:docMk/>
            <pc:sldMk cId="342571160" sldId="260"/>
            <ac:graphicFrameMk id="34" creationId="{F9C026DE-1FFC-D5CA-F15C-C5DED6B56E74}"/>
          </ac:graphicFrameMkLst>
        </pc:graphicFrameChg>
        <pc:picChg chg="add del mod">
          <ac:chgData name="Espoir Gahungere" userId="S::espoir.gahungere@interface3.be::f3bda0ca-37e7-47e3-9b76-3a3003f7de30" providerId="AD" clId="Web-{25437159-E93E-A3A7-2A6F-940CB6FEF9E7}" dt="2022-03-13T22:40:59.037" v="1781"/>
          <ac:picMkLst>
            <pc:docMk/>
            <pc:sldMk cId="342571160" sldId="260"/>
            <ac:picMk id="42" creationId="{15DA812F-09AD-2214-D6A6-9CE07B22ED82}"/>
          </ac:picMkLst>
        </pc:picChg>
      </pc:sldChg>
      <pc:sldChg chg="modSp new">
        <pc:chgData name="Espoir Gahungere" userId="S::espoir.gahungere@interface3.be::f3bda0ca-37e7-47e3-9b76-3a3003f7de30" providerId="AD" clId="Web-{25437159-E93E-A3A7-2A6F-940CB6FEF9E7}" dt="2022-03-13T22:41:21.273" v="1784" actId="20577"/>
        <pc:sldMkLst>
          <pc:docMk/>
          <pc:sldMk cId="2150566922" sldId="261"/>
        </pc:sldMkLst>
        <pc:spChg chg="mod">
          <ac:chgData name="Espoir Gahungere" userId="S::espoir.gahungere@interface3.be::f3bda0ca-37e7-47e3-9b76-3a3003f7de30" providerId="AD" clId="Web-{25437159-E93E-A3A7-2A6F-940CB6FEF9E7}" dt="2022-03-13T22:15:27.224" v="1075" actId="20577"/>
          <ac:spMkLst>
            <pc:docMk/>
            <pc:sldMk cId="2150566922" sldId="261"/>
            <ac:spMk id="2" creationId="{AE8A47A2-B2BE-48D4-90CD-CD3BBADA8256}"/>
          </ac:spMkLst>
        </pc:spChg>
        <pc:spChg chg="mod">
          <ac:chgData name="Espoir Gahungere" userId="S::espoir.gahungere@interface3.be::f3bda0ca-37e7-47e3-9b76-3a3003f7de30" providerId="AD" clId="Web-{25437159-E93E-A3A7-2A6F-940CB6FEF9E7}" dt="2022-03-13T22:41:21.273" v="1784" actId="20577"/>
          <ac:spMkLst>
            <pc:docMk/>
            <pc:sldMk cId="2150566922" sldId="261"/>
            <ac:spMk id="3" creationId="{B04A5FA1-98A3-4D6A-864F-1B68087A52CF}"/>
          </ac:spMkLst>
        </pc:spChg>
      </pc:sldChg>
      <pc:sldChg chg="modSp new">
        <pc:chgData name="Espoir Gahungere" userId="S::espoir.gahungere@interface3.be::f3bda0ca-37e7-47e3-9b76-3a3003f7de30" providerId="AD" clId="Web-{25437159-E93E-A3A7-2A6F-940CB6FEF9E7}" dt="2022-03-13T22:31:13.942" v="1587" actId="20577"/>
        <pc:sldMkLst>
          <pc:docMk/>
          <pc:sldMk cId="1516259849" sldId="262"/>
        </pc:sldMkLst>
        <pc:spChg chg="mod">
          <ac:chgData name="Espoir Gahungere" userId="S::espoir.gahungere@interface3.be::f3bda0ca-37e7-47e3-9b76-3a3003f7de30" providerId="AD" clId="Web-{25437159-E93E-A3A7-2A6F-940CB6FEF9E7}" dt="2022-03-13T22:31:13.942" v="1587" actId="20577"/>
          <ac:spMkLst>
            <pc:docMk/>
            <pc:sldMk cId="1516259849" sldId="262"/>
            <ac:spMk id="2" creationId="{398B6909-29D7-4BE2-BE02-2CD7E5053A43}"/>
          </ac:spMkLst>
        </pc:spChg>
      </pc:sldChg>
    </pc:docChg>
  </pc:docChgLst>
  <pc:docChgLst>
    <pc:chgData name="Espoir Gahungere" userId="S::espoir.gahungere@interface3.be::f3bda0ca-37e7-47e3-9b76-3a3003f7de30" providerId="AD" clId="Web-{83427E57-A787-90AB-2509-24A54AF01C8B}"/>
    <pc:docChg chg="modSld">
      <pc:chgData name="Espoir Gahungere" userId="S::espoir.gahungere@interface3.be::f3bda0ca-37e7-47e3-9b76-3a3003f7de30" providerId="AD" clId="Web-{83427E57-A787-90AB-2509-24A54AF01C8B}" dt="2022-03-14T08:38:11.119" v="5" actId="20577"/>
      <pc:docMkLst>
        <pc:docMk/>
      </pc:docMkLst>
      <pc:sldChg chg="modSp">
        <pc:chgData name="Espoir Gahungere" userId="S::espoir.gahungere@interface3.be::f3bda0ca-37e7-47e3-9b76-3a3003f7de30" providerId="AD" clId="Web-{83427E57-A787-90AB-2509-24A54AF01C8B}" dt="2022-03-14T08:33:09.437" v="2" actId="20577"/>
        <pc:sldMkLst>
          <pc:docMk/>
          <pc:sldMk cId="342571160" sldId="260"/>
        </pc:sldMkLst>
        <pc:spChg chg="mod">
          <ac:chgData name="Espoir Gahungere" userId="S::espoir.gahungere@interface3.be::f3bda0ca-37e7-47e3-9b76-3a3003f7de30" providerId="AD" clId="Web-{83427E57-A787-90AB-2509-24A54AF01C8B}" dt="2022-03-14T08:33:09.437" v="2" actId="20577"/>
          <ac:spMkLst>
            <pc:docMk/>
            <pc:sldMk cId="342571160" sldId="260"/>
            <ac:spMk id="38" creationId="{81DF33C3-E0A1-4903-98AB-5C5F6EF4DC36}"/>
          </ac:spMkLst>
        </pc:spChg>
      </pc:sldChg>
      <pc:sldChg chg="modSp">
        <pc:chgData name="Espoir Gahungere" userId="S::espoir.gahungere@interface3.be::f3bda0ca-37e7-47e3-9b76-3a3003f7de30" providerId="AD" clId="Web-{83427E57-A787-90AB-2509-24A54AF01C8B}" dt="2022-03-14T08:38:11.119" v="5" actId="20577"/>
        <pc:sldMkLst>
          <pc:docMk/>
          <pc:sldMk cId="2150566922" sldId="261"/>
        </pc:sldMkLst>
        <pc:spChg chg="mod">
          <ac:chgData name="Espoir Gahungere" userId="S::espoir.gahungere@interface3.be::f3bda0ca-37e7-47e3-9b76-3a3003f7de30" providerId="AD" clId="Web-{83427E57-A787-90AB-2509-24A54AF01C8B}" dt="2022-03-14T08:38:11.119" v="5" actId="20577"/>
          <ac:spMkLst>
            <pc:docMk/>
            <pc:sldMk cId="2150566922" sldId="261"/>
            <ac:spMk id="3" creationId="{B04A5FA1-98A3-4D6A-864F-1B68087A52C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484BB-972A-4BAA-AC7D-50A9875D502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D5FCF1-B433-4D60-B577-05B32AB5B64B}">
      <dgm:prSet/>
      <dgm:spPr/>
      <dgm:t>
        <a:bodyPr/>
        <a:lstStyle/>
        <a:p>
          <a:pPr rtl="0"/>
          <a:r>
            <a:rPr lang="en-US" baseline="0" dirty="0"/>
            <a:t>Introduction aux </a:t>
          </a:r>
          <a:r>
            <a:rPr lang="en-US" baseline="0" dirty="0" err="1"/>
            <a:t>principales</a:t>
          </a:r>
          <a:r>
            <a:rPr lang="en-US" baseline="0" dirty="0"/>
            <a:t> </a:t>
          </a:r>
          <a:r>
            <a:rPr lang="en-US" baseline="0" dirty="0" err="1"/>
            <a:t>plateformes</a:t>
          </a:r>
          <a:r>
            <a:rPr lang="en-US" baseline="0" dirty="0"/>
            <a:t> mobiles</a:t>
          </a:r>
          <a:r>
            <a:rPr lang="en-US" dirty="0">
              <a:latin typeface="Bembo"/>
            </a:rPr>
            <a:t> (iOS,  Android)</a:t>
          </a:r>
          <a:endParaRPr lang="en-US" dirty="0"/>
        </a:p>
      </dgm:t>
    </dgm:pt>
    <dgm:pt modelId="{9F0560BA-C77F-49A7-8688-0744BC80BFCA}" type="parTrans" cxnId="{4AF92E15-E555-4CC7-89BC-2A75C9AB439F}">
      <dgm:prSet/>
      <dgm:spPr/>
      <dgm:t>
        <a:bodyPr/>
        <a:lstStyle/>
        <a:p>
          <a:endParaRPr lang="en-US"/>
        </a:p>
      </dgm:t>
    </dgm:pt>
    <dgm:pt modelId="{645C6C4F-B58F-4B9E-91C2-FDAF680CD45B}" type="sibTrans" cxnId="{4AF92E15-E555-4CC7-89BC-2A75C9AB439F}">
      <dgm:prSet/>
      <dgm:spPr/>
      <dgm:t>
        <a:bodyPr/>
        <a:lstStyle/>
        <a:p>
          <a:endParaRPr lang="en-US"/>
        </a:p>
      </dgm:t>
    </dgm:pt>
    <dgm:pt modelId="{6D598DCD-0735-4ECA-B471-D51A1C32D0CB}">
      <dgm:prSet/>
      <dgm:spPr/>
      <dgm:t>
        <a:bodyPr/>
        <a:lstStyle/>
        <a:p>
          <a:r>
            <a:rPr lang="en-US" baseline="0" dirty="0"/>
            <a:t>Introduction aux </a:t>
          </a:r>
          <a:r>
            <a:rPr lang="en-US" baseline="0" dirty="0" err="1"/>
            <a:t>principales</a:t>
          </a:r>
          <a:r>
            <a:rPr lang="en-US" baseline="0" dirty="0"/>
            <a:t> </a:t>
          </a:r>
          <a:r>
            <a:rPr lang="en-US" baseline="0" dirty="0" err="1"/>
            <a:t>approches</a:t>
          </a:r>
          <a:r>
            <a:rPr lang="en-US" baseline="0" dirty="0"/>
            <a:t> de </a:t>
          </a:r>
          <a:r>
            <a:rPr lang="en-US" baseline="0" dirty="0" err="1"/>
            <a:t>développement</a:t>
          </a:r>
          <a:r>
            <a:rPr lang="en-US" baseline="0" dirty="0"/>
            <a:t> </a:t>
          </a:r>
          <a:r>
            <a:rPr lang="en-US" baseline="0" dirty="0" err="1"/>
            <a:t>d'applications</a:t>
          </a:r>
          <a:r>
            <a:rPr lang="en-US" baseline="0" dirty="0"/>
            <a:t> mobiles </a:t>
          </a:r>
          <a:endParaRPr lang="en-US" dirty="0"/>
        </a:p>
      </dgm:t>
    </dgm:pt>
    <dgm:pt modelId="{E8821B83-208B-4518-95D5-8EFB6163DA1E}" type="parTrans" cxnId="{B3F86FB7-9F58-40E5-BF75-3D0CF886F869}">
      <dgm:prSet/>
      <dgm:spPr/>
      <dgm:t>
        <a:bodyPr/>
        <a:lstStyle/>
        <a:p>
          <a:endParaRPr lang="en-US"/>
        </a:p>
      </dgm:t>
    </dgm:pt>
    <dgm:pt modelId="{63FFAD38-5E32-4294-ADA6-61F1362CAC32}" type="sibTrans" cxnId="{B3F86FB7-9F58-40E5-BF75-3D0CF886F869}">
      <dgm:prSet/>
      <dgm:spPr/>
      <dgm:t>
        <a:bodyPr/>
        <a:lstStyle/>
        <a:p>
          <a:endParaRPr lang="en-US"/>
        </a:p>
      </dgm:t>
    </dgm:pt>
    <dgm:pt modelId="{E9080766-BBBA-4E53-8F34-6BF0DD63875B}">
      <dgm:prSet/>
      <dgm:spPr/>
      <dgm:t>
        <a:bodyPr/>
        <a:lstStyle/>
        <a:p>
          <a:r>
            <a:rPr lang="en-US" baseline="0" dirty="0"/>
            <a:t>Etre capable de </a:t>
          </a:r>
          <a:r>
            <a:rPr lang="en-US" baseline="0" dirty="0" err="1"/>
            <a:t>développer</a:t>
          </a:r>
          <a:r>
            <a:rPr lang="en-US" baseline="0" dirty="0"/>
            <a:t> </a:t>
          </a:r>
          <a:r>
            <a:rPr lang="en-US" baseline="0" dirty="0" err="1"/>
            <a:t>une</a:t>
          </a:r>
          <a:r>
            <a:rPr lang="en-US" baseline="0" dirty="0"/>
            <a:t> application mobile à </a:t>
          </a:r>
          <a:r>
            <a:rPr lang="en-US" baseline="0" dirty="0" err="1"/>
            <a:t>l'aide</a:t>
          </a:r>
          <a:r>
            <a:rPr lang="en-US" baseline="0" dirty="0"/>
            <a:t> d'un framework </a:t>
          </a:r>
          <a:r>
            <a:rPr lang="en-US" baseline="0" dirty="0" err="1"/>
            <a:t>multiplateforme</a:t>
          </a:r>
          <a:r>
            <a:rPr lang="en-US" baseline="0" dirty="0"/>
            <a:t> / </a:t>
          </a:r>
          <a:r>
            <a:rPr lang="en-US" baseline="0" dirty="0" err="1"/>
            <a:t>hybride</a:t>
          </a:r>
          <a:r>
            <a:rPr lang="en-US" baseline="0" dirty="0"/>
            <a:t> </a:t>
          </a:r>
          <a:r>
            <a:rPr lang="en-US" dirty="0">
              <a:latin typeface="Bembo"/>
            </a:rPr>
            <a:t>(Ionic)</a:t>
          </a:r>
          <a:endParaRPr lang="en-US" dirty="0"/>
        </a:p>
      </dgm:t>
    </dgm:pt>
    <dgm:pt modelId="{BD9DB03E-4D8F-4E10-BBE3-244A58ACDFB6}" type="parTrans" cxnId="{E269257D-E248-4BBF-AD68-C42CCDB88961}">
      <dgm:prSet/>
      <dgm:spPr/>
      <dgm:t>
        <a:bodyPr/>
        <a:lstStyle/>
        <a:p>
          <a:endParaRPr lang="en-US"/>
        </a:p>
      </dgm:t>
    </dgm:pt>
    <dgm:pt modelId="{2BB87BC2-9C65-4136-84E6-7BAF7C5913D5}" type="sibTrans" cxnId="{E269257D-E248-4BBF-AD68-C42CCDB88961}">
      <dgm:prSet/>
      <dgm:spPr/>
      <dgm:t>
        <a:bodyPr/>
        <a:lstStyle/>
        <a:p>
          <a:endParaRPr lang="en-US"/>
        </a:p>
      </dgm:t>
    </dgm:pt>
    <dgm:pt modelId="{AAC21104-0EBB-4C69-810A-5F57B55BD4BF}">
      <dgm:prSet/>
      <dgm:spPr/>
      <dgm:t>
        <a:bodyPr/>
        <a:lstStyle/>
        <a:p>
          <a:r>
            <a:rPr lang="en-US" baseline="0" dirty="0"/>
            <a:t>Etre capable de </a:t>
          </a:r>
          <a:r>
            <a:rPr lang="en-US" baseline="0" dirty="0" err="1"/>
            <a:t>déployer</a:t>
          </a:r>
          <a:r>
            <a:rPr lang="en-US" baseline="0" dirty="0"/>
            <a:t> </a:t>
          </a:r>
          <a:r>
            <a:rPr lang="en-US" baseline="0" dirty="0" err="1"/>
            <a:t>une</a:t>
          </a:r>
          <a:r>
            <a:rPr lang="en-US" baseline="0" dirty="0"/>
            <a:t> application mobile sur un </a:t>
          </a:r>
          <a:r>
            <a:rPr lang="en-US" baseline="0" dirty="0" err="1"/>
            <a:t>appareil</a:t>
          </a:r>
          <a:r>
            <a:rPr lang="en-US" baseline="0" dirty="0"/>
            <a:t> mobile avec un </a:t>
          </a:r>
          <a:r>
            <a:rPr lang="en-US" baseline="0" dirty="0" err="1"/>
            <a:t>système</a:t>
          </a:r>
          <a:r>
            <a:rPr lang="en-US" baseline="0" dirty="0"/>
            <a:t> </a:t>
          </a:r>
          <a:r>
            <a:rPr lang="en-US" baseline="0" dirty="0" err="1"/>
            <a:t>d'exploitation</a:t>
          </a:r>
          <a:r>
            <a:rPr lang="en-US" baseline="0" dirty="0"/>
            <a:t> Android</a:t>
          </a:r>
          <a:endParaRPr lang="en-US" dirty="0"/>
        </a:p>
      </dgm:t>
    </dgm:pt>
    <dgm:pt modelId="{502201C3-F3AD-4DDE-81CC-1219D173F9D2}" type="parTrans" cxnId="{7E23BC8E-5DC8-41B8-89EB-FECA7F0494C7}">
      <dgm:prSet/>
      <dgm:spPr/>
      <dgm:t>
        <a:bodyPr/>
        <a:lstStyle/>
        <a:p>
          <a:endParaRPr lang="en-US"/>
        </a:p>
      </dgm:t>
    </dgm:pt>
    <dgm:pt modelId="{EBF757ED-AD53-4D65-BE22-981A1E769822}" type="sibTrans" cxnId="{7E23BC8E-5DC8-41B8-89EB-FECA7F0494C7}">
      <dgm:prSet/>
      <dgm:spPr/>
      <dgm:t>
        <a:bodyPr/>
        <a:lstStyle/>
        <a:p>
          <a:endParaRPr lang="en-US"/>
        </a:p>
      </dgm:t>
    </dgm:pt>
    <dgm:pt modelId="{F0A1A7FD-DCC2-4741-93C9-F6CEBFCA5E0B}">
      <dgm:prSet phldr="0"/>
      <dgm:spPr/>
      <dgm:t>
        <a:bodyPr/>
        <a:lstStyle/>
        <a:p>
          <a:pPr rtl="0"/>
          <a:r>
            <a:rPr lang="en-US" dirty="0">
              <a:latin typeface="Bembo"/>
            </a:rPr>
            <a:t>To Have Fun!</a:t>
          </a:r>
          <a:endParaRPr lang="en-US" dirty="0"/>
        </a:p>
      </dgm:t>
    </dgm:pt>
    <dgm:pt modelId="{74F77480-476A-4BC5-9231-5E1CCD12ACBA}" type="parTrans" cxnId="{9FD21B4A-F4C3-4F5F-8519-73C3207EF599}">
      <dgm:prSet/>
      <dgm:spPr/>
    </dgm:pt>
    <dgm:pt modelId="{7D5DC5B0-66CB-4C05-ABDF-8FB978613810}" type="sibTrans" cxnId="{9FD21B4A-F4C3-4F5F-8519-73C3207EF599}">
      <dgm:prSet/>
      <dgm:spPr/>
    </dgm:pt>
    <dgm:pt modelId="{3B14BC65-30DF-4716-9434-D205C38FF2FC}" type="pres">
      <dgm:prSet presAssocID="{433484BB-972A-4BAA-AC7D-50A9875D502D}" presName="vert0" presStyleCnt="0">
        <dgm:presLayoutVars>
          <dgm:dir/>
          <dgm:animOne val="branch"/>
          <dgm:animLvl val="lvl"/>
        </dgm:presLayoutVars>
      </dgm:prSet>
      <dgm:spPr/>
    </dgm:pt>
    <dgm:pt modelId="{D9A39F69-F1ED-435E-878E-110EC54F4B95}" type="pres">
      <dgm:prSet presAssocID="{FCD5FCF1-B433-4D60-B577-05B32AB5B64B}" presName="thickLine" presStyleLbl="alignNode1" presStyleIdx="0" presStyleCnt="5"/>
      <dgm:spPr/>
    </dgm:pt>
    <dgm:pt modelId="{3874ED0A-ABC5-4F6C-B337-2E73550A4433}" type="pres">
      <dgm:prSet presAssocID="{FCD5FCF1-B433-4D60-B577-05B32AB5B64B}" presName="horz1" presStyleCnt="0"/>
      <dgm:spPr/>
    </dgm:pt>
    <dgm:pt modelId="{2D946F41-5C9F-42AC-82EC-6DEC5A0852D5}" type="pres">
      <dgm:prSet presAssocID="{FCD5FCF1-B433-4D60-B577-05B32AB5B64B}" presName="tx1" presStyleLbl="revTx" presStyleIdx="0" presStyleCnt="5"/>
      <dgm:spPr/>
    </dgm:pt>
    <dgm:pt modelId="{D152B97B-3D34-493B-84BE-11DD9E51688C}" type="pres">
      <dgm:prSet presAssocID="{FCD5FCF1-B433-4D60-B577-05B32AB5B64B}" presName="vert1" presStyleCnt="0"/>
      <dgm:spPr/>
    </dgm:pt>
    <dgm:pt modelId="{901E8664-54F2-4E29-84D7-18FD02AEE1C6}" type="pres">
      <dgm:prSet presAssocID="{6D598DCD-0735-4ECA-B471-D51A1C32D0CB}" presName="thickLine" presStyleLbl="alignNode1" presStyleIdx="1" presStyleCnt="5"/>
      <dgm:spPr/>
    </dgm:pt>
    <dgm:pt modelId="{762C2C7E-03C4-45B2-9DB7-E80F5D2C7272}" type="pres">
      <dgm:prSet presAssocID="{6D598DCD-0735-4ECA-B471-D51A1C32D0CB}" presName="horz1" presStyleCnt="0"/>
      <dgm:spPr/>
    </dgm:pt>
    <dgm:pt modelId="{3E8DEA7E-35E1-4123-87C3-F97E9DD4D17F}" type="pres">
      <dgm:prSet presAssocID="{6D598DCD-0735-4ECA-B471-D51A1C32D0CB}" presName="tx1" presStyleLbl="revTx" presStyleIdx="1" presStyleCnt="5"/>
      <dgm:spPr/>
    </dgm:pt>
    <dgm:pt modelId="{414859E5-A888-4C73-8FAE-DE42BF379650}" type="pres">
      <dgm:prSet presAssocID="{6D598DCD-0735-4ECA-B471-D51A1C32D0CB}" presName="vert1" presStyleCnt="0"/>
      <dgm:spPr/>
    </dgm:pt>
    <dgm:pt modelId="{2ADFCAEC-9B2A-42B2-9FB3-67B94F17B252}" type="pres">
      <dgm:prSet presAssocID="{E9080766-BBBA-4E53-8F34-6BF0DD63875B}" presName="thickLine" presStyleLbl="alignNode1" presStyleIdx="2" presStyleCnt="5"/>
      <dgm:spPr/>
    </dgm:pt>
    <dgm:pt modelId="{E2EA98CA-89DC-4376-BF69-8F3E2AEE30F6}" type="pres">
      <dgm:prSet presAssocID="{E9080766-BBBA-4E53-8F34-6BF0DD63875B}" presName="horz1" presStyleCnt="0"/>
      <dgm:spPr/>
    </dgm:pt>
    <dgm:pt modelId="{02462060-96A0-4979-AB07-5AC2B1B521C7}" type="pres">
      <dgm:prSet presAssocID="{E9080766-BBBA-4E53-8F34-6BF0DD63875B}" presName="tx1" presStyleLbl="revTx" presStyleIdx="2" presStyleCnt="5"/>
      <dgm:spPr/>
    </dgm:pt>
    <dgm:pt modelId="{10F835D6-B51C-44DB-9DC6-0B0725380744}" type="pres">
      <dgm:prSet presAssocID="{E9080766-BBBA-4E53-8F34-6BF0DD63875B}" presName="vert1" presStyleCnt="0"/>
      <dgm:spPr/>
    </dgm:pt>
    <dgm:pt modelId="{D84AAE78-4D29-483A-B460-DBE7DEB2C6A0}" type="pres">
      <dgm:prSet presAssocID="{AAC21104-0EBB-4C69-810A-5F57B55BD4BF}" presName="thickLine" presStyleLbl="alignNode1" presStyleIdx="3" presStyleCnt="5"/>
      <dgm:spPr/>
    </dgm:pt>
    <dgm:pt modelId="{F6E00F2E-5403-40A7-88F5-C31AD61A5B51}" type="pres">
      <dgm:prSet presAssocID="{AAC21104-0EBB-4C69-810A-5F57B55BD4BF}" presName="horz1" presStyleCnt="0"/>
      <dgm:spPr/>
    </dgm:pt>
    <dgm:pt modelId="{8C4D7575-F19F-426F-9744-0D035EDD51D3}" type="pres">
      <dgm:prSet presAssocID="{AAC21104-0EBB-4C69-810A-5F57B55BD4BF}" presName="tx1" presStyleLbl="revTx" presStyleIdx="3" presStyleCnt="5"/>
      <dgm:spPr/>
    </dgm:pt>
    <dgm:pt modelId="{929693DD-04BD-4C49-AF0C-97B9D764D00C}" type="pres">
      <dgm:prSet presAssocID="{AAC21104-0EBB-4C69-810A-5F57B55BD4BF}" presName="vert1" presStyleCnt="0"/>
      <dgm:spPr/>
    </dgm:pt>
    <dgm:pt modelId="{5A7060A9-B786-4ED5-B900-A5F5281D8F64}" type="pres">
      <dgm:prSet presAssocID="{F0A1A7FD-DCC2-4741-93C9-F6CEBFCA5E0B}" presName="thickLine" presStyleLbl="alignNode1" presStyleIdx="4" presStyleCnt="5"/>
      <dgm:spPr/>
    </dgm:pt>
    <dgm:pt modelId="{9AFC7AC4-5C8F-4043-83F7-815553BECB17}" type="pres">
      <dgm:prSet presAssocID="{F0A1A7FD-DCC2-4741-93C9-F6CEBFCA5E0B}" presName="horz1" presStyleCnt="0"/>
      <dgm:spPr/>
    </dgm:pt>
    <dgm:pt modelId="{9BDCC79B-691F-48E2-96E7-045AB18445B7}" type="pres">
      <dgm:prSet presAssocID="{F0A1A7FD-DCC2-4741-93C9-F6CEBFCA5E0B}" presName="tx1" presStyleLbl="revTx" presStyleIdx="4" presStyleCnt="5"/>
      <dgm:spPr/>
    </dgm:pt>
    <dgm:pt modelId="{691BA5AC-4709-4181-A747-4309F60DE553}" type="pres">
      <dgm:prSet presAssocID="{F0A1A7FD-DCC2-4741-93C9-F6CEBFCA5E0B}" presName="vert1" presStyleCnt="0"/>
      <dgm:spPr/>
    </dgm:pt>
  </dgm:ptLst>
  <dgm:cxnLst>
    <dgm:cxn modelId="{4AF92E15-E555-4CC7-89BC-2A75C9AB439F}" srcId="{433484BB-972A-4BAA-AC7D-50A9875D502D}" destId="{FCD5FCF1-B433-4D60-B577-05B32AB5B64B}" srcOrd="0" destOrd="0" parTransId="{9F0560BA-C77F-49A7-8688-0744BC80BFCA}" sibTransId="{645C6C4F-B58F-4B9E-91C2-FDAF680CD45B}"/>
    <dgm:cxn modelId="{4A876F17-8017-4A30-98EA-8D846E81DF25}" type="presOf" srcId="{AAC21104-0EBB-4C69-810A-5F57B55BD4BF}" destId="{8C4D7575-F19F-426F-9744-0D035EDD51D3}" srcOrd="0" destOrd="0" presId="urn:microsoft.com/office/officeart/2008/layout/LinedList"/>
    <dgm:cxn modelId="{5C736F26-A973-4A71-A084-F75F8AC302B9}" type="presOf" srcId="{433484BB-972A-4BAA-AC7D-50A9875D502D}" destId="{3B14BC65-30DF-4716-9434-D205C38FF2FC}" srcOrd="0" destOrd="0" presId="urn:microsoft.com/office/officeart/2008/layout/LinedList"/>
    <dgm:cxn modelId="{CA98765C-4A53-4E11-B492-092A867A8757}" type="presOf" srcId="{FCD5FCF1-B433-4D60-B577-05B32AB5B64B}" destId="{2D946F41-5C9F-42AC-82EC-6DEC5A0852D5}" srcOrd="0" destOrd="0" presId="urn:microsoft.com/office/officeart/2008/layout/LinedList"/>
    <dgm:cxn modelId="{9FD21B4A-F4C3-4F5F-8519-73C3207EF599}" srcId="{433484BB-972A-4BAA-AC7D-50A9875D502D}" destId="{F0A1A7FD-DCC2-4741-93C9-F6CEBFCA5E0B}" srcOrd="4" destOrd="0" parTransId="{74F77480-476A-4BC5-9231-5E1CCD12ACBA}" sibTransId="{7D5DC5B0-66CB-4C05-ABDF-8FB978613810}"/>
    <dgm:cxn modelId="{C106D04D-1F24-4F98-9134-47F75BADB5CA}" type="presOf" srcId="{F0A1A7FD-DCC2-4741-93C9-F6CEBFCA5E0B}" destId="{9BDCC79B-691F-48E2-96E7-045AB18445B7}" srcOrd="0" destOrd="0" presId="urn:microsoft.com/office/officeart/2008/layout/LinedList"/>
    <dgm:cxn modelId="{E269257D-E248-4BBF-AD68-C42CCDB88961}" srcId="{433484BB-972A-4BAA-AC7D-50A9875D502D}" destId="{E9080766-BBBA-4E53-8F34-6BF0DD63875B}" srcOrd="2" destOrd="0" parTransId="{BD9DB03E-4D8F-4E10-BBE3-244A58ACDFB6}" sibTransId="{2BB87BC2-9C65-4136-84E6-7BAF7C5913D5}"/>
    <dgm:cxn modelId="{7E23BC8E-5DC8-41B8-89EB-FECA7F0494C7}" srcId="{433484BB-972A-4BAA-AC7D-50A9875D502D}" destId="{AAC21104-0EBB-4C69-810A-5F57B55BD4BF}" srcOrd="3" destOrd="0" parTransId="{502201C3-F3AD-4DDE-81CC-1219D173F9D2}" sibTransId="{EBF757ED-AD53-4D65-BE22-981A1E769822}"/>
    <dgm:cxn modelId="{87A4ABA7-F8D4-4BCE-80EF-2289AB0177C8}" type="presOf" srcId="{6D598DCD-0735-4ECA-B471-D51A1C32D0CB}" destId="{3E8DEA7E-35E1-4123-87C3-F97E9DD4D17F}" srcOrd="0" destOrd="0" presId="urn:microsoft.com/office/officeart/2008/layout/LinedList"/>
    <dgm:cxn modelId="{B3F86FB7-9F58-40E5-BF75-3D0CF886F869}" srcId="{433484BB-972A-4BAA-AC7D-50A9875D502D}" destId="{6D598DCD-0735-4ECA-B471-D51A1C32D0CB}" srcOrd="1" destOrd="0" parTransId="{E8821B83-208B-4518-95D5-8EFB6163DA1E}" sibTransId="{63FFAD38-5E32-4294-ADA6-61F1362CAC32}"/>
    <dgm:cxn modelId="{321A1FCF-DF1E-4825-9FA6-367C84A115DA}" type="presOf" srcId="{E9080766-BBBA-4E53-8F34-6BF0DD63875B}" destId="{02462060-96A0-4979-AB07-5AC2B1B521C7}" srcOrd="0" destOrd="0" presId="urn:microsoft.com/office/officeart/2008/layout/LinedList"/>
    <dgm:cxn modelId="{21F225BA-7536-4F21-BEB7-6BF8C8124DD6}" type="presParOf" srcId="{3B14BC65-30DF-4716-9434-D205C38FF2FC}" destId="{D9A39F69-F1ED-435E-878E-110EC54F4B95}" srcOrd="0" destOrd="0" presId="urn:microsoft.com/office/officeart/2008/layout/LinedList"/>
    <dgm:cxn modelId="{B3A7C674-22C3-45E3-892C-91B383BD1779}" type="presParOf" srcId="{3B14BC65-30DF-4716-9434-D205C38FF2FC}" destId="{3874ED0A-ABC5-4F6C-B337-2E73550A4433}" srcOrd="1" destOrd="0" presId="urn:microsoft.com/office/officeart/2008/layout/LinedList"/>
    <dgm:cxn modelId="{67803454-9090-4514-B542-871C97C2E68C}" type="presParOf" srcId="{3874ED0A-ABC5-4F6C-B337-2E73550A4433}" destId="{2D946F41-5C9F-42AC-82EC-6DEC5A0852D5}" srcOrd="0" destOrd="0" presId="urn:microsoft.com/office/officeart/2008/layout/LinedList"/>
    <dgm:cxn modelId="{00F69575-9117-436B-B6CC-7F81867B66C9}" type="presParOf" srcId="{3874ED0A-ABC5-4F6C-B337-2E73550A4433}" destId="{D152B97B-3D34-493B-84BE-11DD9E51688C}" srcOrd="1" destOrd="0" presId="urn:microsoft.com/office/officeart/2008/layout/LinedList"/>
    <dgm:cxn modelId="{A4AC8141-75F4-4060-97A1-C49FBD3345F8}" type="presParOf" srcId="{3B14BC65-30DF-4716-9434-D205C38FF2FC}" destId="{901E8664-54F2-4E29-84D7-18FD02AEE1C6}" srcOrd="2" destOrd="0" presId="urn:microsoft.com/office/officeart/2008/layout/LinedList"/>
    <dgm:cxn modelId="{95D63E7F-B25E-427A-9B84-F01F7F1B4985}" type="presParOf" srcId="{3B14BC65-30DF-4716-9434-D205C38FF2FC}" destId="{762C2C7E-03C4-45B2-9DB7-E80F5D2C7272}" srcOrd="3" destOrd="0" presId="urn:microsoft.com/office/officeart/2008/layout/LinedList"/>
    <dgm:cxn modelId="{7908B381-7D2D-44B3-8C70-75F5853A1CC3}" type="presParOf" srcId="{762C2C7E-03C4-45B2-9DB7-E80F5D2C7272}" destId="{3E8DEA7E-35E1-4123-87C3-F97E9DD4D17F}" srcOrd="0" destOrd="0" presId="urn:microsoft.com/office/officeart/2008/layout/LinedList"/>
    <dgm:cxn modelId="{CECC0A2A-A3EC-4FFF-A681-FA10B731CECC}" type="presParOf" srcId="{762C2C7E-03C4-45B2-9DB7-E80F5D2C7272}" destId="{414859E5-A888-4C73-8FAE-DE42BF379650}" srcOrd="1" destOrd="0" presId="urn:microsoft.com/office/officeart/2008/layout/LinedList"/>
    <dgm:cxn modelId="{BB8C36DA-A4E0-4125-812E-3ADC16B1423C}" type="presParOf" srcId="{3B14BC65-30DF-4716-9434-D205C38FF2FC}" destId="{2ADFCAEC-9B2A-42B2-9FB3-67B94F17B252}" srcOrd="4" destOrd="0" presId="urn:microsoft.com/office/officeart/2008/layout/LinedList"/>
    <dgm:cxn modelId="{72266A0C-8934-4A4E-AB58-6468D47B499F}" type="presParOf" srcId="{3B14BC65-30DF-4716-9434-D205C38FF2FC}" destId="{E2EA98CA-89DC-4376-BF69-8F3E2AEE30F6}" srcOrd="5" destOrd="0" presId="urn:microsoft.com/office/officeart/2008/layout/LinedList"/>
    <dgm:cxn modelId="{BE4B2EF0-0974-4203-AC28-52732DC86B3E}" type="presParOf" srcId="{E2EA98CA-89DC-4376-BF69-8F3E2AEE30F6}" destId="{02462060-96A0-4979-AB07-5AC2B1B521C7}" srcOrd="0" destOrd="0" presId="urn:microsoft.com/office/officeart/2008/layout/LinedList"/>
    <dgm:cxn modelId="{D4378C8A-D80F-4C18-B0B6-76966C6F6AED}" type="presParOf" srcId="{E2EA98CA-89DC-4376-BF69-8F3E2AEE30F6}" destId="{10F835D6-B51C-44DB-9DC6-0B0725380744}" srcOrd="1" destOrd="0" presId="urn:microsoft.com/office/officeart/2008/layout/LinedList"/>
    <dgm:cxn modelId="{95D66B31-ACA8-4C0C-B378-8CA28B78292F}" type="presParOf" srcId="{3B14BC65-30DF-4716-9434-D205C38FF2FC}" destId="{D84AAE78-4D29-483A-B460-DBE7DEB2C6A0}" srcOrd="6" destOrd="0" presId="urn:microsoft.com/office/officeart/2008/layout/LinedList"/>
    <dgm:cxn modelId="{61BC359A-7F9E-4F51-839E-139621BE9D75}" type="presParOf" srcId="{3B14BC65-30DF-4716-9434-D205C38FF2FC}" destId="{F6E00F2E-5403-40A7-88F5-C31AD61A5B51}" srcOrd="7" destOrd="0" presId="urn:microsoft.com/office/officeart/2008/layout/LinedList"/>
    <dgm:cxn modelId="{BC0853F5-D467-4333-83A0-042F16675693}" type="presParOf" srcId="{F6E00F2E-5403-40A7-88F5-C31AD61A5B51}" destId="{8C4D7575-F19F-426F-9744-0D035EDD51D3}" srcOrd="0" destOrd="0" presId="urn:microsoft.com/office/officeart/2008/layout/LinedList"/>
    <dgm:cxn modelId="{AC14633C-7658-4CD5-A3C0-C9B22479E846}" type="presParOf" srcId="{F6E00F2E-5403-40A7-88F5-C31AD61A5B51}" destId="{929693DD-04BD-4C49-AF0C-97B9D764D00C}" srcOrd="1" destOrd="0" presId="urn:microsoft.com/office/officeart/2008/layout/LinedList"/>
    <dgm:cxn modelId="{7C7AB381-2421-438C-A239-4676D4D11DEA}" type="presParOf" srcId="{3B14BC65-30DF-4716-9434-D205C38FF2FC}" destId="{5A7060A9-B786-4ED5-B900-A5F5281D8F64}" srcOrd="8" destOrd="0" presId="urn:microsoft.com/office/officeart/2008/layout/LinedList"/>
    <dgm:cxn modelId="{AF16E490-A8F4-44B5-9518-FF908AF3B252}" type="presParOf" srcId="{3B14BC65-30DF-4716-9434-D205C38FF2FC}" destId="{9AFC7AC4-5C8F-4043-83F7-815553BECB17}" srcOrd="9" destOrd="0" presId="urn:microsoft.com/office/officeart/2008/layout/LinedList"/>
    <dgm:cxn modelId="{A329851B-C338-45AB-A79D-2D3F6D4D6043}" type="presParOf" srcId="{9AFC7AC4-5C8F-4043-83F7-815553BECB17}" destId="{9BDCC79B-691F-48E2-96E7-045AB18445B7}" srcOrd="0" destOrd="0" presId="urn:microsoft.com/office/officeart/2008/layout/LinedList"/>
    <dgm:cxn modelId="{E9C7215D-230D-4BB8-AA9A-88E3AA5A04AF}" type="presParOf" srcId="{9AFC7AC4-5C8F-4043-83F7-815553BECB17}" destId="{691BA5AC-4709-4181-A747-4309F60DE5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6E390-81E9-4F87-B20C-4E127495DB8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6DC732F-5787-461D-B37F-E34F94371434}">
      <dgm:prSet/>
      <dgm:spPr/>
      <dgm:t>
        <a:bodyPr/>
        <a:lstStyle/>
        <a:p>
          <a:r>
            <a:rPr lang="en-US" baseline="0" dirty="0"/>
            <a:t>Installation </a:t>
          </a:r>
          <a:endParaRPr lang="en-US" dirty="0"/>
        </a:p>
      </dgm:t>
    </dgm:pt>
    <dgm:pt modelId="{88B67BD9-8B9C-404D-95D5-D040F99F7594}" type="parTrans" cxnId="{773AD0D2-F174-4B58-9B38-2CF9B71E943D}">
      <dgm:prSet/>
      <dgm:spPr/>
      <dgm:t>
        <a:bodyPr/>
        <a:lstStyle/>
        <a:p>
          <a:endParaRPr lang="en-US"/>
        </a:p>
      </dgm:t>
    </dgm:pt>
    <dgm:pt modelId="{500A8F55-7312-4375-8941-7F6BD4F82D0A}" type="sibTrans" cxnId="{773AD0D2-F174-4B58-9B38-2CF9B71E943D}">
      <dgm:prSet/>
      <dgm:spPr/>
      <dgm:t>
        <a:bodyPr/>
        <a:lstStyle/>
        <a:p>
          <a:endParaRPr lang="en-US"/>
        </a:p>
      </dgm:t>
    </dgm:pt>
    <dgm:pt modelId="{12AF0DA8-612A-4D17-AAB8-98385DA615D3}">
      <dgm:prSet phldr="0"/>
      <dgm:spPr/>
      <dgm:t>
        <a:bodyPr/>
        <a:lstStyle/>
        <a:p>
          <a:pPr rtl="0"/>
          <a:r>
            <a:rPr lang="en-US" dirty="0">
              <a:latin typeface="Bembo"/>
            </a:rPr>
            <a:t>Développement Mobile: Principales plateformes et approches, </a:t>
          </a:r>
          <a:endParaRPr lang="en-US" dirty="0"/>
        </a:p>
      </dgm:t>
    </dgm:pt>
    <dgm:pt modelId="{D665B692-4C31-4E3C-B538-32CC845BC284}" type="parTrans" cxnId="{CAC10F64-0EAE-485D-9B5F-5D44399C215D}">
      <dgm:prSet/>
      <dgm:spPr/>
      <dgm:t>
        <a:bodyPr/>
        <a:lstStyle/>
        <a:p>
          <a:endParaRPr lang="en-US"/>
        </a:p>
      </dgm:t>
    </dgm:pt>
    <dgm:pt modelId="{2947D16E-5C4A-4EA7-A9C5-F09B51FFC8BB}" type="sibTrans" cxnId="{CAC10F64-0EAE-485D-9B5F-5D44399C215D}">
      <dgm:prSet/>
      <dgm:spPr/>
      <dgm:t>
        <a:bodyPr/>
        <a:lstStyle/>
        <a:p>
          <a:endParaRPr lang="en-US"/>
        </a:p>
      </dgm:t>
    </dgm:pt>
    <dgm:pt modelId="{0C0D8025-ADE0-42E4-AA7C-1F5B285065AF}">
      <dgm:prSet phldr="0"/>
      <dgm:spPr/>
      <dgm:t>
        <a:bodyPr/>
        <a:lstStyle/>
        <a:p>
          <a:pPr rtl="0"/>
          <a:r>
            <a:rPr lang="en-US" dirty="0">
              <a:latin typeface="Bembo"/>
            </a:rPr>
            <a:t>Ionic Framework: Approche hybride</a:t>
          </a:r>
          <a:endParaRPr lang="en-US" dirty="0"/>
        </a:p>
      </dgm:t>
    </dgm:pt>
    <dgm:pt modelId="{3EA5B794-38EC-41D7-8277-05112641553D}" type="parTrans" cxnId="{E391693B-AA27-4894-AB85-62E0E53F6F00}">
      <dgm:prSet/>
      <dgm:spPr/>
      <dgm:t>
        <a:bodyPr/>
        <a:lstStyle/>
        <a:p>
          <a:endParaRPr lang="en-US"/>
        </a:p>
      </dgm:t>
    </dgm:pt>
    <dgm:pt modelId="{A0CF878F-9C85-4A51-A430-970FC7CD4BD3}" type="sibTrans" cxnId="{E391693B-AA27-4894-AB85-62E0E53F6F00}">
      <dgm:prSet/>
      <dgm:spPr/>
      <dgm:t>
        <a:bodyPr/>
        <a:lstStyle/>
        <a:p>
          <a:endParaRPr lang="en-US"/>
        </a:p>
      </dgm:t>
    </dgm:pt>
    <dgm:pt modelId="{7DE1CC66-FCD4-40D0-B984-DB41006A7FA0}">
      <dgm:prSet phldr="0"/>
      <dgm:spPr/>
      <dgm:t>
        <a:bodyPr/>
        <a:lstStyle/>
        <a:p>
          <a:pPr rtl="0"/>
          <a:r>
            <a:rPr lang="en-US" dirty="0">
              <a:latin typeface="Bembo"/>
            </a:rPr>
            <a:t>Présentation cas d'étude</a:t>
          </a:r>
          <a:endParaRPr lang="en-US" dirty="0"/>
        </a:p>
      </dgm:t>
    </dgm:pt>
    <dgm:pt modelId="{7B3F8280-5A1D-4599-A254-F40ACBE1AB55}" type="parTrans" cxnId="{569FCA88-21BE-4C12-9E7A-1D7A5FD1B4E5}">
      <dgm:prSet/>
      <dgm:spPr/>
      <dgm:t>
        <a:bodyPr/>
        <a:lstStyle/>
        <a:p>
          <a:endParaRPr lang="en-US"/>
        </a:p>
      </dgm:t>
    </dgm:pt>
    <dgm:pt modelId="{1B7F53C7-9A56-4E29-A0C6-464442F865F7}" type="sibTrans" cxnId="{569FCA88-21BE-4C12-9E7A-1D7A5FD1B4E5}">
      <dgm:prSet/>
      <dgm:spPr/>
      <dgm:t>
        <a:bodyPr/>
        <a:lstStyle/>
        <a:p>
          <a:endParaRPr lang="en-US"/>
        </a:p>
      </dgm:t>
    </dgm:pt>
    <dgm:pt modelId="{9478085B-C65E-42FA-8937-64FC2C41DB49}">
      <dgm:prSet/>
      <dgm:spPr/>
      <dgm:t>
        <a:bodyPr/>
        <a:lstStyle/>
        <a:p>
          <a:pPr rtl="0"/>
          <a:r>
            <a:rPr lang="en-US" baseline="0" dirty="0">
              <a:latin typeface="Bembo"/>
            </a:rPr>
            <a:t>Fonctionnalités natives</a:t>
          </a:r>
          <a:r>
            <a:rPr lang="en-US" dirty="0">
              <a:latin typeface="Bembo"/>
            </a:rPr>
            <a:t> </a:t>
          </a:r>
          <a:endParaRPr lang="en-US" dirty="0"/>
        </a:p>
      </dgm:t>
    </dgm:pt>
    <dgm:pt modelId="{F4BC35DD-ADD6-439B-975A-78537CDF511F}" type="parTrans" cxnId="{7C9C54E4-598E-4627-85EB-A1ED63D4739C}">
      <dgm:prSet/>
      <dgm:spPr/>
      <dgm:t>
        <a:bodyPr/>
        <a:lstStyle/>
        <a:p>
          <a:endParaRPr lang="en-US"/>
        </a:p>
      </dgm:t>
    </dgm:pt>
    <dgm:pt modelId="{839C79C8-4C5F-4DA4-9A9E-C730E20A4931}" type="sibTrans" cxnId="{7C9C54E4-598E-4627-85EB-A1ED63D4739C}">
      <dgm:prSet/>
      <dgm:spPr/>
      <dgm:t>
        <a:bodyPr/>
        <a:lstStyle/>
        <a:p>
          <a:endParaRPr lang="en-US"/>
        </a:p>
      </dgm:t>
    </dgm:pt>
    <dgm:pt modelId="{681E8290-88A5-4296-86BD-64140FC10ACA}">
      <dgm:prSet phldr="0"/>
      <dgm:spPr/>
      <dgm:t>
        <a:bodyPr/>
        <a:lstStyle/>
        <a:p>
          <a:r>
            <a:rPr lang="en-US" dirty="0">
              <a:latin typeface="Bembo"/>
            </a:rPr>
            <a:t>Projet</a:t>
          </a:r>
          <a:endParaRPr lang="en-US" dirty="0"/>
        </a:p>
      </dgm:t>
    </dgm:pt>
    <dgm:pt modelId="{9FCEB88F-F4B6-49CC-9313-22426DE999F3}" type="parTrans" cxnId="{F6A378AA-B845-4422-ADDB-ADB7701A75DC}">
      <dgm:prSet/>
      <dgm:spPr/>
      <dgm:t>
        <a:bodyPr/>
        <a:lstStyle/>
        <a:p>
          <a:endParaRPr lang="en-US"/>
        </a:p>
      </dgm:t>
    </dgm:pt>
    <dgm:pt modelId="{2BE17927-F5D6-473B-9CC7-73F74D8D33C2}" type="sibTrans" cxnId="{F6A378AA-B845-4422-ADDB-ADB7701A75DC}">
      <dgm:prSet/>
      <dgm:spPr/>
      <dgm:t>
        <a:bodyPr/>
        <a:lstStyle/>
        <a:p>
          <a:endParaRPr lang="en-US"/>
        </a:p>
      </dgm:t>
    </dgm:pt>
    <dgm:pt modelId="{45AEDEA1-474A-4B17-8512-35AF5E579523}">
      <dgm:prSet/>
      <dgm:spPr/>
      <dgm:t>
        <a:bodyPr/>
        <a:lstStyle/>
        <a:p>
          <a:r>
            <a:rPr lang="en-US" baseline="0" dirty="0"/>
            <a:t>Bonus: Authentication</a:t>
          </a:r>
          <a:endParaRPr lang="en-US" dirty="0"/>
        </a:p>
      </dgm:t>
    </dgm:pt>
    <dgm:pt modelId="{10404F84-78BB-46E9-91EA-44136C8AAF50}" type="parTrans" cxnId="{B0B7C255-B994-4AE9-97AE-18D5A014F2B5}">
      <dgm:prSet/>
      <dgm:spPr/>
      <dgm:t>
        <a:bodyPr/>
        <a:lstStyle/>
        <a:p>
          <a:endParaRPr lang="en-US"/>
        </a:p>
      </dgm:t>
    </dgm:pt>
    <dgm:pt modelId="{2AE361FE-B014-4A5D-9445-8054B9F1CBDA}" type="sibTrans" cxnId="{B0B7C255-B994-4AE9-97AE-18D5A014F2B5}">
      <dgm:prSet/>
      <dgm:spPr/>
      <dgm:t>
        <a:bodyPr/>
        <a:lstStyle/>
        <a:p>
          <a:endParaRPr lang="en-US"/>
        </a:p>
      </dgm:t>
    </dgm:pt>
    <dgm:pt modelId="{7D934928-7183-4294-BFD5-59DDFEE123C8}" type="pres">
      <dgm:prSet presAssocID="{F636E390-81E9-4F87-B20C-4E127495DB82}" presName="linear" presStyleCnt="0">
        <dgm:presLayoutVars>
          <dgm:dir/>
          <dgm:animLvl val="lvl"/>
          <dgm:resizeHandles val="exact"/>
        </dgm:presLayoutVars>
      </dgm:prSet>
      <dgm:spPr/>
    </dgm:pt>
    <dgm:pt modelId="{D4268961-8A99-4DA7-B217-B0B457450E7D}" type="pres">
      <dgm:prSet presAssocID="{B6DC732F-5787-461D-B37F-E34F94371434}" presName="parentLin" presStyleCnt="0"/>
      <dgm:spPr/>
    </dgm:pt>
    <dgm:pt modelId="{1C450E24-3021-409D-A461-0E799F7376F0}" type="pres">
      <dgm:prSet presAssocID="{B6DC732F-5787-461D-B37F-E34F94371434}" presName="parentLeftMargin" presStyleLbl="node1" presStyleIdx="0" presStyleCnt="7"/>
      <dgm:spPr/>
    </dgm:pt>
    <dgm:pt modelId="{3642DA93-3FF5-4334-82F2-25E5D4F07129}" type="pres">
      <dgm:prSet presAssocID="{B6DC732F-5787-461D-B37F-E34F9437143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DD9A075-3A43-4079-A8E0-C959CF22A0CB}" type="pres">
      <dgm:prSet presAssocID="{B6DC732F-5787-461D-B37F-E34F94371434}" presName="negativeSpace" presStyleCnt="0"/>
      <dgm:spPr/>
    </dgm:pt>
    <dgm:pt modelId="{7882B840-0FD5-47BD-B5FD-2847DBC55BC8}" type="pres">
      <dgm:prSet presAssocID="{B6DC732F-5787-461D-B37F-E34F94371434}" presName="childText" presStyleLbl="conFgAcc1" presStyleIdx="0" presStyleCnt="7">
        <dgm:presLayoutVars>
          <dgm:bulletEnabled val="1"/>
        </dgm:presLayoutVars>
      </dgm:prSet>
      <dgm:spPr/>
    </dgm:pt>
    <dgm:pt modelId="{90D6C675-3449-4A0F-AE02-63567B1A63A6}" type="pres">
      <dgm:prSet presAssocID="{500A8F55-7312-4375-8941-7F6BD4F82D0A}" presName="spaceBetweenRectangles" presStyleCnt="0"/>
      <dgm:spPr/>
    </dgm:pt>
    <dgm:pt modelId="{FF7F7E91-9254-4368-80B4-2665F8556E28}" type="pres">
      <dgm:prSet presAssocID="{12AF0DA8-612A-4D17-AAB8-98385DA615D3}" presName="parentLin" presStyleCnt="0"/>
      <dgm:spPr/>
    </dgm:pt>
    <dgm:pt modelId="{6964E502-DBA1-47D2-BEE1-DA2F21BFC523}" type="pres">
      <dgm:prSet presAssocID="{12AF0DA8-612A-4D17-AAB8-98385DA615D3}" presName="parentLeftMargin" presStyleLbl="node1" presStyleIdx="0" presStyleCnt="7"/>
      <dgm:spPr/>
    </dgm:pt>
    <dgm:pt modelId="{7DB4AE46-B6CC-4968-B081-B16F55CC5C65}" type="pres">
      <dgm:prSet presAssocID="{12AF0DA8-612A-4D17-AAB8-98385DA615D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6F784BA-C5AD-4B32-B371-66D0381D8996}" type="pres">
      <dgm:prSet presAssocID="{12AF0DA8-612A-4D17-AAB8-98385DA615D3}" presName="negativeSpace" presStyleCnt="0"/>
      <dgm:spPr/>
    </dgm:pt>
    <dgm:pt modelId="{BC05EA25-566F-4D77-A77D-F70091A9FD01}" type="pres">
      <dgm:prSet presAssocID="{12AF0DA8-612A-4D17-AAB8-98385DA615D3}" presName="childText" presStyleLbl="conFgAcc1" presStyleIdx="1" presStyleCnt="7">
        <dgm:presLayoutVars>
          <dgm:bulletEnabled val="1"/>
        </dgm:presLayoutVars>
      </dgm:prSet>
      <dgm:spPr/>
    </dgm:pt>
    <dgm:pt modelId="{F3699820-51ED-4750-9861-EB9781B02869}" type="pres">
      <dgm:prSet presAssocID="{2947D16E-5C4A-4EA7-A9C5-F09B51FFC8BB}" presName="spaceBetweenRectangles" presStyleCnt="0"/>
      <dgm:spPr/>
    </dgm:pt>
    <dgm:pt modelId="{BE8E1B43-DCA5-4ECD-9341-4A07CD1CE4DE}" type="pres">
      <dgm:prSet presAssocID="{0C0D8025-ADE0-42E4-AA7C-1F5B285065AF}" presName="parentLin" presStyleCnt="0"/>
      <dgm:spPr/>
    </dgm:pt>
    <dgm:pt modelId="{389DCD04-A633-464D-A00C-18C6752A2254}" type="pres">
      <dgm:prSet presAssocID="{0C0D8025-ADE0-42E4-AA7C-1F5B285065AF}" presName="parentLeftMargin" presStyleLbl="node1" presStyleIdx="1" presStyleCnt="7"/>
      <dgm:spPr/>
    </dgm:pt>
    <dgm:pt modelId="{EBAE5238-8FF2-45C1-8969-E2218525C0B0}" type="pres">
      <dgm:prSet presAssocID="{0C0D8025-ADE0-42E4-AA7C-1F5B285065A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46403EE-82DA-4E51-9377-30772D995F41}" type="pres">
      <dgm:prSet presAssocID="{0C0D8025-ADE0-42E4-AA7C-1F5B285065AF}" presName="negativeSpace" presStyleCnt="0"/>
      <dgm:spPr/>
    </dgm:pt>
    <dgm:pt modelId="{80F91061-CFF7-4B50-AE2A-7255EA18ECE3}" type="pres">
      <dgm:prSet presAssocID="{0C0D8025-ADE0-42E4-AA7C-1F5B285065AF}" presName="childText" presStyleLbl="conFgAcc1" presStyleIdx="2" presStyleCnt="7">
        <dgm:presLayoutVars>
          <dgm:bulletEnabled val="1"/>
        </dgm:presLayoutVars>
      </dgm:prSet>
      <dgm:spPr/>
    </dgm:pt>
    <dgm:pt modelId="{FD598C50-699E-4DF2-951D-3084BCB0A3D5}" type="pres">
      <dgm:prSet presAssocID="{A0CF878F-9C85-4A51-A430-970FC7CD4BD3}" presName="spaceBetweenRectangles" presStyleCnt="0"/>
      <dgm:spPr/>
    </dgm:pt>
    <dgm:pt modelId="{B23E03B1-33CB-444E-9750-2FE8F542D6D0}" type="pres">
      <dgm:prSet presAssocID="{7DE1CC66-FCD4-40D0-B984-DB41006A7FA0}" presName="parentLin" presStyleCnt="0"/>
      <dgm:spPr/>
    </dgm:pt>
    <dgm:pt modelId="{F7C396FF-4E56-4D41-9C11-798920BDED02}" type="pres">
      <dgm:prSet presAssocID="{7DE1CC66-FCD4-40D0-B984-DB41006A7FA0}" presName="parentLeftMargin" presStyleLbl="node1" presStyleIdx="2" presStyleCnt="7"/>
      <dgm:spPr/>
    </dgm:pt>
    <dgm:pt modelId="{266CDB2B-650E-4A9A-819A-A0DB97910DAB}" type="pres">
      <dgm:prSet presAssocID="{7DE1CC66-FCD4-40D0-B984-DB41006A7FA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7D4A797-FCCE-4E11-8C78-2E075C100D72}" type="pres">
      <dgm:prSet presAssocID="{7DE1CC66-FCD4-40D0-B984-DB41006A7FA0}" presName="negativeSpace" presStyleCnt="0"/>
      <dgm:spPr/>
    </dgm:pt>
    <dgm:pt modelId="{9BBB7873-E690-46E7-A654-7634E29A5E5C}" type="pres">
      <dgm:prSet presAssocID="{7DE1CC66-FCD4-40D0-B984-DB41006A7FA0}" presName="childText" presStyleLbl="conFgAcc1" presStyleIdx="3" presStyleCnt="7">
        <dgm:presLayoutVars>
          <dgm:bulletEnabled val="1"/>
        </dgm:presLayoutVars>
      </dgm:prSet>
      <dgm:spPr/>
    </dgm:pt>
    <dgm:pt modelId="{ADB65DC7-35C5-4914-A9DF-CA20C83AE751}" type="pres">
      <dgm:prSet presAssocID="{1B7F53C7-9A56-4E29-A0C6-464442F865F7}" presName="spaceBetweenRectangles" presStyleCnt="0"/>
      <dgm:spPr/>
    </dgm:pt>
    <dgm:pt modelId="{CB8E5463-C225-4D0F-8911-002F032F04AA}" type="pres">
      <dgm:prSet presAssocID="{9478085B-C65E-42FA-8937-64FC2C41DB49}" presName="parentLin" presStyleCnt="0"/>
      <dgm:spPr/>
    </dgm:pt>
    <dgm:pt modelId="{F14D3CB6-4A21-42F6-AF2C-B8151C126BCF}" type="pres">
      <dgm:prSet presAssocID="{9478085B-C65E-42FA-8937-64FC2C41DB49}" presName="parentLeftMargin" presStyleLbl="node1" presStyleIdx="3" presStyleCnt="7"/>
      <dgm:spPr/>
    </dgm:pt>
    <dgm:pt modelId="{64B12EE3-D811-447B-9C07-9A17A0B2A177}" type="pres">
      <dgm:prSet presAssocID="{9478085B-C65E-42FA-8937-64FC2C41DB4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7954AFF-FEED-414A-B2AB-A8FF193A2FB1}" type="pres">
      <dgm:prSet presAssocID="{9478085B-C65E-42FA-8937-64FC2C41DB49}" presName="negativeSpace" presStyleCnt="0"/>
      <dgm:spPr/>
    </dgm:pt>
    <dgm:pt modelId="{82AF126D-5162-466E-B7F5-C922DB5A4FE1}" type="pres">
      <dgm:prSet presAssocID="{9478085B-C65E-42FA-8937-64FC2C41DB49}" presName="childText" presStyleLbl="conFgAcc1" presStyleIdx="4" presStyleCnt="7">
        <dgm:presLayoutVars>
          <dgm:bulletEnabled val="1"/>
        </dgm:presLayoutVars>
      </dgm:prSet>
      <dgm:spPr/>
    </dgm:pt>
    <dgm:pt modelId="{8A98C87F-594F-4B83-85F1-22189EAD2B40}" type="pres">
      <dgm:prSet presAssocID="{839C79C8-4C5F-4DA4-9A9E-C730E20A4931}" presName="spaceBetweenRectangles" presStyleCnt="0"/>
      <dgm:spPr/>
    </dgm:pt>
    <dgm:pt modelId="{E8A70950-9220-418B-B1C1-A45FFB91CF2D}" type="pres">
      <dgm:prSet presAssocID="{681E8290-88A5-4296-86BD-64140FC10ACA}" presName="parentLin" presStyleCnt="0"/>
      <dgm:spPr/>
    </dgm:pt>
    <dgm:pt modelId="{5BD4277B-4BA4-4997-B1F5-5719FEF84BE9}" type="pres">
      <dgm:prSet presAssocID="{681E8290-88A5-4296-86BD-64140FC10ACA}" presName="parentLeftMargin" presStyleLbl="node1" presStyleIdx="4" presStyleCnt="7"/>
      <dgm:spPr/>
    </dgm:pt>
    <dgm:pt modelId="{56928095-46A4-4509-8B59-FBE2ACA3C35E}" type="pres">
      <dgm:prSet presAssocID="{681E8290-88A5-4296-86BD-64140FC10AC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A59FCD1-33E2-4117-97AA-4878932DB291}" type="pres">
      <dgm:prSet presAssocID="{681E8290-88A5-4296-86BD-64140FC10ACA}" presName="negativeSpace" presStyleCnt="0"/>
      <dgm:spPr/>
    </dgm:pt>
    <dgm:pt modelId="{47656889-7A59-4F52-BEFA-D5E821A416D7}" type="pres">
      <dgm:prSet presAssocID="{681E8290-88A5-4296-86BD-64140FC10ACA}" presName="childText" presStyleLbl="conFgAcc1" presStyleIdx="5" presStyleCnt="7">
        <dgm:presLayoutVars>
          <dgm:bulletEnabled val="1"/>
        </dgm:presLayoutVars>
      </dgm:prSet>
      <dgm:spPr/>
    </dgm:pt>
    <dgm:pt modelId="{51ECA8C9-98A6-4F49-8E87-A41FC887C1BE}" type="pres">
      <dgm:prSet presAssocID="{2BE17927-F5D6-473B-9CC7-73F74D8D33C2}" presName="spaceBetweenRectangles" presStyleCnt="0"/>
      <dgm:spPr/>
    </dgm:pt>
    <dgm:pt modelId="{451C973D-43BA-476D-A10F-AD7D369F2FD2}" type="pres">
      <dgm:prSet presAssocID="{45AEDEA1-474A-4B17-8512-35AF5E579523}" presName="parentLin" presStyleCnt="0"/>
      <dgm:spPr/>
    </dgm:pt>
    <dgm:pt modelId="{A5511BC1-5565-4536-9170-59FC11A68B98}" type="pres">
      <dgm:prSet presAssocID="{45AEDEA1-474A-4B17-8512-35AF5E579523}" presName="parentLeftMargin" presStyleLbl="node1" presStyleIdx="5" presStyleCnt="7"/>
      <dgm:spPr/>
    </dgm:pt>
    <dgm:pt modelId="{A153D680-596D-4A37-9F8F-2162C4E80FAF}" type="pres">
      <dgm:prSet presAssocID="{45AEDEA1-474A-4B17-8512-35AF5E579523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33A9DE4D-F8F2-47E0-8EA2-8368E26957D9}" type="pres">
      <dgm:prSet presAssocID="{45AEDEA1-474A-4B17-8512-35AF5E579523}" presName="negativeSpace" presStyleCnt="0"/>
      <dgm:spPr/>
    </dgm:pt>
    <dgm:pt modelId="{C9710F0F-7166-4494-AFAF-6AF80DA16D8D}" type="pres">
      <dgm:prSet presAssocID="{45AEDEA1-474A-4B17-8512-35AF5E579523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ABD8D901-3928-4377-9A32-72A3DF604A4E}" type="presOf" srcId="{B6DC732F-5787-461D-B37F-E34F94371434}" destId="{3642DA93-3FF5-4334-82F2-25E5D4F07129}" srcOrd="1" destOrd="0" presId="urn:microsoft.com/office/officeart/2005/8/layout/list1"/>
    <dgm:cxn modelId="{14DF9B1D-9AA5-491A-93ED-BD692217AC95}" type="presOf" srcId="{9478085B-C65E-42FA-8937-64FC2C41DB49}" destId="{F14D3CB6-4A21-42F6-AF2C-B8151C126BCF}" srcOrd="0" destOrd="0" presId="urn:microsoft.com/office/officeart/2005/8/layout/list1"/>
    <dgm:cxn modelId="{2C00FE2E-5ED3-4DDD-B428-1773EEC772F5}" type="presOf" srcId="{45AEDEA1-474A-4B17-8512-35AF5E579523}" destId="{A153D680-596D-4A37-9F8F-2162C4E80FAF}" srcOrd="1" destOrd="0" presId="urn:microsoft.com/office/officeart/2005/8/layout/list1"/>
    <dgm:cxn modelId="{78075338-1898-41CE-9DD4-E270C1E3F701}" type="presOf" srcId="{0C0D8025-ADE0-42E4-AA7C-1F5B285065AF}" destId="{389DCD04-A633-464D-A00C-18C6752A2254}" srcOrd="0" destOrd="0" presId="urn:microsoft.com/office/officeart/2005/8/layout/list1"/>
    <dgm:cxn modelId="{E391693B-AA27-4894-AB85-62E0E53F6F00}" srcId="{F636E390-81E9-4F87-B20C-4E127495DB82}" destId="{0C0D8025-ADE0-42E4-AA7C-1F5B285065AF}" srcOrd="2" destOrd="0" parTransId="{3EA5B794-38EC-41D7-8277-05112641553D}" sibTransId="{A0CF878F-9C85-4A51-A430-970FC7CD4BD3}"/>
    <dgm:cxn modelId="{CAC10F64-0EAE-485D-9B5F-5D44399C215D}" srcId="{F636E390-81E9-4F87-B20C-4E127495DB82}" destId="{12AF0DA8-612A-4D17-AAB8-98385DA615D3}" srcOrd="1" destOrd="0" parTransId="{D665B692-4C31-4E3C-B538-32CC845BC284}" sibTransId="{2947D16E-5C4A-4EA7-A9C5-F09B51FFC8BB}"/>
    <dgm:cxn modelId="{A35C7B45-E45B-49CF-8365-958F945064FB}" type="presOf" srcId="{681E8290-88A5-4296-86BD-64140FC10ACA}" destId="{56928095-46A4-4509-8B59-FBE2ACA3C35E}" srcOrd="1" destOrd="0" presId="urn:microsoft.com/office/officeart/2005/8/layout/list1"/>
    <dgm:cxn modelId="{7CD4266E-7395-412A-94CB-FFA65968D9E8}" type="presOf" srcId="{7DE1CC66-FCD4-40D0-B984-DB41006A7FA0}" destId="{F7C396FF-4E56-4D41-9C11-798920BDED02}" srcOrd="0" destOrd="0" presId="urn:microsoft.com/office/officeart/2005/8/layout/list1"/>
    <dgm:cxn modelId="{7B167D70-E657-4100-BA98-3A6A8B4F0334}" type="presOf" srcId="{9478085B-C65E-42FA-8937-64FC2C41DB49}" destId="{64B12EE3-D811-447B-9C07-9A17A0B2A177}" srcOrd="1" destOrd="0" presId="urn:microsoft.com/office/officeart/2005/8/layout/list1"/>
    <dgm:cxn modelId="{51B8C572-D3A1-4878-BD06-6805EE819179}" type="presOf" srcId="{7DE1CC66-FCD4-40D0-B984-DB41006A7FA0}" destId="{266CDB2B-650E-4A9A-819A-A0DB97910DAB}" srcOrd="1" destOrd="0" presId="urn:microsoft.com/office/officeart/2005/8/layout/list1"/>
    <dgm:cxn modelId="{9B999173-949D-4239-AD8B-2347224A6456}" type="presOf" srcId="{12AF0DA8-612A-4D17-AAB8-98385DA615D3}" destId="{6964E502-DBA1-47D2-BEE1-DA2F21BFC523}" srcOrd="0" destOrd="0" presId="urn:microsoft.com/office/officeart/2005/8/layout/list1"/>
    <dgm:cxn modelId="{B0B7C255-B994-4AE9-97AE-18D5A014F2B5}" srcId="{F636E390-81E9-4F87-B20C-4E127495DB82}" destId="{45AEDEA1-474A-4B17-8512-35AF5E579523}" srcOrd="6" destOrd="0" parTransId="{10404F84-78BB-46E9-91EA-44136C8AAF50}" sibTransId="{2AE361FE-B014-4A5D-9445-8054B9F1CBDA}"/>
    <dgm:cxn modelId="{569FCA88-21BE-4C12-9E7A-1D7A5FD1B4E5}" srcId="{F636E390-81E9-4F87-B20C-4E127495DB82}" destId="{7DE1CC66-FCD4-40D0-B984-DB41006A7FA0}" srcOrd="3" destOrd="0" parTransId="{7B3F8280-5A1D-4599-A254-F40ACBE1AB55}" sibTransId="{1B7F53C7-9A56-4E29-A0C6-464442F865F7}"/>
    <dgm:cxn modelId="{7595868C-C5F7-4ADC-B5B6-323F55A97D10}" type="presOf" srcId="{0C0D8025-ADE0-42E4-AA7C-1F5B285065AF}" destId="{EBAE5238-8FF2-45C1-8969-E2218525C0B0}" srcOrd="1" destOrd="0" presId="urn:microsoft.com/office/officeart/2005/8/layout/list1"/>
    <dgm:cxn modelId="{9D2E068D-5BE2-4AC7-8207-6C6CD8174A1C}" type="presOf" srcId="{F636E390-81E9-4F87-B20C-4E127495DB82}" destId="{7D934928-7183-4294-BFD5-59DDFEE123C8}" srcOrd="0" destOrd="0" presId="urn:microsoft.com/office/officeart/2005/8/layout/list1"/>
    <dgm:cxn modelId="{A15180A8-FB62-447D-BD79-E9DC254DA1DF}" type="presOf" srcId="{45AEDEA1-474A-4B17-8512-35AF5E579523}" destId="{A5511BC1-5565-4536-9170-59FC11A68B98}" srcOrd="0" destOrd="0" presId="urn:microsoft.com/office/officeart/2005/8/layout/list1"/>
    <dgm:cxn modelId="{F6A378AA-B845-4422-ADDB-ADB7701A75DC}" srcId="{F636E390-81E9-4F87-B20C-4E127495DB82}" destId="{681E8290-88A5-4296-86BD-64140FC10ACA}" srcOrd="5" destOrd="0" parTransId="{9FCEB88F-F4B6-49CC-9313-22426DE999F3}" sibTransId="{2BE17927-F5D6-473B-9CC7-73F74D8D33C2}"/>
    <dgm:cxn modelId="{90073ACF-7BD1-4BCC-8E3C-8F3EAB3305B8}" type="presOf" srcId="{681E8290-88A5-4296-86BD-64140FC10ACA}" destId="{5BD4277B-4BA4-4997-B1F5-5719FEF84BE9}" srcOrd="0" destOrd="0" presId="urn:microsoft.com/office/officeart/2005/8/layout/list1"/>
    <dgm:cxn modelId="{773AD0D2-F174-4B58-9B38-2CF9B71E943D}" srcId="{F636E390-81E9-4F87-B20C-4E127495DB82}" destId="{B6DC732F-5787-461D-B37F-E34F94371434}" srcOrd="0" destOrd="0" parTransId="{88B67BD9-8B9C-404D-95D5-D040F99F7594}" sibTransId="{500A8F55-7312-4375-8941-7F6BD4F82D0A}"/>
    <dgm:cxn modelId="{7C9C54E4-598E-4627-85EB-A1ED63D4739C}" srcId="{F636E390-81E9-4F87-B20C-4E127495DB82}" destId="{9478085B-C65E-42FA-8937-64FC2C41DB49}" srcOrd="4" destOrd="0" parTransId="{F4BC35DD-ADD6-439B-975A-78537CDF511F}" sibTransId="{839C79C8-4C5F-4DA4-9A9E-C730E20A4931}"/>
    <dgm:cxn modelId="{D75E1AF2-D883-45EC-B205-B59AE06A2607}" type="presOf" srcId="{12AF0DA8-612A-4D17-AAB8-98385DA615D3}" destId="{7DB4AE46-B6CC-4968-B081-B16F55CC5C65}" srcOrd="1" destOrd="0" presId="urn:microsoft.com/office/officeart/2005/8/layout/list1"/>
    <dgm:cxn modelId="{1778DBFF-2791-4AA9-81A9-0768F8C0B738}" type="presOf" srcId="{B6DC732F-5787-461D-B37F-E34F94371434}" destId="{1C450E24-3021-409D-A461-0E799F7376F0}" srcOrd="0" destOrd="0" presId="urn:microsoft.com/office/officeart/2005/8/layout/list1"/>
    <dgm:cxn modelId="{2F4A60DF-F592-4971-98AA-E9B2884D8FA0}" type="presParOf" srcId="{7D934928-7183-4294-BFD5-59DDFEE123C8}" destId="{D4268961-8A99-4DA7-B217-B0B457450E7D}" srcOrd="0" destOrd="0" presId="urn:microsoft.com/office/officeart/2005/8/layout/list1"/>
    <dgm:cxn modelId="{7AC0314E-8D3A-47F1-BE51-AB90A54189A7}" type="presParOf" srcId="{D4268961-8A99-4DA7-B217-B0B457450E7D}" destId="{1C450E24-3021-409D-A461-0E799F7376F0}" srcOrd="0" destOrd="0" presId="urn:microsoft.com/office/officeart/2005/8/layout/list1"/>
    <dgm:cxn modelId="{D548F0D8-A71E-48D6-A3EA-9C3DC400A8A3}" type="presParOf" srcId="{D4268961-8A99-4DA7-B217-B0B457450E7D}" destId="{3642DA93-3FF5-4334-82F2-25E5D4F07129}" srcOrd="1" destOrd="0" presId="urn:microsoft.com/office/officeart/2005/8/layout/list1"/>
    <dgm:cxn modelId="{15B9909E-A7EA-43C7-B96C-0EB8BE82D78C}" type="presParOf" srcId="{7D934928-7183-4294-BFD5-59DDFEE123C8}" destId="{EDD9A075-3A43-4079-A8E0-C959CF22A0CB}" srcOrd="1" destOrd="0" presId="urn:microsoft.com/office/officeart/2005/8/layout/list1"/>
    <dgm:cxn modelId="{5EFADFA3-A0CD-4EE8-9F92-C1453119D35F}" type="presParOf" srcId="{7D934928-7183-4294-BFD5-59DDFEE123C8}" destId="{7882B840-0FD5-47BD-B5FD-2847DBC55BC8}" srcOrd="2" destOrd="0" presId="urn:microsoft.com/office/officeart/2005/8/layout/list1"/>
    <dgm:cxn modelId="{1BC89767-D2D7-429E-8E6D-62E2C415303D}" type="presParOf" srcId="{7D934928-7183-4294-BFD5-59DDFEE123C8}" destId="{90D6C675-3449-4A0F-AE02-63567B1A63A6}" srcOrd="3" destOrd="0" presId="urn:microsoft.com/office/officeart/2005/8/layout/list1"/>
    <dgm:cxn modelId="{8F12008E-B11A-4BC0-B0B2-4EA1430C7F74}" type="presParOf" srcId="{7D934928-7183-4294-BFD5-59DDFEE123C8}" destId="{FF7F7E91-9254-4368-80B4-2665F8556E28}" srcOrd="4" destOrd="0" presId="urn:microsoft.com/office/officeart/2005/8/layout/list1"/>
    <dgm:cxn modelId="{EB243AE7-ED67-4FEE-B769-8853D1AB7452}" type="presParOf" srcId="{FF7F7E91-9254-4368-80B4-2665F8556E28}" destId="{6964E502-DBA1-47D2-BEE1-DA2F21BFC523}" srcOrd="0" destOrd="0" presId="urn:microsoft.com/office/officeart/2005/8/layout/list1"/>
    <dgm:cxn modelId="{EEB4B69D-B8CF-44A2-8F80-7351FDFADAD4}" type="presParOf" srcId="{FF7F7E91-9254-4368-80B4-2665F8556E28}" destId="{7DB4AE46-B6CC-4968-B081-B16F55CC5C65}" srcOrd="1" destOrd="0" presId="urn:microsoft.com/office/officeart/2005/8/layout/list1"/>
    <dgm:cxn modelId="{3762CA18-1A62-4093-B816-2E06F62FFB01}" type="presParOf" srcId="{7D934928-7183-4294-BFD5-59DDFEE123C8}" destId="{A6F784BA-C5AD-4B32-B371-66D0381D8996}" srcOrd="5" destOrd="0" presId="urn:microsoft.com/office/officeart/2005/8/layout/list1"/>
    <dgm:cxn modelId="{039E3264-39F1-4FB4-B757-08C44A8FA18A}" type="presParOf" srcId="{7D934928-7183-4294-BFD5-59DDFEE123C8}" destId="{BC05EA25-566F-4D77-A77D-F70091A9FD01}" srcOrd="6" destOrd="0" presId="urn:microsoft.com/office/officeart/2005/8/layout/list1"/>
    <dgm:cxn modelId="{3D50D6C4-95BB-4B5B-B255-8FA37A41250C}" type="presParOf" srcId="{7D934928-7183-4294-BFD5-59DDFEE123C8}" destId="{F3699820-51ED-4750-9861-EB9781B02869}" srcOrd="7" destOrd="0" presId="urn:microsoft.com/office/officeart/2005/8/layout/list1"/>
    <dgm:cxn modelId="{E2A7ACA7-FC02-4DF9-B6F4-10F4AE33846D}" type="presParOf" srcId="{7D934928-7183-4294-BFD5-59DDFEE123C8}" destId="{BE8E1B43-DCA5-4ECD-9341-4A07CD1CE4DE}" srcOrd="8" destOrd="0" presId="urn:microsoft.com/office/officeart/2005/8/layout/list1"/>
    <dgm:cxn modelId="{9217D066-3B51-4EB5-AB56-F83A69228680}" type="presParOf" srcId="{BE8E1B43-DCA5-4ECD-9341-4A07CD1CE4DE}" destId="{389DCD04-A633-464D-A00C-18C6752A2254}" srcOrd="0" destOrd="0" presId="urn:microsoft.com/office/officeart/2005/8/layout/list1"/>
    <dgm:cxn modelId="{6B364796-3B07-4E76-B7A7-DF243E638C44}" type="presParOf" srcId="{BE8E1B43-DCA5-4ECD-9341-4A07CD1CE4DE}" destId="{EBAE5238-8FF2-45C1-8969-E2218525C0B0}" srcOrd="1" destOrd="0" presId="urn:microsoft.com/office/officeart/2005/8/layout/list1"/>
    <dgm:cxn modelId="{A049D3DD-0AA0-4DBF-9B35-76D116382EB8}" type="presParOf" srcId="{7D934928-7183-4294-BFD5-59DDFEE123C8}" destId="{746403EE-82DA-4E51-9377-30772D995F41}" srcOrd="9" destOrd="0" presId="urn:microsoft.com/office/officeart/2005/8/layout/list1"/>
    <dgm:cxn modelId="{5B17552A-D88D-4A72-BB8F-6FB694EB1852}" type="presParOf" srcId="{7D934928-7183-4294-BFD5-59DDFEE123C8}" destId="{80F91061-CFF7-4B50-AE2A-7255EA18ECE3}" srcOrd="10" destOrd="0" presId="urn:microsoft.com/office/officeart/2005/8/layout/list1"/>
    <dgm:cxn modelId="{09C544B7-C4B4-465B-8B0F-56059CF237A7}" type="presParOf" srcId="{7D934928-7183-4294-BFD5-59DDFEE123C8}" destId="{FD598C50-699E-4DF2-951D-3084BCB0A3D5}" srcOrd="11" destOrd="0" presId="urn:microsoft.com/office/officeart/2005/8/layout/list1"/>
    <dgm:cxn modelId="{8DE51316-0985-4E70-BB15-CB5D007F8363}" type="presParOf" srcId="{7D934928-7183-4294-BFD5-59DDFEE123C8}" destId="{B23E03B1-33CB-444E-9750-2FE8F542D6D0}" srcOrd="12" destOrd="0" presId="urn:microsoft.com/office/officeart/2005/8/layout/list1"/>
    <dgm:cxn modelId="{2C236A1F-BD65-4B89-8743-E40355621395}" type="presParOf" srcId="{B23E03B1-33CB-444E-9750-2FE8F542D6D0}" destId="{F7C396FF-4E56-4D41-9C11-798920BDED02}" srcOrd="0" destOrd="0" presId="urn:microsoft.com/office/officeart/2005/8/layout/list1"/>
    <dgm:cxn modelId="{B6FEF5E7-3FD6-4CF1-80F7-7D985121F4D7}" type="presParOf" srcId="{B23E03B1-33CB-444E-9750-2FE8F542D6D0}" destId="{266CDB2B-650E-4A9A-819A-A0DB97910DAB}" srcOrd="1" destOrd="0" presId="urn:microsoft.com/office/officeart/2005/8/layout/list1"/>
    <dgm:cxn modelId="{469FBB3B-71AA-44F3-99CF-DF5B1C40C74A}" type="presParOf" srcId="{7D934928-7183-4294-BFD5-59DDFEE123C8}" destId="{77D4A797-FCCE-4E11-8C78-2E075C100D72}" srcOrd="13" destOrd="0" presId="urn:microsoft.com/office/officeart/2005/8/layout/list1"/>
    <dgm:cxn modelId="{CEDCAFA2-DE9C-4543-B913-8BA997068F4A}" type="presParOf" srcId="{7D934928-7183-4294-BFD5-59DDFEE123C8}" destId="{9BBB7873-E690-46E7-A654-7634E29A5E5C}" srcOrd="14" destOrd="0" presId="urn:microsoft.com/office/officeart/2005/8/layout/list1"/>
    <dgm:cxn modelId="{F137A2FD-03D6-488D-A96E-241A8737387E}" type="presParOf" srcId="{7D934928-7183-4294-BFD5-59DDFEE123C8}" destId="{ADB65DC7-35C5-4914-A9DF-CA20C83AE751}" srcOrd="15" destOrd="0" presId="urn:microsoft.com/office/officeart/2005/8/layout/list1"/>
    <dgm:cxn modelId="{A9830B83-66B8-4EE3-B893-124A501521DE}" type="presParOf" srcId="{7D934928-7183-4294-BFD5-59DDFEE123C8}" destId="{CB8E5463-C225-4D0F-8911-002F032F04AA}" srcOrd="16" destOrd="0" presId="urn:microsoft.com/office/officeart/2005/8/layout/list1"/>
    <dgm:cxn modelId="{73A85E78-5AD3-41F1-8419-67BD02B06B7C}" type="presParOf" srcId="{CB8E5463-C225-4D0F-8911-002F032F04AA}" destId="{F14D3CB6-4A21-42F6-AF2C-B8151C126BCF}" srcOrd="0" destOrd="0" presId="urn:microsoft.com/office/officeart/2005/8/layout/list1"/>
    <dgm:cxn modelId="{5B349191-36E7-4B21-944C-19DD54760C70}" type="presParOf" srcId="{CB8E5463-C225-4D0F-8911-002F032F04AA}" destId="{64B12EE3-D811-447B-9C07-9A17A0B2A177}" srcOrd="1" destOrd="0" presId="urn:microsoft.com/office/officeart/2005/8/layout/list1"/>
    <dgm:cxn modelId="{878BFE74-AA5F-4A3F-B8A2-1DEEC171D8EC}" type="presParOf" srcId="{7D934928-7183-4294-BFD5-59DDFEE123C8}" destId="{97954AFF-FEED-414A-B2AB-A8FF193A2FB1}" srcOrd="17" destOrd="0" presId="urn:microsoft.com/office/officeart/2005/8/layout/list1"/>
    <dgm:cxn modelId="{D951FFBE-B019-4267-A271-7A6B911269D5}" type="presParOf" srcId="{7D934928-7183-4294-BFD5-59DDFEE123C8}" destId="{82AF126D-5162-466E-B7F5-C922DB5A4FE1}" srcOrd="18" destOrd="0" presId="urn:microsoft.com/office/officeart/2005/8/layout/list1"/>
    <dgm:cxn modelId="{69A72DEC-BEE4-4201-BEBC-00FDD2460230}" type="presParOf" srcId="{7D934928-7183-4294-BFD5-59DDFEE123C8}" destId="{8A98C87F-594F-4B83-85F1-22189EAD2B40}" srcOrd="19" destOrd="0" presId="urn:microsoft.com/office/officeart/2005/8/layout/list1"/>
    <dgm:cxn modelId="{1F68BDB9-0670-426C-BCF5-27059B9980C3}" type="presParOf" srcId="{7D934928-7183-4294-BFD5-59DDFEE123C8}" destId="{E8A70950-9220-418B-B1C1-A45FFB91CF2D}" srcOrd="20" destOrd="0" presId="urn:microsoft.com/office/officeart/2005/8/layout/list1"/>
    <dgm:cxn modelId="{360094C8-9030-4302-A8AD-714C9F016331}" type="presParOf" srcId="{E8A70950-9220-418B-B1C1-A45FFB91CF2D}" destId="{5BD4277B-4BA4-4997-B1F5-5719FEF84BE9}" srcOrd="0" destOrd="0" presId="urn:microsoft.com/office/officeart/2005/8/layout/list1"/>
    <dgm:cxn modelId="{B049C043-DE05-47F5-8C96-9E7FEE19D829}" type="presParOf" srcId="{E8A70950-9220-418B-B1C1-A45FFB91CF2D}" destId="{56928095-46A4-4509-8B59-FBE2ACA3C35E}" srcOrd="1" destOrd="0" presId="urn:microsoft.com/office/officeart/2005/8/layout/list1"/>
    <dgm:cxn modelId="{4BECE8A7-401C-4B82-A658-D981136A42DE}" type="presParOf" srcId="{7D934928-7183-4294-BFD5-59DDFEE123C8}" destId="{5A59FCD1-33E2-4117-97AA-4878932DB291}" srcOrd="21" destOrd="0" presId="urn:microsoft.com/office/officeart/2005/8/layout/list1"/>
    <dgm:cxn modelId="{B1916D3B-7069-4992-9C5C-F35755843029}" type="presParOf" srcId="{7D934928-7183-4294-BFD5-59DDFEE123C8}" destId="{47656889-7A59-4F52-BEFA-D5E821A416D7}" srcOrd="22" destOrd="0" presId="urn:microsoft.com/office/officeart/2005/8/layout/list1"/>
    <dgm:cxn modelId="{62E0C45E-6F7E-463B-A3BF-43C55C930100}" type="presParOf" srcId="{7D934928-7183-4294-BFD5-59DDFEE123C8}" destId="{51ECA8C9-98A6-4F49-8E87-A41FC887C1BE}" srcOrd="23" destOrd="0" presId="urn:microsoft.com/office/officeart/2005/8/layout/list1"/>
    <dgm:cxn modelId="{232EFB8D-6418-490B-ADAC-378C01FC9B83}" type="presParOf" srcId="{7D934928-7183-4294-BFD5-59DDFEE123C8}" destId="{451C973D-43BA-476D-A10F-AD7D369F2FD2}" srcOrd="24" destOrd="0" presId="urn:microsoft.com/office/officeart/2005/8/layout/list1"/>
    <dgm:cxn modelId="{ABA3F724-A185-4E7C-9455-188C26B0289B}" type="presParOf" srcId="{451C973D-43BA-476D-A10F-AD7D369F2FD2}" destId="{A5511BC1-5565-4536-9170-59FC11A68B98}" srcOrd="0" destOrd="0" presId="urn:microsoft.com/office/officeart/2005/8/layout/list1"/>
    <dgm:cxn modelId="{3EB1ABAD-D287-42DE-B30F-2A7EC208CE46}" type="presParOf" srcId="{451C973D-43BA-476D-A10F-AD7D369F2FD2}" destId="{A153D680-596D-4A37-9F8F-2162C4E80FAF}" srcOrd="1" destOrd="0" presId="urn:microsoft.com/office/officeart/2005/8/layout/list1"/>
    <dgm:cxn modelId="{CF409D73-FBD6-46F4-8054-DCF09E2F7F74}" type="presParOf" srcId="{7D934928-7183-4294-BFD5-59DDFEE123C8}" destId="{33A9DE4D-F8F2-47E0-8EA2-8368E26957D9}" srcOrd="25" destOrd="0" presId="urn:microsoft.com/office/officeart/2005/8/layout/list1"/>
    <dgm:cxn modelId="{EA8489D1-435D-4A7D-AACA-C27E5F97A1D4}" type="presParOf" srcId="{7D934928-7183-4294-BFD5-59DDFEE123C8}" destId="{C9710F0F-7166-4494-AFAF-6AF80DA16D8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39F69-F1ED-435E-878E-110EC54F4B95}">
      <dsp:nvSpPr>
        <dsp:cNvPr id="0" name=""/>
        <dsp:cNvSpPr/>
      </dsp:nvSpPr>
      <dsp:spPr>
        <a:xfrm>
          <a:off x="0" y="689"/>
          <a:ext cx="55682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46F41-5C9F-42AC-82EC-6DEC5A0852D5}">
      <dsp:nvSpPr>
        <dsp:cNvPr id="0" name=""/>
        <dsp:cNvSpPr/>
      </dsp:nvSpPr>
      <dsp:spPr>
        <a:xfrm>
          <a:off x="0" y="689"/>
          <a:ext cx="5568287" cy="1128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Introduction aux </a:t>
          </a:r>
          <a:r>
            <a:rPr lang="en-US" sz="2400" kern="1200" baseline="0" dirty="0" err="1"/>
            <a:t>principales</a:t>
          </a:r>
          <a:r>
            <a:rPr lang="en-US" sz="2400" kern="1200" baseline="0" dirty="0"/>
            <a:t> </a:t>
          </a:r>
          <a:r>
            <a:rPr lang="en-US" sz="2400" kern="1200" baseline="0" dirty="0" err="1"/>
            <a:t>plateformes</a:t>
          </a:r>
          <a:r>
            <a:rPr lang="en-US" sz="2400" kern="1200" baseline="0" dirty="0"/>
            <a:t> mobiles</a:t>
          </a:r>
          <a:r>
            <a:rPr lang="en-US" sz="2400" kern="1200" dirty="0">
              <a:latin typeface="Bembo"/>
            </a:rPr>
            <a:t> (iOS,  Android)</a:t>
          </a:r>
          <a:endParaRPr lang="en-US" sz="2400" kern="1200" dirty="0"/>
        </a:p>
      </dsp:txBody>
      <dsp:txXfrm>
        <a:off x="0" y="689"/>
        <a:ext cx="5568287" cy="1128754"/>
      </dsp:txXfrm>
    </dsp:sp>
    <dsp:sp modelId="{901E8664-54F2-4E29-84D7-18FD02AEE1C6}">
      <dsp:nvSpPr>
        <dsp:cNvPr id="0" name=""/>
        <dsp:cNvSpPr/>
      </dsp:nvSpPr>
      <dsp:spPr>
        <a:xfrm>
          <a:off x="0" y="1129443"/>
          <a:ext cx="5568287" cy="0"/>
        </a:xfrm>
        <a:prstGeom prst="line">
          <a:avLst/>
        </a:prstGeom>
        <a:solidFill>
          <a:schemeClr val="accent2">
            <a:hueOff val="212475"/>
            <a:satOff val="-4225"/>
            <a:lumOff val="1275"/>
            <a:alphaOff val="0"/>
          </a:schemeClr>
        </a:solidFill>
        <a:ln w="12700" cap="flat" cmpd="sng" algn="ctr">
          <a:solidFill>
            <a:schemeClr val="accent2">
              <a:hueOff val="212475"/>
              <a:satOff val="-4225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DEA7E-35E1-4123-87C3-F97E9DD4D17F}">
      <dsp:nvSpPr>
        <dsp:cNvPr id="0" name=""/>
        <dsp:cNvSpPr/>
      </dsp:nvSpPr>
      <dsp:spPr>
        <a:xfrm>
          <a:off x="0" y="1129443"/>
          <a:ext cx="5568287" cy="1128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Introduction aux </a:t>
          </a:r>
          <a:r>
            <a:rPr lang="en-US" sz="2400" kern="1200" baseline="0" dirty="0" err="1"/>
            <a:t>principales</a:t>
          </a:r>
          <a:r>
            <a:rPr lang="en-US" sz="2400" kern="1200" baseline="0" dirty="0"/>
            <a:t> </a:t>
          </a:r>
          <a:r>
            <a:rPr lang="en-US" sz="2400" kern="1200" baseline="0" dirty="0" err="1"/>
            <a:t>approches</a:t>
          </a:r>
          <a:r>
            <a:rPr lang="en-US" sz="2400" kern="1200" baseline="0" dirty="0"/>
            <a:t> de </a:t>
          </a:r>
          <a:r>
            <a:rPr lang="en-US" sz="2400" kern="1200" baseline="0" dirty="0" err="1"/>
            <a:t>développement</a:t>
          </a:r>
          <a:r>
            <a:rPr lang="en-US" sz="2400" kern="1200" baseline="0" dirty="0"/>
            <a:t> </a:t>
          </a:r>
          <a:r>
            <a:rPr lang="en-US" sz="2400" kern="1200" baseline="0" dirty="0" err="1"/>
            <a:t>d'applications</a:t>
          </a:r>
          <a:r>
            <a:rPr lang="en-US" sz="2400" kern="1200" baseline="0" dirty="0"/>
            <a:t> mobiles </a:t>
          </a:r>
          <a:endParaRPr lang="en-US" sz="2400" kern="1200" dirty="0"/>
        </a:p>
      </dsp:txBody>
      <dsp:txXfrm>
        <a:off x="0" y="1129443"/>
        <a:ext cx="5568287" cy="1128754"/>
      </dsp:txXfrm>
    </dsp:sp>
    <dsp:sp modelId="{2ADFCAEC-9B2A-42B2-9FB3-67B94F17B252}">
      <dsp:nvSpPr>
        <dsp:cNvPr id="0" name=""/>
        <dsp:cNvSpPr/>
      </dsp:nvSpPr>
      <dsp:spPr>
        <a:xfrm>
          <a:off x="0" y="2258197"/>
          <a:ext cx="5568287" cy="0"/>
        </a:xfrm>
        <a:prstGeom prst="line">
          <a:avLst/>
        </a:prstGeom>
        <a:solidFill>
          <a:schemeClr val="accent2">
            <a:hueOff val="424949"/>
            <a:satOff val="-8450"/>
            <a:lumOff val="2549"/>
            <a:alphaOff val="0"/>
          </a:schemeClr>
        </a:solidFill>
        <a:ln w="12700" cap="flat" cmpd="sng" algn="ctr">
          <a:solidFill>
            <a:schemeClr val="accent2">
              <a:hueOff val="424949"/>
              <a:satOff val="-8450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62060-96A0-4979-AB07-5AC2B1B521C7}">
      <dsp:nvSpPr>
        <dsp:cNvPr id="0" name=""/>
        <dsp:cNvSpPr/>
      </dsp:nvSpPr>
      <dsp:spPr>
        <a:xfrm>
          <a:off x="0" y="2258197"/>
          <a:ext cx="5568287" cy="1128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Etre capable de </a:t>
          </a:r>
          <a:r>
            <a:rPr lang="en-US" sz="2400" kern="1200" baseline="0" dirty="0" err="1"/>
            <a:t>développer</a:t>
          </a:r>
          <a:r>
            <a:rPr lang="en-US" sz="2400" kern="1200" baseline="0" dirty="0"/>
            <a:t> </a:t>
          </a:r>
          <a:r>
            <a:rPr lang="en-US" sz="2400" kern="1200" baseline="0" dirty="0" err="1"/>
            <a:t>une</a:t>
          </a:r>
          <a:r>
            <a:rPr lang="en-US" sz="2400" kern="1200" baseline="0" dirty="0"/>
            <a:t> application mobile à </a:t>
          </a:r>
          <a:r>
            <a:rPr lang="en-US" sz="2400" kern="1200" baseline="0" dirty="0" err="1"/>
            <a:t>l'aide</a:t>
          </a:r>
          <a:r>
            <a:rPr lang="en-US" sz="2400" kern="1200" baseline="0" dirty="0"/>
            <a:t> d'un framework </a:t>
          </a:r>
          <a:r>
            <a:rPr lang="en-US" sz="2400" kern="1200" baseline="0" dirty="0" err="1"/>
            <a:t>multiplateforme</a:t>
          </a:r>
          <a:r>
            <a:rPr lang="en-US" sz="2400" kern="1200" baseline="0" dirty="0"/>
            <a:t> / </a:t>
          </a:r>
          <a:r>
            <a:rPr lang="en-US" sz="2400" kern="1200" baseline="0" dirty="0" err="1"/>
            <a:t>hybride</a:t>
          </a:r>
          <a:r>
            <a:rPr lang="en-US" sz="2400" kern="1200" baseline="0" dirty="0"/>
            <a:t> </a:t>
          </a:r>
          <a:r>
            <a:rPr lang="en-US" sz="2400" kern="1200" dirty="0">
              <a:latin typeface="Bembo"/>
            </a:rPr>
            <a:t>(Ionic)</a:t>
          </a:r>
          <a:endParaRPr lang="en-US" sz="2400" kern="1200" dirty="0"/>
        </a:p>
      </dsp:txBody>
      <dsp:txXfrm>
        <a:off x="0" y="2258197"/>
        <a:ext cx="5568287" cy="1128754"/>
      </dsp:txXfrm>
    </dsp:sp>
    <dsp:sp modelId="{D84AAE78-4D29-483A-B460-DBE7DEB2C6A0}">
      <dsp:nvSpPr>
        <dsp:cNvPr id="0" name=""/>
        <dsp:cNvSpPr/>
      </dsp:nvSpPr>
      <dsp:spPr>
        <a:xfrm>
          <a:off x="0" y="3386952"/>
          <a:ext cx="5568287" cy="0"/>
        </a:xfrm>
        <a:prstGeom prst="line">
          <a:avLst/>
        </a:prstGeom>
        <a:solidFill>
          <a:schemeClr val="accent2">
            <a:hueOff val="637424"/>
            <a:satOff val="-12674"/>
            <a:lumOff val="3824"/>
            <a:alphaOff val="0"/>
          </a:schemeClr>
        </a:solidFill>
        <a:ln w="12700" cap="flat" cmpd="sng" algn="ctr">
          <a:solidFill>
            <a:schemeClr val="accent2">
              <a:hueOff val="637424"/>
              <a:satOff val="-12674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D7575-F19F-426F-9744-0D035EDD51D3}">
      <dsp:nvSpPr>
        <dsp:cNvPr id="0" name=""/>
        <dsp:cNvSpPr/>
      </dsp:nvSpPr>
      <dsp:spPr>
        <a:xfrm>
          <a:off x="0" y="3386952"/>
          <a:ext cx="5568287" cy="1128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Etre capable de </a:t>
          </a:r>
          <a:r>
            <a:rPr lang="en-US" sz="2400" kern="1200" baseline="0" dirty="0" err="1"/>
            <a:t>déployer</a:t>
          </a:r>
          <a:r>
            <a:rPr lang="en-US" sz="2400" kern="1200" baseline="0" dirty="0"/>
            <a:t> </a:t>
          </a:r>
          <a:r>
            <a:rPr lang="en-US" sz="2400" kern="1200" baseline="0" dirty="0" err="1"/>
            <a:t>une</a:t>
          </a:r>
          <a:r>
            <a:rPr lang="en-US" sz="2400" kern="1200" baseline="0" dirty="0"/>
            <a:t> application mobile sur un </a:t>
          </a:r>
          <a:r>
            <a:rPr lang="en-US" sz="2400" kern="1200" baseline="0" dirty="0" err="1"/>
            <a:t>appareil</a:t>
          </a:r>
          <a:r>
            <a:rPr lang="en-US" sz="2400" kern="1200" baseline="0" dirty="0"/>
            <a:t> mobile avec un </a:t>
          </a:r>
          <a:r>
            <a:rPr lang="en-US" sz="2400" kern="1200" baseline="0" dirty="0" err="1"/>
            <a:t>système</a:t>
          </a:r>
          <a:r>
            <a:rPr lang="en-US" sz="2400" kern="1200" baseline="0" dirty="0"/>
            <a:t> </a:t>
          </a:r>
          <a:r>
            <a:rPr lang="en-US" sz="2400" kern="1200" baseline="0" dirty="0" err="1"/>
            <a:t>d'exploitation</a:t>
          </a:r>
          <a:r>
            <a:rPr lang="en-US" sz="2400" kern="1200" baseline="0" dirty="0"/>
            <a:t> Android</a:t>
          </a:r>
          <a:endParaRPr lang="en-US" sz="2400" kern="1200" dirty="0"/>
        </a:p>
      </dsp:txBody>
      <dsp:txXfrm>
        <a:off x="0" y="3386952"/>
        <a:ext cx="5568287" cy="1128754"/>
      </dsp:txXfrm>
    </dsp:sp>
    <dsp:sp modelId="{5A7060A9-B786-4ED5-B900-A5F5281D8F64}">
      <dsp:nvSpPr>
        <dsp:cNvPr id="0" name=""/>
        <dsp:cNvSpPr/>
      </dsp:nvSpPr>
      <dsp:spPr>
        <a:xfrm>
          <a:off x="0" y="4515706"/>
          <a:ext cx="5568287" cy="0"/>
        </a:xfrm>
        <a:prstGeom prst="line">
          <a:avLst/>
        </a:prstGeom>
        <a:solidFill>
          <a:schemeClr val="accent2">
            <a:hueOff val="849899"/>
            <a:satOff val="-16899"/>
            <a:lumOff val="5098"/>
            <a:alphaOff val="0"/>
          </a:schemeClr>
        </a:solidFill>
        <a:ln w="12700" cap="flat" cmpd="sng" algn="ctr">
          <a:solidFill>
            <a:schemeClr val="accent2">
              <a:hueOff val="849899"/>
              <a:satOff val="-16899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CC79B-691F-48E2-96E7-045AB18445B7}">
      <dsp:nvSpPr>
        <dsp:cNvPr id="0" name=""/>
        <dsp:cNvSpPr/>
      </dsp:nvSpPr>
      <dsp:spPr>
        <a:xfrm>
          <a:off x="0" y="4515706"/>
          <a:ext cx="5568287" cy="1128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embo"/>
            </a:rPr>
            <a:t>To Have Fun!</a:t>
          </a:r>
          <a:endParaRPr lang="en-US" sz="2400" kern="1200" dirty="0"/>
        </a:p>
      </dsp:txBody>
      <dsp:txXfrm>
        <a:off x="0" y="4515706"/>
        <a:ext cx="5568287" cy="1128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B840-0FD5-47BD-B5FD-2847DBC55BC8}">
      <dsp:nvSpPr>
        <dsp:cNvPr id="0" name=""/>
        <dsp:cNvSpPr/>
      </dsp:nvSpPr>
      <dsp:spPr>
        <a:xfrm>
          <a:off x="0" y="279175"/>
          <a:ext cx="556828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2DA93-3FF5-4334-82F2-25E5D4F07129}">
      <dsp:nvSpPr>
        <dsp:cNvPr id="0" name=""/>
        <dsp:cNvSpPr/>
      </dsp:nvSpPr>
      <dsp:spPr>
        <a:xfrm>
          <a:off x="278414" y="13495"/>
          <a:ext cx="38978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8" tIns="0" rIns="14732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Installation </a:t>
          </a:r>
          <a:endParaRPr lang="en-US" sz="1800" kern="1200" dirty="0"/>
        </a:p>
      </dsp:txBody>
      <dsp:txXfrm>
        <a:off x="304353" y="39434"/>
        <a:ext cx="3845922" cy="479482"/>
      </dsp:txXfrm>
    </dsp:sp>
    <dsp:sp modelId="{BC05EA25-566F-4D77-A77D-F70091A9FD01}">
      <dsp:nvSpPr>
        <dsp:cNvPr id="0" name=""/>
        <dsp:cNvSpPr/>
      </dsp:nvSpPr>
      <dsp:spPr>
        <a:xfrm>
          <a:off x="0" y="1095655"/>
          <a:ext cx="556828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4AE46-B6CC-4968-B081-B16F55CC5C65}">
      <dsp:nvSpPr>
        <dsp:cNvPr id="0" name=""/>
        <dsp:cNvSpPr/>
      </dsp:nvSpPr>
      <dsp:spPr>
        <a:xfrm>
          <a:off x="278414" y="829975"/>
          <a:ext cx="389780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8" tIns="0" rIns="147328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embo"/>
            </a:rPr>
            <a:t>Développement Mobile: Principales plateformes et approches, </a:t>
          </a:r>
          <a:endParaRPr lang="en-US" sz="1800" kern="1200" dirty="0"/>
        </a:p>
      </dsp:txBody>
      <dsp:txXfrm>
        <a:off x="304353" y="855914"/>
        <a:ext cx="3845922" cy="479482"/>
      </dsp:txXfrm>
    </dsp:sp>
    <dsp:sp modelId="{80F91061-CFF7-4B50-AE2A-7255EA18ECE3}">
      <dsp:nvSpPr>
        <dsp:cNvPr id="0" name=""/>
        <dsp:cNvSpPr/>
      </dsp:nvSpPr>
      <dsp:spPr>
        <a:xfrm>
          <a:off x="0" y="1912135"/>
          <a:ext cx="556828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E5238-8FF2-45C1-8969-E2218525C0B0}">
      <dsp:nvSpPr>
        <dsp:cNvPr id="0" name=""/>
        <dsp:cNvSpPr/>
      </dsp:nvSpPr>
      <dsp:spPr>
        <a:xfrm>
          <a:off x="278414" y="1646455"/>
          <a:ext cx="389780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8" tIns="0" rIns="147328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embo"/>
            </a:rPr>
            <a:t>Ionic Framework: Approche hybride</a:t>
          </a:r>
          <a:endParaRPr lang="en-US" sz="1800" kern="1200" dirty="0"/>
        </a:p>
      </dsp:txBody>
      <dsp:txXfrm>
        <a:off x="304353" y="1672394"/>
        <a:ext cx="3845922" cy="479482"/>
      </dsp:txXfrm>
    </dsp:sp>
    <dsp:sp modelId="{9BBB7873-E690-46E7-A654-7634E29A5E5C}">
      <dsp:nvSpPr>
        <dsp:cNvPr id="0" name=""/>
        <dsp:cNvSpPr/>
      </dsp:nvSpPr>
      <dsp:spPr>
        <a:xfrm>
          <a:off x="0" y="2728615"/>
          <a:ext cx="556828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CDB2B-650E-4A9A-819A-A0DB97910DAB}">
      <dsp:nvSpPr>
        <dsp:cNvPr id="0" name=""/>
        <dsp:cNvSpPr/>
      </dsp:nvSpPr>
      <dsp:spPr>
        <a:xfrm>
          <a:off x="278414" y="2462935"/>
          <a:ext cx="389780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8" tIns="0" rIns="147328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embo"/>
            </a:rPr>
            <a:t>Présentation cas d'étude</a:t>
          </a:r>
          <a:endParaRPr lang="en-US" sz="1800" kern="1200" dirty="0"/>
        </a:p>
      </dsp:txBody>
      <dsp:txXfrm>
        <a:off x="304353" y="2488874"/>
        <a:ext cx="3845922" cy="479482"/>
      </dsp:txXfrm>
    </dsp:sp>
    <dsp:sp modelId="{82AF126D-5162-466E-B7F5-C922DB5A4FE1}">
      <dsp:nvSpPr>
        <dsp:cNvPr id="0" name=""/>
        <dsp:cNvSpPr/>
      </dsp:nvSpPr>
      <dsp:spPr>
        <a:xfrm>
          <a:off x="0" y="3545095"/>
          <a:ext cx="556828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12EE3-D811-447B-9C07-9A17A0B2A177}">
      <dsp:nvSpPr>
        <dsp:cNvPr id="0" name=""/>
        <dsp:cNvSpPr/>
      </dsp:nvSpPr>
      <dsp:spPr>
        <a:xfrm>
          <a:off x="278414" y="3279415"/>
          <a:ext cx="3897800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8" tIns="0" rIns="147328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>
              <a:latin typeface="Bembo"/>
            </a:rPr>
            <a:t>Fonctionnalités natives</a:t>
          </a:r>
          <a:r>
            <a:rPr lang="en-US" sz="1800" kern="1200" dirty="0">
              <a:latin typeface="Bembo"/>
            </a:rPr>
            <a:t> </a:t>
          </a:r>
          <a:endParaRPr lang="en-US" sz="1800" kern="1200" dirty="0"/>
        </a:p>
      </dsp:txBody>
      <dsp:txXfrm>
        <a:off x="304353" y="3305354"/>
        <a:ext cx="3845922" cy="479482"/>
      </dsp:txXfrm>
    </dsp:sp>
    <dsp:sp modelId="{47656889-7A59-4F52-BEFA-D5E821A416D7}">
      <dsp:nvSpPr>
        <dsp:cNvPr id="0" name=""/>
        <dsp:cNvSpPr/>
      </dsp:nvSpPr>
      <dsp:spPr>
        <a:xfrm>
          <a:off x="0" y="4361575"/>
          <a:ext cx="556828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28095-46A4-4509-8B59-FBE2ACA3C35E}">
      <dsp:nvSpPr>
        <dsp:cNvPr id="0" name=""/>
        <dsp:cNvSpPr/>
      </dsp:nvSpPr>
      <dsp:spPr>
        <a:xfrm>
          <a:off x="278414" y="4095895"/>
          <a:ext cx="38978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8" tIns="0" rIns="14732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embo"/>
            </a:rPr>
            <a:t>Projet</a:t>
          </a:r>
          <a:endParaRPr lang="en-US" sz="1800" kern="1200" dirty="0"/>
        </a:p>
      </dsp:txBody>
      <dsp:txXfrm>
        <a:off x="304353" y="4121834"/>
        <a:ext cx="3845922" cy="479482"/>
      </dsp:txXfrm>
    </dsp:sp>
    <dsp:sp modelId="{C9710F0F-7166-4494-AFAF-6AF80DA16D8D}">
      <dsp:nvSpPr>
        <dsp:cNvPr id="0" name=""/>
        <dsp:cNvSpPr/>
      </dsp:nvSpPr>
      <dsp:spPr>
        <a:xfrm>
          <a:off x="0" y="5178055"/>
          <a:ext cx="556828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3D680-596D-4A37-9F8F-2162C4E80FAF}">
      <dsp:nvSpPr>
        <dsp:cNvPr id="0" name=""/>
        <dsp:cNvSpPr/>
      </dsp:nvSpPr>
      <dsp:spPr>
        <a:xfrm>
          <a:off x="278414" y="4912375"/>
          <a:ext cx="389780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8" tIns="0" rIns="14732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Bonus: Authentication</a:t>
          </a:r>
          <a:endParaRPr lang="en-US" sz="1800" kern="1200" dirty="0"/>
        </a:p>
      </dsp:txBody>
      <dsp:txXfrm>
        <a:off x="304353" y="4938314"/>
        <a:ext cx="38459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1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82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5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6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14,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8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14,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976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14,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33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14,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4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1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14,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31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7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alibri Light"/>
              </a:rPr>
              <a:t>Initiation aux applications mobiles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2" y="5149516"/>
            <a:ext cx="5768283" cy="505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ea typeface="Batang"/>
                <a:cs typeface="Calibri"/>
              </a:rPr>
              <a:t>WAD21 – Espoir </a:t>
            </a:r>
            <a:r>
              <a:rPr lang="en-US" dirty="0" err="1">
                <a:ea typeface="Batang"/>
                <a:cs typeface="Calibri"/>
              </a:rPr>
              <a:t>Gahungere</a:t>
            </a:r>
            <a:r>
              <a:rPr lang="en-US" dirty="0">
                <a:ea typeface="Batang"/>
                <a:cs typeface="Calibri"/>
              </a:rPr>
              <a:t>- Mars 2022 </a:t>
            </a:r>
            <a:endParaRPr lang="en-US" dirty="0" err="1"/>
          </a:p>
        </p:txBody>
      </p:sp>
      <p:pic>
        <p:nvPicPr>
          <p:cNvPr id="4" name="Picture 3" descr="Mobile device with apps">
            <a:extLst>
              <a:ext uri="{FF2B5EF4-FFF2-40B4-BE49-F238E27FC236}">
                <a16:creationId xmlns:a16="http://schemas.microsoft.com/office/drawing/2014/main" id="{AB9AB958-28E3-B129-80FC-8CA5C5824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5"/>
          <a:stretch/>
        </p:blipFill>
        <p:spPr>
          <a:xfrm>
            <a:off x="20" y="10"/>
            <a:ext cx="12191979" cy="5268686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9B004-51E7-4122-A818-4F18BDA9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4173942" cy="5644775"/>
          </a:xfrm>
        </p:spPr>
        <p:txBody>
          <a:bodyPr>
            <a:normAutofit/>
          </a:bodyPr>
          <a:lstStyle/>
          <a:p>
            <a:r>
              <a:rPr lang="en-US" dirty="0" err="1">
                <a:ea typeface="Batang"/>
              </a:rPr>
              <a:t>Objectifs</a:t>
            </a:r>
            <a:endParaRPr lang="en-US" err="1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1A0216F-C07B-08B6-42CA-76AEA0A6F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5917"/>
              </p:ext>
            </p:extLst>
          </p:nvPr>
        </p:nvGraphicFramePr>
        <p:xfrm>
          <a:off x="5629701" y="609601"/>
          <a:ext cx="5568287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44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8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1FCA9-2985-4F1C-913F-A9ABC664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4173942" cy="5644775"/>
          </a:xfrm>
        </p:spPr>
        <p:txBody>
          <a:bodyPr>
            <a:normAutofit/>
          </a:bodyPr>
          <a:lstStyle/>
          <a:p>
            <a:r>
              <a:rPr lang="en-US" dirty="0" err="1">
                <a:ea typeface="Batang"/>
              </a:rPr>
              <a:t>programme</a:t>
            </a:r>
            <a:endParaRPr lang="en-US" err="1">
              <a:ea typeface="Batang"/>
            </a:endParaRP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0458C44D-E8BD-50CA-DAD8-07853C083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420035"/>
              </p:ext>
            </p:extLst>
          </p:nvPr>
        </p:nvGraphicFramePr>
        <p:xfrm>
          <a:off x="5629701" y="609601"/>
          <a:ext cx="5568287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22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8CB1-5719-4715-A69D-2DF882DE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901D-DD58-4F77-BE14-2B492C57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Node JS (Long Term Support)</a:t>
            </a:r>
          </a:p>
          <a:p>
            <a:r>
              <a:rPr lang="en-US" dirty="0">
                <a:ea typeface="Batang"/>
              </a:rPr>
              <a:t>Code Editor (VS Code </a:t>
            </a:r>
            <a:r>
              <a:rPr lang="en-US" dirty="0" err="1">
                <a:ea typeface="Batang"/>
              </a:rPr>
              <a:t>ou</a:t>
            </a:r>
            <a:r>
              <a:rPr lang="en-US" dirty="0">
                <a:ea typeface="Batang"/>
              </a:rPr>
              <a:t> </a:t>
            </a:r>
            <a:r>
              <a:rPr lang="en-US" dirty="0" err="1">
                <a:ea typeface="Batang"/>
              </a:rPr>
              <a:t>autre</a:t>
            </a:r>
            <a:r>
              <a:rPr lang="en-US" dirty="0">
                <a:ea typeface="Batang"/>
              </a:rPr>
              <a:t>) </a:t>
            </a:r>
            <a:endParaRPr lang="en-US" dirty="0"/>
          </a:p>
          <a:p>
            <a:pPr lvl="1"/>
            <a:r>
              <a:rPr lang="en-US" dirty="0">
                <a:ea typeface="Batang"/>
              </a:rPr>
              <a:t>Avec Invite de </a:t>
            </a:r>
            <a:r>
              <a:rPr lang="en-US" dirty="0" err="1">
                <a:ea typeface="Batang"/>
              </a:rPr>
              <a:t>commandes</a:t>
            </a:r>
            <a:r>
              <a:rPr lang="en-US" dirty="0">
                <a:ea typeface="Batang"/>
              </a:rPr>
              <a:t> Windows </a:t>
            </a:r>
            <a:r>
              <a:rPr lang="en-US" dirty="0" err="1">
                <a:ea typeface="Batang"/>
              </a:rPr>
              <a:t>ou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Powershell</a:t>
            </a:r>
            <a:r>
              <a:rPr lang="en-US" dirty="0">
                <a:ea typeface="Batang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6C4BE-AA8A-4D5C-8686-98E68CBB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>
                <a:ea typeface="Batang"/>
              </a:rPr>
              <a:t>Installation: Ionic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1DF33C3-E0A1-4903-98AB-5C5F6EF4D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10290592" cy="38460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ea typeface="+mn-lt"/>
                <a:cs typeface="+mn-lt"/>
              </a:rPr>
              <a:t>npm</a:t>
            </a:r>
            <a:r>
              <a:rPr lang="en-US" sz="2400" dirty="0">
                <a:ea typeface="+mn-lt"/>
                <a:cs typeface="+mn-lt"/>
              </a:rPr>
              <a:t> install -g @ionic/cli native-run </a:t>
            </a:r>
            <a:r>
              <a:rPr lang="en-US" sz="2400" dirty="0" err="1">
                <a:ea typeface="+mn-lt"/>
                <a:cs typeface="+mn-lt"/>
              </a:rPr>
              <a:t>cordova</a:t>
            </a:r>
            <a:r>
              <a:rPr lang="en-US" sz="2400" dirty="0">
                <a:ea typeface="+mn-lt"/>
                <a:cs typeface="+mn-lt"/>
              </a:rPr>
              <a:t>-res</a:t>
            </a:r>
            <a:endParaRPr lang="en-US" sz="2400"/>
          </a:p>
          <a:p>
            <a:pPr>
              <a:lnSpc>
                <a:spcPct val="90000"/>
              </a:lnSpc>
            </a:pPr>
            <a:endParaRPr 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+mn-lt"/>
                <a:cs typeface="+mn-lt"/>
              </a:rPr>
              <a:t>-g : installation </a:t>
            </a:r>
            <a:r>
              <a:rPr lang="en-US" sz="2400" dirty="0" err="1">
                <a:ea typeface="+mn-lt"/>
                <a:cs typeface="+mn-lt"/>
              </a:rPr>
              <a:t>globale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+mn-lt"/>
                <a:cs typeface="+mn-lt"/>
              </a:rPr>
              <a:t>@ionic/cli : </a:t>
            </a:r>
            <a:r>
              <a:rPr lang="en-US" sz="2400" dirty="0" err="1">
                <a:ea typeface="+mn-lt"/>
                <a:cs typeface="+mn-lt"/>
              </a:rPr>
              <a:t>ligne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commande</a:t>
            </a:r>
            <a:r>
              <a:rPr lang="en-US" sz="2400" dirty="0">
                <a:ea typeface="+mn-lt"/>
                <a:cs typeface="+mn-lt"/>
              </a:rPr>
              <a:t> Ionic Framework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+mn-lt"/>
                <a:cs typeface="+mn-lt"/>
              </a:rPr>
              <a:t>Native-run : module pour lancer des </a:t>
            </a:r>
            <a:r>
              <a:rPr lang="en-US" sz="2400" dirty="0" err="1">
                <a:ea typeface="+mn-lt"/>
                <a:cs typeface="+mn-lt"/>
              </a:rPr>
              <a:t>fichiers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applicatifs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natifs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exemple</a:t>
            </a:r>
            <a:r>
              <a:rPr lang="en-US" sz="2400" dirty="0">
                <a:ea typeface="+mn-lt"/>
                <a:cs typeface="+mn-lt"/>
              </a:rPr>
              <a:t> .</a:t>
            </a:r>
            <a:r>
              <a:rPr lang="en-US" sz="2400" dirty="0" err="1">
                <a:ea typeface="+mn-lt"/>
                <a:cs typeface="+mn-lt"/>
              </a:rPr>
              <a:t>apk</a:t>
            </a:r>
            <a:r>
              <a:rPr lang="en-US" sz="2400" dirty="0">
                <a:ea typeface="+mn-lt"/>
                <a:cs typeface="+mn-lt"/>
              </a:rPr>
              <a:t> pour Android)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Batang"/>
              </a:rPr>
              <a:t>Cordova-res: module </a:t>
            </a:r>
            <a:r>
              <a:rPr lang="en-US" sz="2400" dirty="0" err="1">
                <a:ea typeface="Batang"/>
              </a:rPr>
              <a:t>d'îcones</a:t>
            </a:r>
            <a:r>
              <a:rPr lang="en-US" sz="2400" dirty="0">
                <a:ea typeface="Batang"/>
              </a:rPr>
              <a:t> </a:t>
            </a:r>
            <a:r>
              <a:rPr lang="en-US" sz="2400" dirty="0" err="1">
                <a:ea typeface="Batang"/>
              </a:rPr>
              <a:t>natifs</a:t>
            </a:r>
            <a:r>
              <a:rPr lang="en-US" sz="2400" dirty="0">
                <a:ea typeface="Batang"/>
              </a:rPr>
              <a:t> (</a:t>
            </a:r>
            <a:r>
              <a:rPr lang="en-US" sz="2400" dirty="0" err="1">
                <a:ea typeface="Batang"/>
              </a:rPr>
              <a:t>selon</a:t>
            </a:r>
            <a:r>
              <a:rPr lang="en-US" sz="2400" dirty="0">
                <a:ea typeface="Batang"/>
              </a:rPr>
              <a:t> </a:t>
            </a:r>
            <a:r>
              <a:rPr lang="en-US" sz="2400" dirty="0" err="1">
                <a:ea typeface="Batang"/>
              </a:rPr>
              <a:t>plateforme</a:t>
            </a:r>
            <a:r>
              <a:rPr lang="en-US" sz="2400" dirty="0">
                <a:ea typeface="Batang"/>
              </a:rPr>
              <a:t> iOS </a:t>
            </a:r>
            <a:r>
              <a:rPr lang="en-US" sz="2400" dirty="0" err="1">
                <a:ea typeface="Batang"/>
              </a:rPr>
              <a:t>ou</a:t>
            </a:r>
            <a:r>
              <a:rPr lang="en-US" sz="2400" dirty="0">
                <a:ea typeface="Batang"/>
              </a:rPr>
              <a:t> Android)</a:t>
            </a:r>
            <a:endParaRPr lang="en-US" sz="1800" dirty="0"/>
          </a:p>
          <a:p>
            <a:pPr lvl="1">
              <a:lnSpc>
                <a:spcPct val="90000"/>
              </a:lnSpc>
            </a:pPr>
            <a:endParaRPr lang="en-US" sz="1500">
              <a:ea typeface="+mn-lt"/>
              <a:cs typeface="+mn-lt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47A2-B2BE-48D4-90CD-CD3BBADA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Installation – Une premiere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5FA1-98A3-4D6A-864F-1B68087A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ionic start &lt;APPNAME&gt; &lt;TEMPLATE&gt; --type=angular --capacitor</a:t>
            </a:r>
            <a:endParaRPr lang="en-US" sz="2400" dirty="0">
              <a:cs typeface="+mn-lt"/>
            </a:endParaRPr>
          </a:p>
          <a:p>
            <a:endParaRPr lang="en-US" sz="2400" dirty="0"/>
          </a:p>
          <a:p>
            <a:r>
              <a:rPr lang="en-US" sz="2400" dirty="0">
                <a:ea typeface="Batang"/>
              </a:rPr>
              <a:t>&lt;APPNAME&gt;: Nom de </a:t>
            </a:r>
            <a:r>
              <a:rPr lang="en-US" sz="2400" dirty="0" err="1">
                <a:ea typeface="Batang"/>
              </a:rPr>
              <a:t>votre</a:t>
            </a:r>
            <a:r>
              <a:rPr lang="en-US" sz="2400" dirty="0">
                <a:ea typeface="Batang"/>
              </a:rPr>
              <a:t> application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ea typeface="Batang"/>
              </a:rPr>
              <a:t>&lt;TEMPLATE&gt;: </a:t>
            </a:r>
            <a:r>
              <a:rPr lang="en-US" sz="2400" dirty="0" err="1">
                <a:ea typeface="Batang"/>
              </a:rPr>
              <a:t>Utiliser</a:t>
            </a:r>
            <a:r>
              <a:rPr lang="en-US" sz="2400" dirty="0">
                <a:ea typeface="Batang"/>
              </a:rPr>
              <a:t> </a:t>
            </a:r>
            <a:r>
              <a:rPr lang="en-US" sz="2400" dirty="0" err="1">
                <a:ea typeface="Batang"/>
              </a:rPr>
              <a:t>une</a:t>
            </a:r>
            <a:r>
              <a:rPr lang="en-US" sz="2400" dirty="0">
                <a:ea typeface="Batang"/>
              </a:rPr>
              <a:t> </a:t>
            </a:r>
            <a:r>
              <a:rPr lang="en-US" sz="2400" dirty="0" err="1">
                <a:ea typeface="Batang"/>
              </a:rPr>
              <a:t>préconfiguration</a:t>
            </a:r>
            <a:r>
              <a:rPr lang="en-US" sz="2400" dirty="0">
                <a:ea typeface="Batang"/>
              </a:rPr>
              <a:t> </a:t>
            </a:r>
            <a:r>
              <a:rPr lang="en-US" sz="2400" dirty="0" err="1">
                <a:ea typeface="Batang"/>
              </a:rPr>
              <a:t>d'application</a:t>
            </a:r>
            <a:r>
              <a:rPr lang="en-US" sz="2400" dirty="0">
                <a:ea typeface="Batang"/>
              </a:rPr>
              <a:t> </a:t>
            </a:r>
            <a:r>
              <a:rPr lang="en-US" sz="2400" dirty="0" err="1">
                <a:ea typeface="Batang"/>
              </a:rPr>
              <a:t>existante</a:t>
            </a:r>
            <a:endParaRPr lang="en-US" sz="2400" dirty="0"/>
          </a:p>
          <a:p>
            <a:pPr lvl="1"/>
            <a:r>
              <a:rPr lang="en-US" sz="2000" dirty="0" err="1">
                <a:ea typeface="+mn-lt"/>
                <a:cs typeface="+mn-lt"/>
              </a:rPr>
              <a:t>Possibilités</a:t>
            </a:r>
            <a:r>
              <a:rPr lang="en-US" sz="2000" dirty="0">
                <a:ea typeface="+mn-lt"/>
                <a:cs typeface="+mn-lt"/>
              </a:rPr>
              <a:t>: </a:t>
            </a:r>
            <a:r>
              <a:rPr lang="en-US" sz="2000" dirty="0" err="1">
                <a:ea typeface="+mn-lt"/>
                <a:cs typeface="+mn-lt"/>
              </a:rPr>
              <a:t>Liste</a:t>
            </a:r>
            <a:r>
              <a:rPr lang="en-US" sz="2000" dirty="0">
                <a:ea typeface="+mn-lt"/>
                <a:cs typeface="+mn-lt"/>
              </a:rPr>
              <a:t> (list), Onglets (tabs) </a:t>
            </a:r>
            <a:r>
              <a:rPr lang="en-US" sz="2000" dirty="0" err="1">
                <a:ea typeface="+mn-lt"/>
                <a:cs typeface="+mn-lt"/>
              </a:rPr>
              <a:t>ou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rien</a:t>
            </a:r>
            <a:r>
              <a:rPr lang="en-US" sz="2000" dirty="0">
                <a:ea typeface="+mn-lt"/>
                <a:cs typeface="+mn-lt"/>
              </a:rPr>
              <a:t> (blank)</a:t>
            </a:r>
            <a:endParaRPr lang="en-US" sz="2000"/>
          </a:p>
          <a:p>
            <a:r>
              <a:rPr lang="en-US" sz="2400" dirty="0">
                <a:ea typeface="Batang"/>
              </a:rPr>
              <a:t>--type=angular : Angular sera </a:t>
            </a:r>
            <a:r>
              <a:rPr lang="en-US" sz="2400" dirty="0" err="1">
                <a:ea typeface="Batang"/>
              </a:rPr>
              <a:t>notre</a:t>
            </a:r>
            <a:r>
              <a:rPr lang="en-US" sz="2400" dirty="0">
                <a:ea typeface="Batang"/>
              </a:rPr>
              <a:t> framework frontend (</a:t>
            </a:r>
            <a:r>
              <a:rPr lang="en-US" sz="2400" dirty="0" err="1">
                <a:ea typeface="Batang"/>
              </a:rPr>
              <a:t>autres</a:t>
            </a:r>
            <a:r>
              <a:rPr lang="en-US" sz="2400" dirty="0">
                <a:ea typeface="Batang"/>
              </a:rPr>
              <a:t> </a:t>
            </a:r>
            <a:r>
              <a:rPr lang="en-US" sz="2400" dirty="0" err="1">
                <a:ea typeface="Batang"/>
              </a:rPr>
              <a:t>possibles</a:t>
            </a:r>
            <a:r>
              <a:rPr lang="en-US" sz="2400" dirty="0">
                <a:ea typeface="Batang"/>
              </a:rPr>
              <a:t>: React, Vue)</a:t>
            </a:r>
          </a:p>
          <a:p>
            <a:r>
              <a:rPr lang="en-US" sz="2400" dirty="0">
                <a:ea typeface="Batang"/>
              </a:rPr>
              <a:t>--capacitor : Plugin </a:t>
            </a:r>
            <a:r>
              <a:rPr lang="en-US" sz="2400" dirty="0" err="1">
                <a:ea typeface="Batang"/>
              </a:rPr>
              <a:t>permettant</a:t>
            </a:r>
            <a:r>
              <a:rPr lang="en-US" sz="2400" dirty="0">
                <a:ea typeface="Batang"/>
              </a:rPr>
              <a:t> interface entre code </a:t>
            </a:r>
            <a:r>
              <a:rPr lang="en-US" sz="2400" dirty="0" err="1">
                <a:ea typeface="Batang"/>
              </a:rPr>
              <a:t>Applicatif</a:t>
            </a:r>
            <a:r>
              <a:rPr lang="en-US" sz="2400" dirty="0">
                <a:ea typeface="Batang"/>
              </a:rPr>
              <a:t> (</a:t>
            </a:r>
            <a:r>
              <a:rPr lang="en-US" sz="2400" dirty="0" err="1">
                <a:ea typeface="Batang"/>
              </a:rPr>
              <a:t>Javascript</a:t>
            </a:r>
            <a:r>
              <a:rPr lang="en-US" sz="2400" dirty="0">
                <a:ea typeface="Batang"/>
              </a:rPr>
              <a:t>) et  Interface de </a:t>
            </a:r>
            <a:r>
              <a:rPr lang="en-US" sz="2400" dirty="0" err="1">
                <a:ea typeface="Batang"/>
              </a:rPr>
              <a:t>programmation</a:t>
            </a:r>
            <a:r>
              <a:rPr lang="en-US" sz="2400" dirty="0">
                <a:ea typeface="Batang"/>
              </a:rPr>
              <a:t> natives (</a:t>
            </a:r>
            <a:r>
              <a:rPr lang="en-US" sz="2400" dirty="0" err="1">
                <a:ea typeface="Batang"/>
              </a:rPr>
              <a:t>exemple</a:t>
            </a:r>
            <a:r>
              <a:rPr lang="en-US" sz="2400" dirty="0">
                <a:ea typeface="Batang"/>
              </a:rPr>
              <a:t>: Camera API) </a:t>
            </a:r>
          </a:p>
          <a:p>
            <a:pPr lvl="1"/>
            <a:endParaRPr lang="en-US" sz="2000" dirty="0">
              <a:ea typeface="Batang"/>
            </a:endParaRPr>
          </a:p>
          <a:p>
            <a:pPr lvl="1"/>
            <a:endParaRPr lang="en-US" sz="2000" dirty="0">
              <a:ea typeface="Batang"/>
            </a:endParaRPr>
          </a:p>
          <a:p>
            <a:pPr lvl="1"/>
            <a:endParaRPr lang="en-US" sz="2000" dirty="0"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215056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6909-29D7-4BE2-BE02-2CD7E505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En construction...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FBD7-5A27-4C27-BB87-7F4501F1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5984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ArchiveVTI</vt:lpstr>
      <vt:lpstr>Initiation aux applications mobiles</vt:lpstr>
      <vt:lpstr>Objectifs</vt:lpstr>
      <vt:lpstr>programme</vt:lpstr>
      <vt:lpstr>Installation</vt:lpstr>
      <vt:lpstr>Installation: Ionic</vt:lpstr>
      <vt:lpstr>Installation – Une premiere app</vt:lpstr>
      <vt:lpstr>En construction...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394</cp:revision>
  <dcterms:created xsi:type="dcterms:W3CDTF">2022-03-13T13:01:03Z</dcterms:created>
  <dcterms:modified xsi:type="dcterms:W3CDTF">2022-03-14T08:38:12Z</dcterms:modified>
</cp:coreProperties>
</file>