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5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7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9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6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Potapanje</a:t>
            </a:r>
            <a:r>
              <a:rPr lang="en-US" smtClean="0"/>
              <a:t> </a:t>
            </a:r>
            <a:r>
              <a:rPr lang="en-US" err="1" smtClean="0"/>
              <a:t>brodova</a:t>
            </a:r>
            <a:r>
              <a:rPr lang="en-US" smtClean="0"/>
              <a:t> TCP</a:t>
            </a:r>
            <a:br>
              <a:rPr lang="en-US" smtClean="0"/>
            </a:br>
            <a:r>
              <a:rPr lang="en-US" err="1" smtClean="0"/>
              <a:t>Dokumentacija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TCP-IP </a:t>
            </a:r>
            <a:r>
              <a:rPr lang="en-US" err="1" smtClean="0"/>
              <a:t>protokol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IP je protokol koji usmerava podatke prema odredištu</a:t>
            </a:r>
          </a:p>
          <a:p>
            <a:r>
              <a:rPr lang="sr-Latn-RS" dirty="0" smtClean="0"/>
              <a:t>Informacije koje su potrebne za usmeravanje nalaze se u IP zaglavlju koje se dodaje segmentu</a:t>
            </a:r>
          </a:p>
          <a:p>
            <a:r>
              <a:rPr lang="sr-Latn-RS" dirty="0" smtClean="0"/>
              <a:t>IP zaglavlje se </a:t>
            </a:r>
            <a:r>
              <a:rPr lang="sr-Latn-RS" smtClean="0"/>
              <a:t>sastoji </a:t>
            </a:r>
            <a:r>
              <a:rPr lang="sr-Latn-RS" smtClean="0"/>
              <a:t>od: </a:t>
            </a:r>
            <a:r>
              <a:rPr lang="en-US" dirty="0" smtClean="0"/>
              <a:t>Version</a:t>
            </a:r>
            <a:r>
              <a:rPr lang="sr-Latn-RS" dirty="0" smtClean="0"/>
              <a:t>, </a:t>
            </a:r>
            <a:r>
              <a:rPr lang="en-US" dirty="0" smtClean="0"/>
              <a:t>IHL</a:t>
            </a:r>
            <a:r>
              <a:rPr lang="sr-Latn-RS" dirty="0" smtClean="0"/>
              <a:t>, </a:t>
            </a:r>
            <a:r>
              <a:rPr lang="en-US" dirty="0" smtClean="0"/>
              <a:t>Type of service</a:t>
            </a:r>
            <a:r>
              <a:rPr lang="sr-Latn-RS" dirty="0" smtClean="0"/>
              <a:t>, </a:t>
            </a:r>
            <a:r>
              <a:rPr lang="en-US" dirty="0" smtClean="0"/>
              <a:t>Total length</a:t>
            </a:r>
            <a:r>
              <a:rPr lang="sr-Latn-RS" dirty="0" smtClean="0"/>
              <a:t>, </a:t>
            </a:r>
            <a:r>
              <a:rPr lang="en-US" dirty="0" smtClean="0"/>
              <a:t>Identification</a:t>
            </a:r>
            <a:r>
              <a:rPr lang="sr-Latn-RS" dirty="0" smtClean="0"/>
              <a:t>, </a:t>
            </a:r>
            <a:r>
              <a:rPr lang="en-US" dirty="0" smtClean="0"/>
              <a:t>Flags</a:t>
            </a:r>
            <a:r>
              <a:rPr lang="sr-Latn-RS" dirty="0" smtClean="0"/>
              <a:t>, </a:t>
            </a:r>
            <a:r>
              <a:rPr lang="en-US" dirty="0" smtClean="0"/>
              <a:t>Fragment offset</a:t>
            </a:r>
            <a:r>
              <a:rPr lang="sr-Latn-RS" dirty="0" smtClean="0"/>
              <a:t>, </a:t>
            </a:r>
            <a:r>
              <a:rPr lang="en-US" dirty="0" smtClean="0"/>
              <a:t>Time to live</a:t>
            </a:r>
            <a:r>
              <a:rPr lang="sr-Latn-RS" dirty="0" smtClean="0"/>
              <a:t>, </a:t>
            </a:r>
            <a:r>
              <a:rPr lang="en-US" dirty="0" smtClean="0"/>
              <a:t>Protocol</a:t>
            </a:r>
            <a:r>
              <a:rPr lang="sr-Latn-RS" dirty="0" smtClean="0"/>
              <a:t>, </a:t>
            </a:r>
            <a:r>
              <a:rPr lang="en-US" dirty="0" smtClean="0"/>
              <a:t>Header checksum</a:t>
            </a:r>
            <a:r>
              <a:rPr lang="sr-Latn-RS" dirty="0" smtClean="0"/>
              <a:t>, </a:t>
            </a:r>
            <a:r>
              <a:rPr lang="en-US" dirty="0" smtClean="0"/>
              <a:t>Source address</a:t>
            </a:r>
            <a:r>
              <a:rPr lang="sr-Latn-RS" dirty="0" smtClean="0"/>
              <a:t>, </a:t>
            </a:r>
            <a:r>
              <a:rPr lang="en-US" dirty="0" smtClean="0"/>
              <a:t>Destination address</a:t>
            </a:r>
            <a:r>
              <a:rPr lang="sr-Latn-RS" dirty="0" smtClean="0"/>
              <a:t>, </a:t>
            </a:r>
            <a:r>
              <a:rPr lang="en-US" dirty="0" smtClean="0"/>
              <a:t>Options</a:t>
            </a:r>
            <a:endParaRPr lang="sr-Latn-RS" dirty="0" smtClean="0"/>
          </a:p>
          <a:p>
            <a:r>
              <a:rPr lang="en-US" dirty="0" smtClean="0"/>
              <a:t>N</a:t>
            </a:r>
            <a:r>
              <a:rPr lang="sr-Latn-RS" dirty="0" smtClean="0"/>
              <a:t>a nivou mreže podacima se dodaje novo zaglavlje čime se formira okvir</a:t>
            </a:r>
          </a:p>
          <a:p>
            <a:r>
              <a:rPr lang="en-US" dirty="0" smtClean="0"/>
              <a:t>O</a:t>
            </a:r>
            <a:r>
              <a:rPr lang="sr-Latn-RS" dirty="0" smtClean="0"/>
              <a:t>kvir se </a:t>
            </a:r>
            <a:r>
              <a:rPr lang="sr-Latn-RS" smtClean="0"/>
              <a:t>sastoji </a:t>
            </a:r>
            <a:r>
              <a:rPr lang="sr-Latn-RS" smtClean="0"/>
              <a:t>od: </a:t>
            </a:r>
            <a:r>
              <a:rPr lang="en-US" dirty="0" smtClean="0"/>
              <a:t>Preamble</a:t>
            </a:r>
            <a:r>
              <a:rPr lang="sr-Latn-RS" dirty="0" smtClean="0"/>
              <a:t>, </a:t>
            </a:r>
            <a:r>
              <a:rPr lang="en-US" dirty="0" smtClean="0"/>
              <a:t>Start frame delimiter</a:t>
            </a:r>
            <a:r>
              <a:rPr lang="sr-Latn-RS" dirty="0" smtClean="0"/>
              <a:t>, </a:t>
            </a:r>
            <a:r>
              <a:rPr lang="en-US" dirty="0" smtClean="0"/>
              <a:t>Destination MAC address</a:t>
            </a:r>
            <a:r>
              <a:rPr lang="sr-Latn-RS" dirty="0" smtClean="0"/>
              <a:t>, </a:t>
            </a:r>
            <a:r>
              <a:rPr lang="en-US" dirty="0" smtClean="0"/>
              <a:t>Source MAC address</a:t>
            </a:r>
            <a:r>
              <a:rPr lang="sr-Latn-RS" dirty="0" smtClean="0"/>
              <a:t>, </a:t>
            </a:r>
            <a:r>
              <a:rPr lang="en-US" dirty="0" smtClean="0"/>
              <a:t>Length</a:t>
            </a:r>
            <a:r>
              <a:rPr lang="sr-Latn-RS" dirty="0" smtClean="0"/>
              <a:t>, </a:t>
            </a:r>
            <a:r>
              <a:rPr lang="en-US" dirty="0" smtClean="0"/>
              <a:t>Data/</a:t>
            </a:r>
            <a:r>
              <a:rPr lang="en-US" dirty="0" err="1" smtClean="0"/>
              <a:t>Pading</a:t>
            </a:r>
            <a:r>
              <a:rPr lang="sr-Latn-RS" dirty="0" smtClean="0"/>
              <a:t>, </a:t>
            </a:r>
            <a:r>
              <a:rPr lang="en-US" dirty="0" smtClean="0"/>
              <a:t>FCS</a:t>
            </a:r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r-Latn-RS" dirty="0" smtClean="0"/>
          </a:p>
          <a:p>
            <a:r>
              <a:rPr lang="sr-Latn-RS" dirty="0" smtClean="0"/>
              <a:t>socket – formira socket</a:t>
            </a:r>
          </a:p>
          <a:p>
            <a:r>
              <a:rPr lang="sr-Latn-RS" dirty="0" smtClean="0"/>
              <a:t>bind – pridružuje IP adresu i komunikacionu liniju socket-u</a:t>
            </a:r>
          </a:p>
          <a:p>
            <a:r>
              <a:rPr lang="en-US" dirty="0" smtClean="0"/>
              <a:t>l</a:t>
            </a:r>
            <a:r>
              <a:rPr lang="sr-Latn-RS" dirty="0" smtClean="0"/>
              <a:t>isten – prevodi socket u stanje slušanja dolazne veze</a:t>
            </a:r>
          </a:p>
          <a:p>
            <a:r>
              <a:rPr lang="sr-Latn-RS" dirty="0" smtClean="0"/>
              <a:t>accept – prihvata dolaznu vezu</a:t>
            </a:r>
          </a:p>
          <a:p>
            <a:r>
              <a:rPr lang="sr-Latn-RS" dirty="0" smtClean="0"/>
              <a:t>connect – uspostavlja vezu</a:t>
            </a:r>
          </a:p>
          <a:p>
            <a:r>
              <a:rPr lang="sr-Latn-RS" dirty="0" smtClean="0"/>
              <a:t>send – šalje podatke</a:t>
            </a:r>
          </a:p>
          <a:p>
            <a:r>
              <a:rPr lang="sr-Latn-RS" dirty="0" smtClean="0"/>
              <a:t>recv – prima podatke</a:t>
            </a:r>
          </a:p>
          <a:p>
            <a:r>
              <a:rPr lang="sr-Latn-RS" dirty="0" smtClean="0"/>
              <a:t>close – zatvara otvorenu utičnicu</a:t>
            </a:r>
            <a:endParaRPr lang="en-AU" dirty="0" smtClean="0"/>
          </a:p>
          <a:p>
            <a:r>
              <a:rPr lang="sr-Latn-RS" dirty="0" smtClean="0"/>
              <a:t>k</a:t>
            </a:r>
            <a:r>
              <a:rPr lang="en-AU" dirty="0" smtClean="0"/>
              <a:t>ill – </a:t>
            </a:r>
            <a:r>
              <a:rPr lang="sr-Latn-RS" dirty="0" smtClean="0"/>
              <a:t>šalje signal klijentu da nastavi sa radom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Kratak</a:t>
            </a:r>
            <a:r>
              <a:rPr lang="en-US" smtClean="0"/>
              <a:t> </a:t>
            </a:r>
            <a:r>
              <a:rPr lang="en-US" err="1" smtClean="0"/>
              <a:t>opis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Tema</a:t>
            </a:r>
            <a:r>
              <a:rPr lang="en-US" smtClean="0"/>
              <a:t> </a:t>
            </a:r>
            <a:r>
              <a:rPr lang="en-US" err="1" smtClean="0"/>
              <a:t>projekta</a:t>
            </a:r>
            <a:r>
              <a:rPr lang="en-US" smtClean="0"/>
              <a:t> je </a:t>
            </a:r>
            <a:r>
              <a:rPr lang="sr-Latn-RS" smtClean="0"/>
              <a:t>implementacija TCP/IP protokola kroz </a:t>
            </a:r>
            <a:r>
              <a:rPr lang="en-US" smtClean="0"/>
              <a:t>igr</a:t>
            </a:r>
            <a:r>
              <a:rPr lang="sr-Latn-RS" smtClean="0"/>
              <a:t>u</a:t>
            </a:r>
            <a:r>
              <a:rPr lang="en-US" smtClean="0"/>
              <a:t> </a:t>
            </a:r>
            <a:r>
              <a:rPr lang="en-US" err="1" smtClean="0"/>
              <a:t>potapanja</a:t>
            </a:r>
            <a:r>
              <a:rPr lang="en-US" smtClean="0"/>
              <a:t> brodova</a:t>
            </a:r>
            <a:r>
              <a:rPr lang="sr-Latn-RS" smtClean="0"/>
              <a:t> u programskom jeziku C</a:t>
            </a:r>
            <a:r>
              <a:rPr lang="en-US" smtClean="0"/>
              <a:t>. </a:t>
            </a:r>
            <a:endParaRPr lang="sr-Latn-RS" smtClean="0"/>
          </a:p>
          <a:p>
            <a:r>
              <a:rPr lang="en-US" smtClean="0"/>
              <a:t>Pokrecu se server </a:t>
            </a:r>
            <a:r>
              <a:rPr lang="sr-Latn-RS" smtClean="0"/>
              <a:t>i dva klijenta (prvi i drugi igrač).</a:t>
            </a:r>
          </a:p>
          <a:p>
            <a:r>
              <a:rPr lang="sr-Latn-RS" smtClean="0"/>
              <a:t>Tokom svakog unosa vrše se adekvatne provere i ispisi.</a:t>
            </a:r>
          </a:p>
          <a:p>
            <a:r>
              <a:rPr lang="sr-Latn-RS" smtClean="0"/>
              <a:t>Oba igrača unose svoja polja koja se zatim šalju serveru.</a:t>
            </a:r>
          </a:p>
          <a:p>
            <a:r>
              <a:rPr lang="sr-Latn-RS" smtClean="0"/>
              <a:t>U toku igre igrači pogađaju koordinate brodova protivničkog igrača.</a:t>
            </a:r>
          </a:p>
          <a:p>
            <a:r>
              <a:rPr lang="sr-Latn-RS" smtClean="0"/>
              <a:t>Ukoliko su svi protivnički brodovi pogođeni, prekida se igra.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Pokretanje (kompajliranje)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Kompajliranje se vrši pozivanjem make fajlova</a:t>
            </a:r>
            <a:r>
              <a:rPr lang="en-US" smtClean="0"/>
              <a:t> u terminalu</a:t>
            </a:r>
            <a:r>
              <a:rPr lang="sr-Latn-RS" smtClean="0"/>
              <a:t>.</a:t>
            </a:r>
          </a:p>
          <a:p>
            <a:r>
              <a:rPr lang="sr-Latn-RS" smtClean="0"/>
              <a:t>Komande:</a:t>
            </a:r>
          </a:p>
          <a:p>
            <a:r>
              <a:rPr lang="sr-Latn-RS" smtClean="0"/>
              <a:t>make</a:t>
            </a:r>
            <a:r>
              <a:rPr lang="en-US"/>
              <a:t> </a:t>
            </a:r>
            <a:r>
              <a:rPr lang="en-US" smtClean="0"/>
              <a:t>server_clean</a:t>
            </a:r>
          </a:p>
          <a:p>
            <a:r>
              <a:rPr lang="en-US" smtClean="0"/>
              <a:t>make client_clean</a:t>
            </a:r>
          </a:p>
          <a:p>
            <a:r>
              <a:rPr lang="en-US"/>
              <a:t>m</a:t>
            </a:r>
            <a:r>
              <a:rPr lang="en-US" smtClean="0"/>
              <a:t>ake server</a:t>
            </a:r>
          </a:p>
          <a:p>
            <a:r>
              <a:rPr lang="en-US" smtClean="0"/>
              <a:t>make client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Pokretanje (kompajliranje)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Nakon kompajliranja potrebno je otvoriti 3 terminala i u prvom uneti:</a:t>
            </a:r>
          </a:p>
          <a:p>
            <a:r>
              <a:rPr lang="en-US" smtClean="0"/>
              <a:t>./server</a:t>
            </a:r>
          </a:p>
          <a:p>
            <a:r>
              <a:rPr lang="en-US" smtClean="0"/>
              <a:t>a u druga dva:</a:t>
            </a:r>
          </a:p>
          <a:p>
            <a:r>
              <a:rPr lang="en-US" smtClean="0"/>
              <a:t>./client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Pokretanje (kompajliranje)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Sav unos je u formatu xy:</a:t>
            </a:r>
          </a:p>
          <a:p>
            <a:r>
              <a:rPr lang="en-US" smtClean="0"/>
              <a:t>X moze biti {A, B, C}</a:t>
            </a:r>
          </a:p>
          <a:p>
            <a:r>
              <a:rPr lang="en-US" smtClean="0"/>
              <a:t>Y moze biti {1, 2, 3}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(kratko objasnjenje koda)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daLiJeKrajIgre() – provera preostalih polja oba igra</a:t>
            </a:r>
            <a:r>
              <a:rPr lang="sr-Latn-RS" smtClean="0"/>
              <a:t>č</a:t>
            </a:r>
            <a:r>
              <a:rPr lang="en-US" smtClean="0"/>
              <a:t>a</a:t>
            </a:r>
            <a:r>
              <a:rPr lang="sr-Latn-RS" smtClean="0"/>
              <a:t>.</a:t>
            </a:r>
            <a:endParaRPr lang="en-US" smtClean="0"/>
          </a:p>
          <a:p>
            <a:r>
              <a:rPr lang="en-US" smtClean="0"/>
              <a:t>Igrac() – trenutni igra</a:t>
            </a:r>
            <a:r>
              <a:rPr lang="sr-Latn-RS" smtClean="0"/>
              <a:t>č</a:t>
            </a:r>
            <a:r>
              <a:rPr lang="en-US" smtClean="0"/>
              <a:t> dobija signal, dobija se izabrano mesto polja od igra</a:t>
            </a:r>
            <a:r>
              <a:rPr lang="sr-Latn-RS" smtClean="0"/>
              <a:t>č</a:t>
            </a:r>
            <a:r>
              <a:rPr lang="en-US" smtClean="0"/>
              <a:t>a i vr</a:t>
            </a:r>
            <a:r>
              <a:rPr lang="sr-Latn-RS" smtClean="0"/>
              <a:t>š</a:t>
            </a:r>
            <a:r>
              <a:rPr lang="en-US" smtClean="0"/>
              <a:t>i se provera sa protivni</a:t>
            </a:r>
            <a:r>
              <a:rPr lang="sr-Latn-RS" smtClean="0"/>
              <a:t>č</a:t>
            </a:r>
            <a:r>
              <a:rPr lang="en-US" smtClean="0"/>
              <a:t>kim poljima. Na kraju se vr</a:t>
            </a:r>
            <a:r>
              <a:rPr lang="sr-Latn-RS" smtClean="0"/>
              <a:t>ši provera završetka igre. Funkcija se poziva kao novi thread.</a:t>
            </a:r>
          </a:p>
          <a:p>
            <a:r>
              <a:rPr lang="sr-Latn-RS" smtClean="0"/>
              <a:t>main() – inicijalizacija i deklaracija promenjivih, kreiranje struktura klijenata, soketa. Povezivanje sa oba klijenta i primanje oba niza izabranih polja. Pozivanje Igrac() niti naizmenično. Analiziranje kraja igre.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Client </a:t>
            </a:r>
            <a:r>
              <a:rPr lang="en-US" smtClean="0"/>
              <a:t>(kratko objasnjenje koda)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izracunajMestoPolja() – racunanje mesto polja (A1 je 0, C3 je 8).</a:t>
            </a:r>
          </a:p>
          <a:p>
            <a:r>
              <a:rPr lang="sr-Latn-RS" smtClean="0"/>
              <a:t>proveraValidnostiUnosa() – provera formata unosa.</a:t>
            </a:r>
          </a:p>
          <a:p>
            <a:r>
              <a:rPr lang="sr-Latn-RS" smtClean="0"/>
              <a:t>whileProveraValidnostiUnosa() – vrti se dok se ne unese pravilno polje.</a:t>
            </a:r>
          </a:p>
          <a:p>
            <a:r>
              <a:rPr lang="sr-Latn-RS" smtClean="0"/>
              <a:t>ispisTabele i ispisTabeleProtivnika()</a:t>
            </a:r>
          </a:p>
          <a:p>
            <a:r>
              <a:rPr lang="sr-Latn-RS" smtClean="0"/>
              <a:t>daLiJeZauzetoPolje() i whileDaLiJeZauzetoPolje() – da li je vec izabrano polje.</a:t>
            </a:r>
          </a:p>
          <a:p>
            <a:r>
              <a:rPr lang="sr-Latn-RS" smtClean="0"/>
              <a:t>daLiJeSusednoOdY() i whileDaLiJeSusednoOdY</a:t>
            </a:r>
            <a:r>
              <a:rPr lang="sr-Latn-RS"/>
              <a:t>()</a:t>
            </a:r>
            <a:r>
              <a:rPr lang="sr-Latn-RS" smtClean="0"/>
              <a:t>– prilikom unosa broda dužine 2 polja, drugo polje mora biti susedno prethodnom.</a:t>
            </a:r>
          </a:p>
          <a:p>
            <a:endParaRPr lang="sr-Latn-RS" smtClean="0"/>
          </a:p>
          <a:p>
            <a:endParaRPr lang="sr-Latn-R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Client </a:t>
            </a:r>
            <a:r>
              <a:rPr lang="en-US" smtClean="0"/>
              <a:t>(kratko objasnjenje koda)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main() – inicijalizacija, soket, povezivanje sa serverom, pokretanje igre, biram svoja polja i šaljem izbor serveru, čekam na signal za potez, pogađanje, provera kraja </a:t>
            </a:r>
            <a:r>
              <a:rPr lang="sr-Latn-RS" smtClean="0"/>
              <a:t>igre</a:t>
            </a:r>
            <a:r>
              <a:rPr lang="en-US" smtClean="0"/>
              <a:t>.</a:t>
            </a:r>
            <a:endParaRPr lang="sr-Latn-RS" smtClean="0"/>
          </a:p>
          <a:p>
            <a:endParaRPr lang="sr-Latn-RS" smtClean="0"/>
          </a:p>
          <a:p>
            <a:endParaRPr lang="sr-Latn-R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TCP-IP </a:t>
            </a:r>
            <a:r>
              <a:rPr lang="en-US" err="1" smtClean="0"/>
              <a:t>protokol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TCP-IP model sadrži </a:t>
            </a:r>
            <a:r>
              <a:rPr lang="sr-Latn-RS" smtClean="0"/>
              <a:t>4 </a:t>
            </a:r>
            <a:r>
              <a:rPr lang="sr-Latn-RS" smtClean="0"/>
              <a:t>sloja: </a:t>
            </a:r>
            <a:r>
              <a:rPr lang="sr-Latn-RS" dirty="0" smtClean="0"/>
              <a:t>aplikativni, transportni, internet i mrežni sloj</a:t>
            </a:r>
          </a:p>
          <a:p>
            <a:r>
              <a:rPr lang="en-AU" dirty="0" smtClean="0"/>
              <a:t>TCP k</a:t>
            </a:r>
            <a:r>
              <a:rPr lang="sr-Latn-RS" dirty="0" smtClean="0"/>
              <a:t>oristi mehanizam numerisanja (SEQ) i </a:t>
            </a:r>
            <a:r>
              <a:rPr lang="sr-Latn-RS" smtClean="0"/>
              <a:t>potvrde </a:t>
            </a:r>
            <a:r>
              <a:rPr lang="sr-Latn-RS" smtClean="0"/>
              <a:t>prijem</a:t>
            </a:r>
            <a:r>
              <a:rPr lang="en-US" smtClean="0"/>
              <a:t>a</a:t>
            </a:r>
            <a:r>
              <a:rPr lang="sr-Latn-RS" smtClean="0"/>
              <a:t> </a:t>
            </a:r>
            <a:r>
              <a:rPr lang="sr-Latn-RS" dirty="0" smtClean="0"/>
              <a:t>(ACK), pa predstavlja pouzdanu isporuku korisničkih podataka</a:t>
            </a:r>
          </a:p>
          <a:p>
            <a:r>
              <a:rPr lang="en-US" dirty="0" smtClean="0"/>
              <a:t>O</a:t>
            </a:r>
            <a:r>
              <a:rPr lang="sr-Latn-RS" dirty="0" smtClean="0"/>
              <a:t>snovna jedinica prenosa TCP-a je segment podataka</a:t>
            </a:r>
          </a:p>
          <a:p>
            <a:r>
              <a:rPr lang="sr-Latn-RS" dirty="0" smtClean="0"/>
              <a:t>Segment podataka se sastoji od zaglavlja i dela za podatke</a:t>
            </a:r>
          </a:p>
          <a:p>
            <a:r>
              <a:rPr lang="en-US" dirty="0" smtClean="0"/>
              <a:t>Z</a:t>
            </a:r>
            <a:r>
              <a:rPr lang="sr-Latn-RS" dirty="0" smtClean="0"/>
              <a:t>aglavlje se </a:t>
            </a:r>
            <a:r>
              <a:rPr lang="sr-Latn-RS" smtClean="0"/>
              <a:t>sastoji </a:t>
            </a:r>
            <a:r>
              <a:rPr lang="sr-Latn-RS" smtClean="0"/>
              <a:t>iz: </a:t>
            </a:r>
            <a:r>
              <a:rPr lang="sr-Latn-RS" dirty="0" smtClean="0"/>
              <a:t>S</a:t>
            </a:r>
            <a:r>
              <a:rPr lang="en-US" dirty="0" err="1" smtClean="0"/>
              <a:t>ource</a:t>
            </a:r>
            <a:r>
              <a:rPr lang="en-US" dirty="0" smtClean="0"/>
              <a:t> </a:t>
            </a:r>
            <a:r>
              <a:rPr lang="sr-Latn-RS" dirty="0" smtClean="0"/>
              <a:t>i D</a:t>
            </a:r>
            <a:r>
              <a:rPr lang="en-US" dirty="0" err="1" smtClean="0"/>
              <a:t>estination</a:t>
            </a:r>
            <a:r>
              <a:rPr lang="en-US" dirty="0" smtClean="0"/>
              <a:t> port</a:t>
            </a:r>
            <a:r>
              <a:rPr lang="sr-Latn-RS" dirty="0" smtClean="0"/>
              <a:t>, </a:t>
            </a:r>
            <a:r>
              <a:rPr lang="en-US" dirty="0" smtClean="0"/>
              <a:t>Sequence</a:t>
            </a:r>
            <a:r>
              <a:rPr lang="sr-Latn-RS" dirty="0" smtClean="0"/>
              <a:t> i </a:t>
            </a:r>
            <a:r>
              <a:rPr lang="en-US" dirty="0" smtClean="0"/>
              <a:t>Acknowledgment number</a:t>
            </a:r>
            <a:r>
              <a:rPr lang="sr-Latn-RS" dirty="0" smtClean="0"/>
              <a:t>, </a:t>
            </a:r>
            <a:r>
              <a:rPr lang="en-US" dirty="0" smtClean="0"/>
              <a:t>Header length</a:t>
            </a:r>
            <a:r>
              <a:rPr lang="sr-Latn-RS" dirty="0" smtClean="0"/>
              <a:t>, </a:t>
            </a:r>
            <a:r>
              <a:rPr lang="en-US" dirty="0" smtClean="0"/>
              <a:t>Reserved</a:t>
            </a:r>
            <a:r>
              <a:rPr lang="sr-Latn-RS" dirty="0" smtClean="0"/>
              <a:t>, kontrolnih bita, </a:t>
            </a:r>
            <a:r>
              <a:rPr lang="en-US" dirty="0" smtClean="0"/>
              <a:t>Window</a:t>
            </a:r>
            <a:r>
              <a:rPr lang="sr-Latn-RS" dirty="0" smtClean="0"/>
              <a:t>, </a:t>
            </a:r>
            <a:r>
              <a:rPr lang="en-US" dirty="0" smtClean="0"/>
              <a:t>Checksum</a:t>
            </a:r>
            <a:r>
              <a:rPr lang="sr-Latn-RS" dirty="0" smtClean="0"/>
              <a:t>, </a:t>
            </a:r>
            <a:r>
              <a:rPr lang="en-US" dirty="0" smtClean="0"/>
              <a:t>Urgent pointer</a:t>
            </a:r>
            <a:r>
              <a:rPr lang="sr-Latn-RS" dirty="0" smtClean="0"/>
              <a:t> i </a:t>
            </a:r>
            <a:r>
              <a:rPr lang="en-US" dirty="0" smtClean="0"/>
              <a:t>Options</a:t>
            </a: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5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616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Potapanje brodova TCP Dokumentacija</vt:lpstr>
      <vt:lpstr>Kratak opis</vt:lpstr>
      <vt:lpstr>Pokretanje (kompajliranje)</vt:lpstr>
      <vt:lpstr>Pokretanje (kompajliranje)</vt:lpstr>
      <vt:lpstr>Pokretanje (kompajliranje)</vt:lpstr>
      <vt:lpstr>Server (kratko objasnjenje koda)</vt:lpstr>
      <vt:lpstr>Client (kratko objasnjenje koda)</vt:lpstr>
      <vt:lpstr>Client (kratko objasnjenje koda)</vt:lpstr>
      <vt:lpstr>TCP-IP protokol</vt:lpstr>
      <vt:lpstr>TCP-IP protokol</vt:lpstr>
      <vt:lpstr>Funkcije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Potapanje brodova TCP Dokumentacija</dc:title>
  <dc:creator>stefziv</dc:creator>
  <cp:lastModifiedBy>stefziv</cp:lastModifiedBy>
  <cp:revision>58</cp:revision>
  <dcterms:created xsi:type="dcterms:W3CDTF">2024-01-10T18:52:27Z</dcterms:created>
  <dcterms:modified xsi:type="dcterms:W3CDTF">2024-01-15T09:04:53Z</dcterms:modified>
</cp:coreProperties>
</file>