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6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57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7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38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336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301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93576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0376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71957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7157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9967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519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573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401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836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566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112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355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119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1/10/2024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037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462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err="1" smtClean="0"/>
              <a:t>Potapanje</a:t>
            </a:r>
            <a:r>
              <a:rPr lang="en-US" smtClean="0"/>
              <a:t> </a:t>
            </a:r>
            <a:r>
              <a:rPr lang="en-US" err="1" smtClean="0"/>
              <a:t>brodova</a:t>
            </a:r>
            <a:r>
              <a:rPr lang="en-US" smtClean="0"/>
              <a:t> TCP</a:t>
            </a:r>
            <a:br>
              <a:rPr lang="en-US" smtClean="0"/>
            </a:br>
            <a:r>
              <a:rPr lang="en-US" err="1" smtClean="0"/>
              <a:t>Dokumentacija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24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 smtClean="0"/>
              <a:t>Kratak</a:t>
            </a:r>
            <a:r>
              <a:rPr lang="en-US" smtClean="0"/>
              <a:t> </a:t>
            </a:r>
            <a:r>
              <a:rPr lang="en-US" err="1" smtClean="0"/>
              <a:t>opis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err="1" smtClean="0"/>
              <a:t>Tema</a:t>
            </a:r>
            <a:r>
              <a:rPr lang="en-US" smtClean="0"/>
              <a:t> </a:t>
            </a:r>
            <a:r>
              <a:rPr lang="en-US" err="1" smtClean="0"/>
              <a:t>projekta</a:t>
            </a:r>
            <a:r>
              <a:rPr lang="en-US" smtClean="0"/>
              <a:t> je </a:t>
            </a:r>
            <a:r>
              <a:rPr lang="sr-Latn-RS" smtClean="0"/>
              <a:t>implementacija TCP/IP protokola kroz </a:t>
            </a:r>
            <a:r>
              <a:rPr lang="en-US" smtClean="0"/>
              <a:t>igr</a:t>
            </a:r>
            <a:r>
              <a:rPr lang="sr-Latn-RS" smtClean="0"/>
              <a:t>u</a:t>
            </a:r>
            <a:r>
              <a:rPr lang="en-US" smtClean="0"/>
              <a:t> </a:t>
            </a:r>
            <a:r>
              <a:rPr lang="en-US" err="1" smtClean="0"/>
              <a:t>potapanja</a:t>
            </a:r>
            <a:r>
              <a:rPr lang="en-US" smtClean="0"/>
              <a:t> brodova</a:t>
            </a:r>
            <a:r>
              <a:rPr lang="sr-Latn-RS" smtClean="0"/>
              <a:t> u programskom jeziku C</a:t>
            </a:r>
            <a:r>
              <a:rPr lang="en-US" smtClean="0"/>
              <a:t>. </a:t>
            </a:r>
            <a:endParaRPr lang="sr-Latn-RS" smtClean="0"/>
          </a:p>
          <a:p>
            <a:r>
              <a:rPr lang="en-US" smtClean="0"/>
              <a:t>Pokrecu se server </a:t>
            </a:r>
            <a:r>
              <a:rPr lang="sr-Latn-RS" smtClean="0"/>
              <a:t>i dva klijenta (prvi i drugi igrač).</a:t>
            </a:r>
          </a:p>
          <a:p>
            <a:r>
              <a:rPr lang="sr-Latn-RS" smtClean="0"/>
              <a:t>Tokom svakog unosa vrše se adekvatne provere i ispisi.</a:t>
            </a:r>
          </a:p>
          <a:p>
            <a:r>
              <a:rPr lang="sr-Latn-RS" smtClean="0"/>
              <a:t>Oba igrača unose svoja polja koja se zatim šalju serveru.</a:t>
            </a:r>
          </a:p>
          <a:p>
            <a:r>
              <a:rPr lang="sr-Latn-RS" smtClean="0"/>
              <a:t>U toku igre igrači pogađaju koordinate brodova protivničkog igrača.</a:t>
            </a:r>
          </a:p>
          <a:p>
            <a:r>
              <a:rPr lang="sr-Latn-RS" smtClean="0"/>
              <a:t>Ukoliko su svi protivnički brodovi pogođeni, prekida se igra.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950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Pokretanje (kompajliranje)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smtClean="0"/>
              <a:t>Kompajliranje se vrši pozivanjem make fajlova</a:t>
            </a:r>
            <a:r>
              <a:rPr lang="en-US" smtClean="0"/>
              <a:t> u terminalu</a:t>
            </a:r>
            <a:r>
              <a:rPr lang="sr-Latn-RS" smtClean="0"/>
              <a:t>.</a:t>
            </a:r>
          </a:p>
          <a:p>
            <a:r>
              <a:rPr lang="sr-Latn-RS" smtClean="0"/>
              <a:t>Komande:</a:t>
            </a:r>
          </a:p>
          <a:p>
            <a:r>
              <a:rPr lang="sr-Latn-RS" smtClean="0"/>
              <a:t>make</a:t>
            </a:r>
            <a:r>
              <a:rPr lang="en-US"/>
              <a:t> </a:t>
            </a:r>
            <a:r>
              <a:rPr lang="en-US" smtClean="0"/>
              <a:t>server_clean</a:t>
            </a:r>
          </a:p>
          <a:p>
            <a:r>
              <a:rPr lang="en-US" smtClean="0"/>
              <a:t>make client_clean</a:t>
            </a:r>
          </a:p>
          <a:p>
            <a:r>
              <a:rPr lang="en-US"/>
              <a:t>m</a:t>
            </a:r>
            <a:r>
              <a:rPr lang="en-US" smtClean="0"/>
              <a:t>ake server</a:t>
            </a:r>
          </a:p>
          <a:p>
            <a:r>
              <a:rPr lang="en-US" smtClean="0"/>
              <a:t>make client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9076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Pokretanje (kompajliranje)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Nakon kompajliranja potrebno je otvoriti 3 terminala i u prvom uneti:</a:t>
            </a:r>
          </a:p>
          <a:p>
            <a:r>
              <a:rPr lang="en-US" smtClean="0"/>
              <a:t>./server</a:t>
            </a:r>
          </a:p>
          <a:p>
            <a:r>
              <a:rPr lang="en-US" smtClean="0"/>
              <a:t>a u druga dva:</a:t>
            </a:r>
          </a:p>
          <a:p>
            <a:r>
              <a:rPr lang="en-US" smtClean="0"/>
              <a:t>./client 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069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Pokretanje (kompajliranje)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Sav unos je u formatu xy:</a:t>
            </a:r>
          </a:p>
          <a:p>
            <a:r>
              <a:rPr lang="en-US" smtClean="0"/>
              <a:t>X moze biti {A, B, C}</a:t>
            </a:r>
          </a:p>
          <a:p>
            <a:r>
              <a:rPr lang="en-US" smtClean="0"/>
              <a:t>Y moze biti {1, 2, 3}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8994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Server (kratko objasnjenje koda)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daLiJeKrajIgre() – provera preostalih polja oba igra</a:t>
            </a:r>
            <a:r>
              <a:rPr lang="sr-Latn-RS" smtClean="0"/>
              <a:t>č</a:t>
            </a:r>
            <a:r>
              <a:rPr lang="en-US" smtClean="0"/>
              <a:t>a</a:t>
            </a:r>
            <a:r>
              <a:rPr lang="sr-Latn-RS" smtClean="0"/>
              <a:t>.</a:t>
            </a:r>
            <a:endParaRPr lang="en-US" smtClean="0"/>
          </a:p>
          <a:p>
            <a:r>
              <a:rPr lang="en-US" smtClean="0"/>
              <a:t>Igrac() – trenutni igra</a:t>
            </a:r>
            <a:r>
              <a:rPr lang="sr-Latn-RS" smtClean="0"/>
              <a:t>č</a:t>
            </a:r>
            <a:r>
              <a:rPr lang="en-US" smtClean="0"/>
              <a:t> dobija signal, dobija se izabrano mesto polja od igra</a:t>
            </a:r>
            <a:r>
              <a:rPr lang="sr-Latn-RS" smtClean="0"/>
              <a:t>č</a:t>
            </a:r>
            <a:r>
              <a:rPr lang="en-US" smtClean="0"/>
              <a:t>a i vr</a:t>
            </a:r>
            <a:r>
              <a:rPr lang="sr-Latn-RS" smtClean="0"/>
              <a:t>š</a:t>
            </a:r>
            <a:r>
              <a:rPr lang="en-US" smtClean="0"/>
              <a:t>i se provera sa protivni</a:t>
            </a:r>
            <a:r>
              <a:rPr lang="sr-Latn-RS" smtClean="0"/>
              <a:t>č</a:t>
            </a:r>
            <a:r>
              <a:rPr lang="en-US" smtClean="0"/>
              <a:t>kim poljima. Na kraju se vr</a:t>
            </a:r>
            <a:r>
              <a:rPr lang="sr-Latn-RS" smtClean="0"/>
              <a:t>ši provera završetka igre. Funkcija se poziva kao novi thread.</a:t>
            </a:r>
          </a:p>
          <a:p>
            <a:r>
              <a:rPr lang="sr-Latn-RS" smtClean="0"/>
              <a:t>main() – inicijalizacija i deklaracija promenjivih, kreiranje struktura klijenata, soketa. Povezivanje sa oba klijenta i primanje oba niza izabranih polja. Pozivanje Igrac() niti naizmenično. Analiziranje kraja igre.</a:t>
            </a:r>
          </a:p>
          <a:p>
            <a:endParaRPr lang="en-US" smtClean="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0585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Client </a:t>
            </a:r>
            <a:r>
              <a:rPr lang="en-US" smtClean="0"/>
              <a:t>(kratko objasnjenje koda)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smtClean="0"/>
              <a:t>izracunajMestoPolja() – racunanje mesto polja (A1 je 0, C3 je 8).</a:t>
            </a:r>
          </a:p>
          <a:p>
            <a:r>
              <a:rPr lang="sr-Latn-RS" smtClean="0"/>
              <a:t>proveraValidnostiUnosa() – provera formata unosa.</a:t>
            </a:r>
          </a:p>
          <a:p>
            <a:r>
              <a:rPr lang="sr-Latn-RS" smtClean="0"/>
              <a:t>whileProveraValidnostiUnosa() – vrti se dok se ne unese pravilno polje.</a:t>
            </a:r>
          </a:p>
          <a:p>
            <a:r>
              <a:rPr lang="sr-Latn-RS" smtClean="0"/>
              <a:t>ispisTabele i ispisTabeleProtivnika()</a:t>
            </a:r>
          </a:p>
          <a:p>
            <a:r>
              <a:rPr lang="sr-Latn-RS" smtClean="0"/>
              <a:t>daLiJeZauzetoPolje() i whileDaLiJeZauzetoPolje() – da li je vec izabrano polje.</a:t>
            </a:r>
          </a:p>
          <a:p>
            <a:r>
              <a:rPr lang="sr-Latn-RS" smtClean="0"/>
              <a:t>daLiJeSusednoOdY() i whileDaLiJeSusednoOdY</a:t>
            </a:r>
            <a:r>
              <a:rPr lang="sr-Latn-RS"/>
              <a:t>()</a:t>
            </a:r>
            <a:r>
              <a:rPr lang="sr-Latn-RS" smtClean="0"/>
              <a:t>– prilikom unosa broda dužine 2 polja, drugo polje mora biti susedno prethodnom.</a:t>
            </a:r>
          </a:p>
          <a:p>
            <a:endParaRPr lang="sr-Latn-RS" smtClean="0"/>
          </a:p>
          <a:p>
            <a:endParaRPr lang="sr-Latn-RS" smtClean="0"/>
          </a:p>
          <a:p>
            <a:endParaRPr lang="en-US" smtClean="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5056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Client </a:t>
            </a:r>
            <a:r>
              <a:rPr lang="en-US" smtClean="0"/>
              <a:t>(kratko objasnjenje koda)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smtClean="0"/>
              <a:t>main() – inicijalizacija, soket, povezivanje sa serverom, pokretanje igre, biram svoja polja i šaljem izbor serveru, čekam na signal za potez, pogađanje, provera kraja igre</a:t>
            </a:r>
          </a:p>
          <a:p>
            <a:endParaRPr lang="sr-Latn-RS" smtClean="0"/>
          </a:p>
          <a:p>
            <a:endParaRPr lang="sr-Latn-RS" smtClean="0"/>
          </a:p>
          <a:p>
            <a:endParaRPr lang="en-US" smtClean="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3231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TCP-IP </a:t>
            </a:r>
            <a:r>
              <a:rPr lang="en-US" err="1" smtClean="0"/>
              <a:t>protokol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err="1" smtClean="0"/>
              <a:t>Neki</a:t>
            </a:r>
            <a:r>
              <a:rPr lang="en-US" smtClean="0"/>
              <a:t> </a:t>
            </a:r>
            <a:r>
              <a:rPr lang="en-US" err="1" smtClean="0"/>
              <a:t>tekst</a:t>
            </a:r>
            <a:r>
              <a:rPr lang="en-US" smtClean="0"/>
              <a:t> </a:t>
            </a:r>
            <a:r>
              <a:rPr lang="en-US" err="1" smtClean="0"/>
              <a:t>opis</a:t>
            </a:r>
            <a:r>
              <a:rPr lang="en-US" smtClean="0"/>
              <a:t> (</a:t>
            </a:r>
            <a:r>
              <a:rPr lang="en-US" err="1" smtClean="0"/>
              <a:t>najlakse</a:t>
            </a:r>
            <a:r>
              <a:rPr lang="en-US" smtClean="0"/>
              <a:t> </a:t>
            </a:r>
            <a:r>
              <a:rPr lang="en-US" err="1" smtClean="0"/>
              <a:t>kopirati</a:t>
            </a:r>
            <a:r>
              <a:rPr lang="en-US" smtClean="0"/>
              <a:t> </a:t>
            </a:r>
            <a:r>
              <a:rPr lang="en-US" err="1" smtClean="0"/>
              <a:t>ono</a:t>
            </a:r>
            <a:r>
              <a:rPr lang="en-US" smtClean="0"/>
              <a:t> </a:t>
            </a:r>
            <a:r>
              <a:rPr lang="en-US" err="1" smtClean="0"/>
              <a:t>sa</a:t>
            </a:r>
            <a:r>
              <a:rPr lang="en-US" smtClean="0"/>
              <a:t> pdf </a:t>
            </a:r>
            <a:r>
              <a:rPr lang="en-US" err="1" smtClean="0"/>
              <a:t>vezbi</a:t>
            </a:r>
            <a:r>
              <a:rPr lang="en-US" smtClean="0"/>
              <a:t>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49593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46</TotalTime>
  <Words>380</Words>
  <Application>Microsoft Office PowerPoint</Application>
  <PresentationFormat>Widescreen</PresentationFormat>
  <Paragraphs>43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Wingdings 3</vt:lpstr>
      <vt:lpstr>Facet</vt:lpstr>
      <vt:lpstr>Potapanje brodova TCP Dokumentacija</vt:lpstr>
      <vt:lpstr>Kratak opis</vt:lpstr>
      <vt:lpstr>Pokretanje (kompajliranje)</vt:lpstr>
      <vt:lpstr>Pokretanje (kompajliranje)</vt:lpstr>
      <vt:lpstr>Pokretanje (kompajliranje)</vt:lpstr>
      <vt:lpstr>Server (kratko objasnjenje koda)</vt:lpstr>
      <vt:lpstr>Client (kratko objasnjenje koda)</vt:lpstr>
      <vt:lpstr>Client (kratko objasnjenje koda)</vt:lpstr>
      <vt:lpstr>TCP-IP protokol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Potapanje brodova TCP Dokumentacija</dc:title>
  <dc:creator>stefziv</dc:creator>
  <cp:lastModifiedBy>stefziv</cp:lastModifiedBy>
  <cp:revision>30</cp:revision>
  <dcterms:created xsi:type="dcterms:W3CDTF">2024-01-10T18:52:27Z</dcterms:created>
  <dcterms:modified xsi:type="dcterms:W3CDTF">2024-01-10T19:39:02Z</dcterms:modified>
</cp:coreProperties>
</file>