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7" r:id="rId1"/>
  </p:sldMasterIdLst>
  <p:notesMasterIdLst>
    <p:notesMasterId r:id="rId14"/>
  </p:notesMasterIdLst>
  <p:handoutMasterIdLst>
    <p:handoutMasterId r:id="rId15"/>
  </p:handoutMasterIdLst>
  <p:sldIdLst>
    <p:sldId id="256" r:id="rId2"/>
    <p:sldId id="320" r:id="rId3"/>
    <p:sldId id="315" r:id="rId4"/>
    <p:sldId id="328" r:id="rId5"/>
    <p:sldId id="318" r:id="rId6"/>
    <p:sldId id="260" r:id="rId7"/>
    <p:sldId id="329" r:id="rId8"/>
    <p:sldId id="330" r:id="rId9"/>
    <p:sldId id="331" r:id="rId10"/>
    <p:sldId id="332" r:id="rId11"/>
    <p:sldId id="333" r:id="rId12"/>
    <p:sldId id="334" r:id="rId13"/>
  </p:sldIdLst>
  <p:sldSz cx="9144000" cy="6858000" type="screen4x3"/>
  <p:notesSz cx="7010400" cy="92360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686" y="102"/>
      </p:cViewPr>
      <p:guideLst>
        <p:guide orient="horz" pos="215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-4456" y="-104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h135\Desktop\MATT-HECT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h135\Desktop\MATT-HECTO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'Terminal Capacity'!$B$1</c:f>
              <c:strCache>
                <c:ptCount val="1"/>
                <c:pt idx="0">
                  <c:v>CY Utilization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'Terminal Capacity'!$A$2:$A$2488</c:f>
              <c:numCache>
                <c:formatCode>General</c:formatCode>
                <c:ptCount val="2487"/>
                <c:pt idx="0" formatCode="m/d/yyyy">
                  <c:v>42737</c:v>
                </c:pt>
                <c:pt idx="3" formatCode="m/d/yyyy">
                  <c:v>42738</c:v>
                </c:pt>
                <c:pt idx="6" formatCode="m/d/yyyy">
                  <c:v>42739</c:v>
                </c:pt>
                <c:pt idx="9" formatCode="m/d/yyyy">
                  <c:v>42740</c:v>
                </c:pt>
                <c:pt idx="12" formatCode="m/d/yyyy">
                  <c:v>42741</c:v>
                </c:pt>
                <c:pt idx="15" formatCode="m/d/yyyy">
                  <c:v>42742</c:v>
                </c:pt>
                <c:pt idx="18" formatCode="m/d/yyyy">
                  <c:v>42743</c:v>
                </c:pt>
                <c:pt idx="21" formatCode="m/d/yyyy">
                  <c:v>42744</c:v>
                </c:pt>
                <c:pt idx="24" formatCode="m/d/yyyy">
                  <c:v>42745</c:v>
                </c:pt>
                <c:pt idx="27" formatCode="m/d/yyyy">
                  <c:v>42746</c:v>
                </c:pt>
                <c:pt idx="30" formatCode="m/d/yyyy">
                  <c:v>42747</c:v>
                </c:pt>
                <c:pt idx="33" formatCode="m/d/yyyy">
                  <c:v>42748</c:v>
                </c:pt>
                <c:pt idx="36" formatCode="m/d/yyyy">
                  <c:v>42749</c:v>
                </c:pt>
                <c:pt idx="39" formatCode="m/d/yyyy">
                  <c:v>42750</c:v>
                </c:pt>
                <c:pt idx="42" formatCode="m/d/yyyy">
                  <c:v>42751</c:v>
                </c:pt>
                <c:pt idx="45" formatCode="m/d/yyyy">
                  <c:v>42752</c:v>
                </c:pt>
                <c:pt idx="48" formatCode="m/d/yyyy">
                  <c:v>42753</c:v>
                </c:pt>
                <c:pt idx="51" formatCode="m/d/yyyy">
                  <c:v>42754</c:v>
                </c:pt>
                <c:pt idx="54" formatCode="m/d/yyyy">
                  <c:v>42755</c:v>
                </c:pt>
                <c:pt idx="57" formatCode="m/d/yyyy">
                  <c:v>42756</c:v>
                </c:pt>
                <c:pt idx="60" formatCode="m/d/yyyy">
                  <c:v>42757</c:v>
                </c:pt>
                <c:pt idx="63" formatCode="m/d/yyyy">
                  <c:v>42758</c:v>
                </c:pt>
                <c:pt idx="66" formatCode="m/d/yyyy">
                  <c:v>42759</c:v>
                </c:pt>
                <c:pt idx="69" formatCode="m/d/yyyy">
                  <c:v>42760</c:v>
                </c:pt>
                <c:pt idx="72" formatCode="m/d/yyyy">
                  <c:v>42761</c:v>
                </c:pt>
                <c:pt idx="75" formatCode="m/d/yyyy">
                  <c:v>42762</c:v>
                </c:pt>
                <c:pt idx="78" formatCode="m/d/yyyy">
                  <c:v>42763</c:v>
                </c:pt>
                <c:pt idx="81" formatCode="m/d/yyyy">
                  <c:v>42764</c:v>
                </c:pt>
                <c:pt idx="84" formatCode="m/d/yyyy">
                  <c:v>42765</c:v>
                </c:pt>
                <c:pt idx="87" formatCode="m/d/yyyy">
                  <c:v>42766</c:v>
                </c:pt>
                <c:pt idx="90" formatCode="m/d/yyyy">
                  <c:v>42767</c:v>
                </c:pt>
                <c:pt idx="93" formatCode="m/d/yyyy">
                  <c:v>42768</c:v>
                </c:pt>
                <c:pt idx="96" formatCode="m/d/yyyy">
                  <c:v>42769</c:v>
                </c:pt>
                <c:pt idx="99" formatCode="m/d/yyyy">
                  <c:v>42770</c:v>
                </c:pt>
                <c:pt idx="102" formatCode="m/d/yyyy">
                  <c:v>42771</c:v>
                </c:pt>
                <c:pt idx="105" formatCode="m/d/yyyy">
                  <c:v>42772</c:v>
                </c:pt>
                <c:pt idx="108" formatCode="m/d/yyyy">
                  <c:v>42773</c:v>
                </c:pt>
                <c:pt idx="111" formatCode="m/d/yyyy">
                  <c:v>42774</c:v>
                </c:pt>
                <c:pt idx="114" formatCode="m/d/yyyy">
                  <c:v>42775</c:v>
                </c:pt>
                <c:pt idx="117" formatCode="m/d/yyyy">
                  <c:v>42776</c:v>
                </c:pt>
                <c:pt idx="120" formatCode="m/d/yyyy">
                  <c:v>42777</c:v>
                </c:pt>
                <c:pt idx="123" formatCode="m/d/yyyy">
                  <c:v>42778</c:v>
                </c:pt>
                <c:pt idx="126" formatCode="m/d/yyyy">
                  <c:v>42779</c:v>
                </c:pt>
                <c:pt idx="129" formatCode="m/d/yyyy">
                  <c:v>42780</c:v>
                </c:pt>
                <c:pt idx="132" formatCode="m/d/yyyy">
                  <c:v>42781</c:v>
                </c:pt>
                <c:pt idx="135" formatCode="m/d/yyyy">
                  <c:v>42782</c:v>
                </c:pt>
                <c:pt idx="138" formatCode="m/d/yyyy">
                  <c:v>42783</c:v>
                </c:pt>
                <c:pt idx="141" formatCode="m/d/yyyy">
                  <c:v>42784</c:v>
                </c:pt>
                <c:pt idx="144" formatCode="m/d/yyyy">
                  <c:v>42785</c:v>
                </c:pt>
                <c:pt idx="147" formatCode="m/d/yyyy">
                  <c:v>42786</c:v>
                </c:pt>
                <c:pt idx="150" formatCode="m/d/yyyy">
                  <c:v>42787</c:v>
                </c:pt>
                <c:pt idx="153" formatCode="m/d/yyyy">
                  <c:v>42788</c:v>
                </c:pt>
                <c:pt idx="156" formatCode="m/d/yyyy">
                  <c:v>42789</c:v>
                </c:pt>
                <c:pt idx="159" formatCode="m/d/yyyy">
                  <c:v>42790</c:v>
                </c:pt>
                <c:pt idx="162" formatCode="m/d/yyyy">
                  <c:v>42791</c:v>
                </c:pt>
                <c:pt idx="165" formatCode="m/d/yyyy">
                  <c:v>42792</c:v>
                </c:pt>
                <c:pt idx="168" formatCode="m/d/yyyy">
                  <c:v>42793</c:v>
                </c:pt>
                <c:pt idx="171" formatCode="m/d/yyyy">
                  <c:v>42794</c:v>
                </c:pt>
                <c:pt idx="174" formatCode="m/d/yyyy">
                  <c:v>42795</c:v>
                </c:pt>
                <c:pt idx="177" formatCode="m/d/yyyy">
                  <c:v>42796</c:v>
                </c:pt>
                <c:pt idx="180" formatCode="m/d/yyyy">
                  <c:v>42797</c:v>
                </c:pt>
                <c:pt idx="183" formatCode="m/d/yyyy">
                  <c:v>42798</c:v>
                </c:pt>
                <c:pt idx="186" formatCode="m/d/yyyy">
                  <c:v>42799</c:v>
                </c:pt>
                <c:pt idx="189" formatCode="m/d/yyyy">
                  <c:v>42800</c:v>
                </c:pt>
                <c:pt idx="192" formatCode="m/d/yyyy">
                  <c:v>42801</c:v>
                </c:pt>
                <c:pt idx="195" formatCode="m/d/yyyy">
                  <c:v>42802</c:v>
                </c:pt>
                <c:pt idx="198" formatCode="m/d/yyyy">
                  <c:v>42803</c:v>
                </c:pt>
                <c:pt idx="201" formatCode="m/d/yyyy">
                  <c:v>42804</c:v>
                </c:pt>
                <c:pt idx="204" formatCode="m/d/yyyy">
                  <c:v>42805</c:v>
                </c:pt>
                <c:pt idx="207" formatCode="m/d/yyyy">
                  <c:v>42806</c:v>
                </c:pt>
                <c:pt idx="210" formatCode="m/d/yyyy">
                  <c:v>42807</c:v>
                </c:pt>
                <c:pt idx="213" formatCode="m/d/yyyy">
                  <c:v>42808</c:v>
                </c:pt>
                <c:pt idx="216" formatCode="m/d/yyyy">
                  <c:v>42809</c:v>
                </c:pt>
                <c:pt idx="219" formatCode="m/d/yyyy">
                  <c:v>42810</c:v>
                </c:pt>
                <c:pt idx="222" formatCode="m/d/yyyy">
                  <c:v>42811</c:v>
                </c:pt>
                <c:pt idx="225" formatCode="m/d/yyyy">
                  <c:v>42812</c:v>
                </c:pt>
                <c:pt idx="228" formatCode="m/d/yyyy">
                  <c:v>42813</c:v>
                </c:pt>
                <c:pt idx="231" formatCode="m/d/yyyy">
                  <c:v>42814</c:v>
                </c:pt>
                <c:pt idx="234" formatCode="m/d/yyyy">
                  <c:v>42815</c:v>
                </c:pt>
                <c:pt idx="237" formatCode="m/d/yyyy">
                  <c:v>42816</c:v>
                </c:pt>
                <c:pt idx="240" formatCode="m/d/yyyy">
                  <c:v>42817</c:v>
                </c:pt>
                <c:pt idx="243" formatCode="m/d/yyyy">
                  <c:v>42818</c:v>
                </c:pt>
                <c:pt idx="246" formatCode="m/d/yyyy">
                  <c:v>42819</c:v>
                </c:pt>
                <c:pt idx="249" formatCode="m/d/yyyy">
                  <c:v>42820</c:v>
                </c:pt>
                <c:pt idx="252" formatCode="m/d/yyyy">
                  <c:v>42821</c:v>
                </c:pt>
                <c:pt idx="255" formatCode="m/d/yyyy">
                  <c:v>42822</c:v>
                </c:pt>
                <c:pt idx="258" formatCode="m/d/yyyy">
                  <c:v>42823</c:v>
                </c:pt>
                <c:pt idx="261" formatCode="m/d/yyyy">
                  <c:v>42824</c:v>
                </c:pt>
                <c:pt idx="264" formatCode="m/d/yyyy">
                  <c:v>42825</c:v>
                </c:pt>
                <c:pt idx="267" formatCode="m/d/yyyy">
                  <c:v>42826</c:v>
                </c:pt>
                <c:pt idx="270" formatCode="m/d/yyyy">
                  <c:v>42827</c:v>
                </c:pt>
                <c:pt idx="273" formatCode="m/d/yyyy">
                  <c:v>42828</c:v>
                </c:pt>
                <c:pt idx="276" formatCode="m/d/yyyy">
                  <c:v>42829</c:v>
                </c:pt>
                <c:pt idx="279" formatCode="m/d/yyyy">
                  <c:v>42830</c:v>
                </c:pt>
                <c:pt idx="282" formatCode="m/d/yyyy">
                  <c:v>42831</c:v>
                </c:pt>
                <c:pt idx="285" formatCode="m/d/yyyy">
                  <c:v>42832</c:v>
                </c:pt>
                <c:pt idx="288" formatCode="m/d/yyyy">
                  <c:v>42833</c:v>
                </c:pt>
                <c:pt idx="291" formatCode="m/d/yyyy">
                  <c:v>42834</c:v>
                </c:pt>
                <c:pt idx="294" formatCode="m/d/yyyy">
                  <c:v>42835</c:v>
                </c:pt>
                <c:pt idx="297" formatCode="m/d/yyyy">
                  <c:v>42836</c:v>
                </c:pt>
                <c:pt idx="300" formatCode="m/d/yyyy">
                  <c:v>42837</c:v>
                </c:pt>
                <c:pt idx="303" formatCode="m/d/yyyy">
                  <c:v>42838</c:v>
                </c:pt>
                <c:pt idx="306" formatCode="m/d/yyyy">
                  <c:v>42839</c:v>
                </c:pt>
                <c:pt idx="309" formatCode="m/d/yyyy">
                  <c:v>42840</c:v>
                </c:pt>
                <c:pt idx="312" formatCode="m/d/yyyy">
                  <c:v>42841</c:v>
                </c:pt>
                <c:pt idx="315" formatCode="m/d/yyyy">
                  <c:v>42842</c:v>
                </c:pt>
                <c:pt idx="318" formatCode="m/d/yyyy">
                  <c:v>42843</c:v>
                </c:pt>
                <c:pt idx="321" formatCode="m/d/yyyy">
                  <c:v>42844</c:v>
                </c:pt>
                <c:pt idx="324" formatCode="m/d/yyyy">
                  <c:v>42845</c:v>
                </c:pt>
                <c:pt idx="327" formatCode="m/d/yyyy">
                  <c:v>42846</c:v>
                </c:pt>
                <c:pt idx="330" formatCode="m/d/yyyy">
                  <c:v>42847</c:v>
                </c:pt>
                <c:pt idx="333" formatCode="m/d/yyyy">
                  <c:v>42848</c:v>
                </c:pt>
                <c:pt idx="336" formatCode="m/d/yyyy">
                  <c:v>42849</c:v>
                </c:pt>
                <c:pt idx="339" formatCode="m/d/yyyy">
                  <c:v>42850</c:v>
                </c:pt>
                <c:pt idx="342" formatCode="m/d/yyyy">
                  <c:v>42851</c:v>
                </c:pt>
                <c:pt idx="345" formatCode="m/d/yyyy">
                  <c:v>42852</c:v>
                </c:pt>
                <c:pt idx="348" formatCode="m/d/yyyy">
                  <c:v>42853</c:v>
                </c:pt>
                <c:pt idx="351" formatCode="m/d/yyyy">
                  <c:v>42854</c:v>
                </c:pt>
                <c:pt idx="354" formatCode="m/d/yyyy">
                  <c:v>42855</c:v>
                </c:pt>
                <c:pt idx="357" formatCode="m/d/yyyy">
                  <c:v>42856</c:v>
                </c:pt>
                <c:pt idx="360" formatCode="m/d/yyyy">
                  <c:v>42857</c:v>
                </c:pt>
                <c:pt idx="363" formatCode="m/d/yyyy">
                  <c:v>42858</c:v>
                </c:pt>
                <c:pt idx="366" formatCode="m/d/yyyy">
                  <c:v>42859</c:v>
                </c:pt>
                <c:pt idx="369" formatCode="m/d/yyyy">
                  <c:v>42860</c:v>
                </c:pt>
                <c:pt idx="372" formatCode="m/d/yyyy">
                  <c:v>42861</c:v>
                </c:pt>
                <c:pt idx="375" formatCode="m/d/yyyy">
                  <c:v>42862</c:v>
                </c:pt>
                <c:pt idx="378" formatCode="m/d/yyyy">
                  <c:v>42863</c:v>
                </c:pt>
                <c:pt idx="381" formatCode="m/d/yyyy">
                  <c:v>42864</c:v>
                </c:pt>
                <c:pt idx="384" formatCode="m/d/yyyy">
                  <c:v>42865</c:v>
                </c:pt>
                <c:pt idx="387" formatCode="m/d/yyyy">
                  <c:v>42866</c:v>
                </c:pt>
                <c:pt idx="390" formatCode="m/d/yyyy">
                  <c:v>42867</c:v>
                </c:pt>
                <c:pt idx="393" formatCode="m/d/yyyy">
                  <c:v>42868</c:v>
                </c:pt>
                <c:pt idx="396" formatCode="m/d/yyyy">
                  <c:v>42869</c:v>
                </c:pt>
                <c:pt idx="399" formatCode="m/d/yyyy">
                  <c:v>42870</c:v>
                </c:pt>
                <c:pt idx="402" formatCode="m/d/yyyy">
                  <c:v>42871</c:v>
                </c:pt>
                <c:pt idx="405" formatCode="m/d/yyyy">
                  <c:v>42872</c:v>
                </c:pt>
                <c:pt idx="408" formatCode="m/d/yyyy">
                  <c:v>42873</c:v>
                </c:pt>
                <c:pt idx="411" formatCode="m/d/yyyy">
                  <c:v>42874</c:v>
                </c:pt>
                <c:pt idx="414" formatCode="m/d/yyyy">
                  <c:v>42875</c:v>
                </c:pt>
                <c:pt idx="417" formatCode="m/d/yyyy">
                  <c:v>42876</c:v>
                </c:pt>
                <c:pt idx="420" formatCode="m/d/yyyy">
                  <c:v>42877</c:v>
                </c:pt>
                <c:pt idx="423" formatCode="m/d/yyyy">
                  <c:v>42878</c:v>
                </c:pt>
                <c:pt idx="426" formatCode="m/d/yyyy">
                  <c:v>42879</c:v>
                </c:pt>
                <c:pt idx="429" formatCode="m/d/yyyy">
                  <c:v>42880</c:v>
                </c:pt>
                <c:pt idx="432" formatCode="m/d/yyyy">
                  <c:v>42881</c:v>
                </c:pt>
                <c:pt idx="435" formatCode="m/d/yyyy">
                  <c:v>42882</c:v>
                </c:pt>
                <c:pt idx="438" formatCode="m/d/yyyy">
                  <c:v>42883</c:v>
                </c:pt>
                <c:pt idx="441" formatCode="m/d/yyyy">
                  <c:v>42884</c:v>
                </c:pt>
                <c:pt idx="444" formatCode="m/d/yyyy">
                  <c:v>42885</c:v>
                </c:pt>
                <c:pt idx="447" formatCode="m/d/yyyy">
                  <c:v>42886</c:v>
                </c:pt>
                <c:pt idx="450" formatCode="m/d/yyyy">
                  <c:v>42887</c:v>
                </c:pt>
                <c:pt idx="453" formatCode="m/d/yyyy">
                  <c:v>42888</c:v>
                </c:pt>
                <c:pt idx="456" formatCode="m/d/yyyy">
                  <c:v>42889</c:v>
                </c:pt>
                <c:pt idx="459" formatCode="m/d/yyyy">
                  <c:v>42890</c:v>
                </c:pt>
                <c:pt idx="462" formatCode="m/d/yyyy">
                  <c:v>42891</c:v>
                </c:pt>
                <c:pt idx="465" formatCode="m/d/yyyy">
                  <c:v>42892</c:v>
                </c:pt>
                <c:pt idx="468" formatCode="m/d/yyyy">
                  <c:v>42893</c:v>
                </c:pt>
                <c:pt idx="471" formatCode="m/d/yyyy">
                  <c:v>42894</c:v>
                </c:pt>
                <c:pt idx="474" formatCode="m/d/yyyy">
                  <c:v>42895</c:v>
                </c:pt>
                <c:pt idx="477" formatCode="m/d/yyyy">
                  <c:v>42896</c:v>
                </c:pt>
                <c:pt idx="480" formatCode="m/d/yyyy">
                  <c:v>42897</c:v>
                </c:pt>
                <c:pt idx="483" formatCode="m/d/yyyy">
                  <c:v>42898</c:v>
                </c:pt>
                <c:pt idx="486" formatCode="m/d/yyyy">
                  <c:v>42899</c:v>
                </c:pt>
                <c:pt idx="489" formatCode="m/d/yyyy">
                  <c:v>42900</c:v>
                </c:pt>
                <c:pt idx="492" formatCode="m/d/yyyy">
                  <c:v>42901</c:v>
                </c:pt>
                <c:pt idx="495" formatCode="m/d/yyyy">
                  <c:v>42902</c:v>
                </c:pt>
                <c:pt idx="498" formatCode="m/d/yyyy">
                  <c:v>42903</c:v>
                </c:pt>
                <c:pt idx="501" formatCode="m/d/yyyy">
                  <c:v>42904</c:v>
                </c:pt>
                <c:pt idx="504" formatCode="m/d/yyyy">
                  <c:v>42905</c:v>
                </c:pt>
                <c:pt idx="507" formatCode="m/d/yyyy">
                  <c:v>42906</c:v>
                </c:pt>
                <c:pt idx="510" formatCode="m/d/yyyy">
                  <c:v>42907</c:v>
                </c:pt>
                <c:pt idx="513" formatCode="m/d/yyyy">
                  <c:v>42908</c:v>
                </c:pt>
                <c:pt idx="516" formatCode="m/d/yyyy">
                  <c:v>42909</c:v>
                </c:pt>
                <c:pt idx="519" formatCode="m/d/yyyy">
                  <c:v>42910</c:v>
                </c:pt>
                <c:pt idx="522" formatCode="m/d/yyyy">
                  <c:v>42930</c:v>
                </c:pt>
                <c:pt idx="525" formatCode="m/d/yyyy">
                  <c:v>42931</c:v>
                </c:pt>
                <c:pt idx="528" formatCode="m/d/yyyy">
                  <c:v>42932</c:v>
                </c:pt>
                <c:pt idx="531" formatCode="m/d/yyyy">
                  <c:v>42933</c:v>
                </c:pt>
                <c:pt idx="534" formatCode="m/d/yyyy">
                  <c:v>42934</c:v>
                </c:pt>
                <c:pt idx="537" formatCode="m/d/yyyy">
                  <c:v>42935</c:v>
                </c:pt>
                <c:pt idx="540" formatCode="m/d/yyyy">
                  <c:v>42936</c:v>
                </c:pt>
                <c:pt idx="543" formatCode="m/d/yyyy">
                  <c:v>42937</c:v>
                </c:pt>
                <c:pt idx="546" formatCode="m/d/yyyy">
                  <c:v>42938</c:v>
                </c:pt>
                <c:pt idx="549" formatCode="m/d/yyyy">
                  <c:v>42939</c:v>
                </c:pt>
                <c:pt idx="552" formatCode="m/d/yyyy">
                  <c:v>42940</c:v>
                </c:pt>
                <c:pt idx="555" formatCode="m/d/yyyy">
                  <c:v>42941</c:v>
                </c:pt>
                <c:pt idx="558" formatCode="m/d/yyyy">
                  <c:v>42942</c:v>
                </c:pt>
                <c:pt idx="561" formatCode="m/d/yyyy">
                  <c:v>42943</c:v>
                </c:pt>
                <c:pt idx="564" formatCode="m/d/yyyy">
                  <c:v>42944</c:v>
                </c:pt>
                <c:pt idx="567" formatCode="m/d/yyyy">
                  <c:v>42945</c:v>
                </c:pt>
                <c:pt idx="570" formatCode="m/d/yyyy">
                  <c:v>42946</c:v>
                </c:pt>
                <c:pt idx="573" formatCode="m/d/yyyy">
                  <c:v>42947</c:v>
                </c:pt>
                <c:pt idx="576" formatCode="m/d/yyyy">
                  <c:v>42948</c:v>
                </c:pt>
                <c:pt idx="579" formatCode="m/d/yyyy">
                  <c:v>42949</c:v>
                </c:pt>
                <c:pt idx="582" formatCode="m/d/yyyy">
                  <c:v>42950</c:v>
                </c:pt>
                <c:pt idx="585" formatCode="m/d/yyyy">
                  <c:v>42951</c:v>
                </c:pt>
                <c:pt idx="588" formatCode="m/d/yyyy">
                  <c:v>42952</c:v>
                </c:pt>
                <c:pt idx="591" formatCode="m/d/yyyy">
                  <c:v>42953</c:v>
                </c:pt>
                <c:pt idx="594" formatCode="m/d/yyyy">
                  <c:v>42954</c:v>
                </c:pt>
                <c:pt idx="597" formatCode="m/d/yyyy">
                  <c:v>42955</c:v>
                </c:pt>
                <c:pt idx="600" formatCode="m/d/yyyy">
                  <c:v>42956</c:v>
                </c:pt>
                <c:pt idx="603" formatCode="m/d/yyyy">
                  <c:v>42957</c:v>
                </c:pt>
                <c:pt idx="606" formatCode="m/d/yyyy">
                  <c:v>42958</c:v>
                </c:pt>
                <c:pt idx="609" formatCode="m/d/yyyy">
                  <c:v>42959</c:v>
                </c:pt>
                <c:pt idx="612" formatCode="m/d/yyyy">
                  <c:v>42960</c:v>
                </c:pt>
                <c:pt idx="615" formatCode="m/d/yyyy">
                  <c:v>42961</c:v>
                </c:pt>
                <c:pt idx="618" formatCode="m/d/yyyy">
                  <c:v>42962</c:v>
                </c:pt>
                <c:pt idx="621" formatCode="m/d/yyyy">
                  <c:v>42963</c:v>
                </c:pt>
                <c:pt idx="624" formatCode="m/d/yyyy">
                  <c:v>42964</c:v>
                </c:pt>
                <c:pt idx="627" formatCode="m/d/yyyy">
                  <c:v>42965</c:v>
                </c:pt>
                <c:pt idx="630" formatCode="m/d/yyyy">
                  <c:v>42966</c:v>
                </c:pt>
                <c:pt idx="633" formatCode="m/d/yyyy">
                  <c:v>42967</c:v>
                </c:pt>
                <c:pt idx="636" formatCode="m/d/yyyy">
                  <c:v>42968</c:v>
                </c:pt>
                <c:pt idx="639" formatCode="m/d/yyyy">
                  <c:v>42969</c:v>
                </c:pt>
                <c:pt idx="642" formatCode="m/d/yyyy">
                  <c:v>42970</c:v>
                </c:pt>
                <c:pt idx="645" formatCode="m/d/yyyy">
                  <c:v>42971</c:v>
                </c:pt>
                <c:pt idx="648" formatCode="m/d/yyyy">
                  <c:v>42972</c:v>
                </c:pt>
                <c:pt idx="651" formatCode="m/d/yyyy">
                  <c:v>42973</c:v>
                </c:pt>
                <c:pt idx="654" formatCode="m/d/yyyy">
                  <c:v>42974</c:v>
                </c:pt>
                <c:pt idx="657" formatCode="m/d/yyyy">
                  <c:v>42975</c:v>
                </c:pt>
                <c:pt idx="660" formatCode="m/d/yyyy">
                  <c:v>42976</c:v>
                </c:pt>
                <c:pt idx="663" formatCode="m/d/yyyy">
                  <c:v>42977</c:v>
                </c:pt>
                <c:pt idx="666" formatCode="m/d/yyyy">
                  <c:v>42978</c:v>
                </c:pt>
                <c:pt idx="669" formatCode="m/d/yyyy">
                  <c:v>42979</c:v>
                </c:pt>
                <c:pt idx="672" formatCode="m/d/yyyy">
                  <c:v>42980</c:v>
                </c:pt>
                <c:pt idx="675" formatCode="m/d/yyyy">
                  <c:v>42981</c:v>
                </c:pt>
                <c:pt idx="678" formatCode="m/d/yyyy">
                  <c:v>42982</c:v>
                </c:pt>
                <c:pt idx="681" formatCode="m/d/yyyy">
                  <c:v>42983</c:v>
                </c:pt>
                <c:pt idx="684" formatCode="m/d/yyyy">
                  <c:v>42984</c:v>
                </c:pt>
                <c:pt idx="687" formatCode="m/d/yyyy">
                  <c:v>42985</c:v>
                </c:pt>
                <c:pt idx="690" formatCode="m/d/yyyy">
                  <c:v>42986</c:v>
                </c:pt>
                <c:pt idx="693" formatCode="m/d/yyyy">
                  <c:v>42987</c:v>
                </c:pt>
                <c:pt idx="696" formatCode="m/d/yyyy">
                  <c:v>42988</c:v>
                </c:pt>
                <c:pt idx="699" formatCode="m/d/yyyy">
                  <c:v>42989</c:v>
                </c:pt>
                <c:pt idx="702" formatCode="m/d/yyyy">
                  <c:v>42990</c:v>
                </c:pt>
                <c:pt idx="705" formatCode="m/d/yyyy">
                  <c:v>42991</c:v>
                </c:pt>
                <c:pt idx="708" formatCode="m/d/yyyy">
                  <c:v>42992</c:v>
                </c:pt>
                <c:pt idx="711" formatCode="m/d/yyyy">
                  <c:v>42993</c:v>
                </c:pt>
                <c:pt idx="714" formatCode="m/d/yyyy">
                  <c:v>42994</c:v>
                </c:pt>
                <c:pt idx="717" formatCode="m/d/yyyy">
                  <c:v>42995</c:v>
                </c:pt>
                <c:pt idx="720" formatCode="m/d/yyyy">
                  <c:v>42996</c:v>
                </c:pt>
                <c:pt idx="723" formatCode="m/d/yyyy">
                  <c:v>42997</c:v>
                </c:pt>
                <c:pt idx="726" formatCode="m/d/yyyy">
                  <c:v>42998</c:v>
                </c:pt>
                <c:pt idx="729" formatCode="m/d/yyyy">
                  <c:v>42999</c:v>
                </c:pt>
                <c:pt idx="732" formatCode="m/d/yyyy">
                  <c:v>43000</c:v>
                </c:pt>
                <c:pt idx="735" formatCode="m/d/yyyy">
                  <c:v>43001</c:v>
                </c:pt>
                <c:pt idx="738" formatCode="m/d/yyyy">
                  <c:v>43002</c:v>
                </c:pt>
                <c:pt idx="741" formatCode="m/d/yyyy">
                  <c:v>43003</c:v>
                </c:pt>
                <c:pt idx="744" formatCode="m/d/yyyy">
                  <c:v>43004</c:v>
                </c:pt>
                <c:pt idx="747" formatCode="m/d/yyyy">
                  <c:v>43005</c:v>
                </c:pt>
                <c:pt idx="750" formatCode="m/d/yyyy">
                  <c:v>43006</c:v>
                </c:pt>
                <c:pt idx="753" formatCode="m/d/yyyy">
                  <c:v>43007</c:v>
                </c:pt>
                <c:pt idx="756" formatCode="m/d/yyyy">
                  <c:v>43008</c:v>
                </c:pt>
                <c:pt idx="759" formatCode="m/d/yyyy">
                  <c:v>43009</c:v>
                </c:pt>
                <c:pt idx="762" formatCode="m/d/yyyy">
                  <c:v>43010</c:v>
                </c:pt>
                <c:pt idx="765" formatCode="m/d/yyyy">
                  <c:v>43011</c:v>
                </c:pt>
                <c:pt idx="768" formatCode="m/d/yyyy">
                  <c:v>43012</c:v>
                </c:pt>
                <c:pt idx="771" formatCode="m/d/yyyy">
                  <c:v>43013</c:v>
                </c:pt>
                <c:pt idx="774" formatCode="m/d/yyyy">
                  <c:v>43014</c:v>
                </c:pt>
                <c:pt idx="777" formatCode="m/d/yyyy">
                  <c:v>43015</c:v>
                </c:pt>
                <c:pt idx="780" formatCode="m/d/yyyy">
                  <c:v>43016</c:v>
                </c:pt>
                <c:pt idx="783" formatCode="m/d/yyyy">
                  <c:v>43017</c:v>
                </c:pt>
                <c:pt idx="786" formatCode="m/d/yyyy">
                  <c:v>43018</c:v>
                </c:pt>
                <c:pt idx="789" formatCode="m/d/yyyy">
                  <c:v>43019</c:v>
                </c:pt>
                <c:pt idx="792" formatCode="m/d/yyyy">
                  <c:v>43020</c:v>
                </c:pt>
                <c:pt idx="795" formatCode="m/d/yyyy">
                  <c:v>43021</c:v>
                </c:pt>
                <c:pt idx="798" formatCode="m/d/yyyy">
                  <c:v>43022</c:v>
                </c:pt>
                <c:pt idx="801" formatCode="m/d/yyyy">
                  <c:v>43023</c:v>
                </c:pt>
                <c:pt idx="804" formatCode="m/d/yyyy">
                  <c:v>43024</c:v>
                </c:pt>
                <c:pt idx="807" formatCode="m/d/yyyy">
                  <c:v>43025</c:v>
                </c:pt>
                <c:pt idx="810" formatCode="m/d/yyyy">
                  <c:v>43026</c:v>
                </c:pt>
                <c:pt idx="813" formatCode="m/d/yyyy">
                  <c:v>43027</c:v>
                </c:pt>
                <c:pt idx="816" formatCode="m/d/yyyy">
                  <c:v>43028</c:v>
                </c:pt>
                <c:pt idx="819" formatCode="m/d/yyyy">
                  <c:v>43029</c:v>
                </c:pt>
                <c:pt idx="822" formatCode="m/d/yyyy">
                  <c:v>43030</c:v>
                </c:pt>
                <c:pt idx="825" formatCode="m/d/yyyy">
                  <c:v>43031</c:v>
                </c:pt>
                <c:pt idx="828" formatCode="m/d/yyyy">
                  <c:v>43032</c:v>
                </c:pt>
                <c:pt idx="831" formatCode="m/d/yyyy">
                  <c:v>43033</c:v>
                </c:pt>
                <c:pt idx="834" formatCode="m/d/yyyy">
                  <c:v>43034</c:v>
                </c:pt>
                <c:pt idx="837" formatCode="m/d/yyyy">
                  <c:v>43035</c:v>
                </c:pt>
                <c:pt idx="840" formatCode="m/d/yyyy">
                  <c:v>43036</c:v>
                </c:pt>
                <c:pt idx="843" formatCode="m/d/yyyy">
                  <c:v>43037</c:v>
                </c:pt>
                <c:pt idx="846" formatCode="m/d/yyyy">
                  <c:v>43038</c:v>
                </c:pt>
                <c:pt idx="849" formatCode="m/d/yyyy">
                  <c:v>43039</c:v>
                </c:pt>
                <c:pt idx="852" formatCode="m/d/yyyy">
                  <c:v>43040</c:v>
                </c:pt>
                <c:pt idx="855" formatCode="m/d/yyyy">
                  <c:v>43041</c:v>
                </c:pt>
                <c:pt idx="858" formatCode="m/d/yyyy">
                  <c:v>43042</c:v>
                </c:pt>
                <c:pt idx="861" formatCode="m/d/yyyy">
                  <c:v>43043</c:v>
                </c:pt>
                <c:pt idx="864" formatCode="m/d/yyyy">
                  <c:v>43044</c:v>
                </c:pt>
                <c:pt idx="867" formatCode="m/d/yyyy">
                  <c:v>43045</c:v>
                </c:pt>
                <c:pt idx="870" formatCode="m/d/yyyy">
                  <c:v>43046</c:v>
                </c:pt>
                <c:pt idx="873" formatCode="m/d/yyyy">
                  <c:v>43047</c:v>
                </c:pt>
                <c:pt idx="876" formatCode="m/d/yyyy">
                  <c:v>43048</c:v>
                </c:pt>
                <c:pt idx="879" formatCode="m/d/yyyy">
                  <c:v>43049</c:v>
                </c:pt>
                <c:pt idx="882" formatCode="m/d/yyyy">
                  <c:v>43050</c:v>
                </c:pt>
                <c:pt idx="885" formatCode="m/d/yyyy">
                  <c:v>43051</c:v>
                </c:pt>
                <c:pt idx="888" formatCode="m/d/yyyy">
                  <c:v>43052</c:v>
                </c:pt>
                <c:pt idx="891" formatCode="m/d/yyyy">
                  <c:v>43053</c:v>
                </c:pt>
                <c:pt idx="894" formatCode="m/d/yyyy">
                  <c:v>43054</c:v>
                </c:pt>
                <c:pt idx="897" formatCode="m/d/yyyy">
                  <c:v>43055</c:v>
                </c:pt>
                <c:pt idx="900" formatCode="m/d/yyyy">
                  <c:v>43056</c:v>
                </c:pt>
                <c:pt idx="903" formatCode="m/d/yyyy">
                  <c:v>43057</c:v>
                </c:pt>
                <c:pt idx="906" formatCode="m/d/yyyy">
                  <c:v>43058</c:v>
                </c:pt>
                <c:pt idx="909" formatCode="m/d/yyyy">
                  <c:v>43059</c:v>
                </c:pt>
                <c:pt idx="912" formatCode="m/d/yyyy">
                  <c:v>43060</c:v>
                </c:pt>
                <c:pt idx="915" formatCode="m/d/yyyy">
                  <c:v>43061</c:v>
                </c:pt>
                <c:pt idx="918" formatCode="m/d/yyyy">
                  <c:v>43062</c:v>
                </c:pt>
                <c:pt idx="921" formatCode="m/d/yyyy">
                  <c:v>43063</c:v>
                </c:pt>
                <c:pt idx="924" formatCode="m/d/yyyy">
                  <c:v>43064</c:v>
                </c:pt>
                <c:pt idx="927" formatCode="m/d/yyyy">
                  <c:v>43065</c:v>
                </c:pt>
                <c:pt idx="930" formatCode="m/d/yyyy">
                  <c:v>43066</c:v>
                </c:pt>
                <c:pt idx="933" formatCode="m/d/yyyy">
                  <c:v>43067</c:v>
                </c:pt>
                <c:pt idx="936" formatCode="m/d/yyyy">
                  <c:v>43068</c:v>
                </c:pt>
                <c:pt idx="939" formatCode="m/d/yyyy">
                  <c:v>43069</c:v>
                </c:pt>
                <c:pt idx="942" formatCode="m/d/yyyy">
                  <c:v>43070</c:v>
                </c:pt>
                <c:pt idx="945" formatCode="m/d/yyyy">
                  <c:v>43071</c:v>
                </c:pt>
                <c:pt idx="948" formatCode="m/d/yyyy">
                  <c:v>43072</c:v>
                </c:pt>
                <c:pt idx="951" formatCode="m/d/yyyy">
                  <c:v>43073</c:v>
                </c:pt>
                <c:pt idx="954" formatCode="m/d/yyyy">
                  <c:v>43074</c:v>
                </c:pt>
                <c:pt idx="957" formatCode="m/d/yyyy">
                  <c:v>43075</c:v>
                </c:pt>
                <c:pt idx="960" formatCode="m/d/yyyy">
                  <c:v>43076</c:v>
                </c:pt>
                <c:pt idx="963" formatCode="m/d/yyyy">
                  <c:v>43077</c:v>
                </c:pt>
                <c:pt idx="966" formatCode="m/d/yyyy">
                  <c:v>43078</c:v>
                </c:pt>
                <c:pt idx="969" formatCode="m/d/yyyy">
                  <c:v>43079</c:v>
                </c:pt>
                <c:pt idx="972" formatCode="m/d/yyyy">
                  <c:v>43080</c:v>
                </c:pt>
                <c:pt idx="975" formatCode="m/d/yyyy">
                  <c:v>43081</c:v>
                </c:pt>
                <c:pt idx="978" formatCode="m/d/yyyy">
                  <c:v>43082</c:v>
                </c:pt>
                <c:pt idx="981" formatCode="m/d/yyyy">
                  <c:v>43083</c:v>
                </c:pt>
                <c:pt idx="984" formatCode="m/d/yyyy">
                  <c:v>43084</c:v>
                </c:pt>
                <c:pt idx="987" formatCode="m/d/yyyy">
                  <c:v>43085</c:v>
                </c:pt>
                <c:pt idx="990" formatCode="m/d/yyyy">
                  <c:v>43086</c:v>
                </c:pt>
                <c:pt idx="993" formatCode="m/d/yyyy">
                  <c:v>43087</c:v>
                </c:pt>
                <c:pt idx="996" formatCode="m/d/yyyy">
                  <c:v>43088</c:v>
                </c:pt>
                <c:pt idx="999" formatCode="m/d/yyyy">
                  <c:v>43089</c:v>
                </c:pt>
                <c:pt idx="1002" formatCode="m/d/yyyy">
                  <c:v>43090</c:v>
                </c:pt>
                <c:pt idx="1005" formatCode="m/d/yyyy">
                  <c:v>43091</c:v>
                </c:pt>
                <c:pt idx="1008" formatCode="m/d/yyyy">
                  <c:v>43092</c:v>
                </c:pt>
                <c:pt idx="1011" formatCode="m/d/yyyy">
                  <c:v>43093</c:v>
                </c:pt>
                <c:pt idx="1014" formatCode="m/d/yyyy">
                  <c:v>43094</c:v>
                </c:pt>
                <c:pt idx="1017" formatCode="m/d/yyyy">
                  <c:v>43095</c:v>
                </c:pt>
                <c:pt idx="1020" formatCode="m/d/yyyy">
                  <c:v>43096</c:v>
                </c:pt>
                <c:pt idx="1023" formatCode="m/d/yyyy">
                  <c:v>43097</c:v>
                </c:pt>
                <c:pt idx="1026" formatCode="m/d/yyyy">
                  <c:v>43098</c:v>
                </c:pt>
                <c:pt idx="1029" formatCode="m/d/yyyy">
                  <c:v>43099</c:v>
                </c:pt>
                <c:pt idx="1032" formatCode="m/d/yyyy">
                  <c:v>43100</c:v>
                </c:pt>
                <c:pt idx="1035" formatCode="m/d/yyyy">
                  <c:v>43101</c:v>
                </c:pt>
                <c:pt idx="1038" formatCode="m/d/yyyy">
                  <c:v>43102</c:v>
                </c:pt>
                <c:pt idx="1041" formatCode="m/d/yyyy">
                  <c:v>43103</c:v>
                </c:pt>
                <c:pt idx="1044" formatCode="m/d/yyyy">
                  <c:v>43104</c:v>
                </c:pt>
                <c:pt idx="1047" formatCode="m/d/yyyy">
                  <c:v>43105</c:v>
                </c:pt>
                <c:pt idx="1050" formatCode="m/d/yyyy">
                  <c:v>43106</c:v>
                </c:pt>
                <c:pt idx="1053" formatCode="m/d/yyyy">
                  <c:v>43107</c:v>
                </c:pt>
                <c:pt idx="1056" formatCode="m/d/yyyy">
                  <c:v>43108</c:v>
                </c:pt>
                <c:pt idx="1059" formatCode="m/d/yyyy">
                  <c:v>43109</c:v>
                </c:pt>
                <c:pt idx="1062" formatCode="m/d/yyyy">
                  <c:v>43110</c:v>
                </c:pt>
                <c:pt idx="1065" formatCode="m/d/yyyy">
                  <c:v>43111</c:v>
                </c:pt>
                <c:pt idx="1068" formatCode="m/d/yyyy">
                  <c:v>43112</c:v>
                </c:pt>
                <c:pt idx="1071" formatCode="m/d/yyyy">
                  <c:v>43113</c:v>
                </c:pt>
                <c:pt idx="1074" formatCode="m/d/yyyy">
                  <c:v>43114</c:v>
                </c:pt>
                <c:pt idx="1077" formatCode="m/d/yyyy">
                  <c:v>43115</c:v>
                </c:pt>
                <c:pt idx="1080" formatCode="m/d/yyyy">
                  <c:v>43116</c:v>
                </c:pt>
                <c:pt idx="1083" formatCode="m/d/yyyy">
                  <c:v>43117</c:v>
                </c:pt>
                <c:pt idx="1086" formatCode="m/d/yyyy">
                  <c:v>43118</c:v>
                </c:pt>
                <c:pt idx="1089" formatCode="m/d/yyyy">
                  <c:v>43119</c:v>
                </c:pt>
                <c:pt idx="1092" formatCode="m/d/yyyy">
                  <c:v>43120</c:v>
                </c:pt>
                <c:pt idx="1095" formatCode="m/d/yyyy">
                  <c:v>43121</c:v>
                </c:pt>
                <c:pt idx="1098" formatCode="m/d/yyyy">
                  <c:v>43122</c:v>
                </c:pt>
                <c:pt idx="1101" formatCode="m/d/yyyy">
                  <c:v>43123</c:v>
                </c:pt>
                <c:pt idx="1104" formatCode="m/d/yyyy">
                  <c:v>43124</c:v>
                </c:pt>
                <c:pt idx="1107" formatCode="m/d/yyyy">
                  <c:v>43125</c:v>
                </c:pt>
                <c:pt idx="1110" formatCode="m/d/yyyy">
                  <c:v>43126</c:v>
                </c:pt>
                <c:pt idx="1113" formatCode="m/d/yyyy">
                  <c:v>43127</c:v>
                </c:pt>
                <c:pt idx="1116" formatCode="m/d/yyyy">
                  <c:v>43128</c:v>
                </c:pt>
                <c:pt idx="1119" formatCode="m/d/yyyy">
                  <c:v>43129</c:v>
                </c:pt>
                <c:pt idx="1122" formatCode="m/d/yyyy">
                  <c:v>43130</c:v>
                </c:pt>
                <c:pt idx="1125" formatCode="m/d/yyyy">
                  <c:v>43131</c:v>
                </c:pt>
                <c:pt idx="1128" formatCode="m/d/yyyy">
                  <c:v>43132</c:v>
                </c:pt>
                <c:pt idx="1131" formatCode="m/d/yyyy">
                  <c:v>43133</c:v>
                </c:pt>
                <c:pt idx="1134" formatCode="m/d/yyyy">
                  <c:v>43134</c:v>
                </c:pt>
                <c:pt idx="1137" formatCode="m/d/yyyy">
                  <c:v>43135</c:v>
                </c:pt>
                <c:pt idx="1140" formatCode="m/d/yyyy">
                  <c:v>43136</c:v>
                </c:pt>
                <c:pt idx="1143" formatCode="m/d/yyyy">
                  <c:v>43137</c:v>
                </c:pt>
                <c:pt idx="1146" formatCode="m/d/yyyy">
                  <c:v>43138</c:v>
                </c:pt>
                <c:pt idx="1149" formatCode="m/d/yyyy">
                  <c:v>43139</c:v>
                </c:pt>
                <c:pt idx="1152" formatCode="m/d/yyyy">
                  <c:v>43140</c:v>
                </c:pt>
                <c:pt idx="1155" formatCode="m/d/yyyy">
                  <c:v>43141</c:v>
                </c:pt>
                <c:pt idx="1158" formatCode="m/d/yyyy">
                  <c:v>43142</c:v>
                </c:pt>
                <c:pt idx="1161" formatCode="m/d/yyyy">
                  <c:v>43143</c:v>
                </c:pt>
                <c:pt idx="1164" formatCode="m/d/yyyy">
                  <c:v>43144</c:v>
                </c:pt>
                <c:pt idx="1167" formatCode="m/d/yyyy">
                  <c:v>43145</c:v>
                </c:pt>
                <c:pt idx="1170" formatCode="m/d/yyyy">
                  <c:v>43146</c:v>
                </c:pt>
                <c:pt idx="1173" formatCode="m/d/yyyy">
                  <c:v>43147</c:v>
                </c:pt>
                <c:pt idx="1176" formatCode="m/d/yyyy">
                  <c:v>43148</c:v>
                </c:pt>
                <c:pt idx="1179" formatCode="m/d/yyyy">
                  <c:v>43149</c:v>
                </c:pt>
                <c:pt idx="1182" formatCode="m/d/yyyy">
                  <c:v>43150</c:v>
                </c:pt>
                <c:pt idx="1185" formatCode="m/d/yyyy">
                  <c:v>43151</c:v>
                </c:pt>
                <c:pt idx="1188" formatCode="m/d/yyyy">
                  <c:v>43152</c:v>
                </c:pt>
                <c:pt idx="1191" formatCode="m/d/yyyy">
                  <c:v>43153</c:v>
                </c:pt>
                <c:pt idx="1194" formatCode="m/d/yyyy">
                  <c:v>43154</c:v>
                </c:pt>
                <c:pt idx="1197" formatCode="m/d/yyyy">
                  <c:v>43155</c:v>
                </c:pt>
                <c:pt idx="1200" formatCode="m/d/yyyy">
                  <c:v>43156</c:v>
                </c:pt>
                <c:pt idx="1203" formatCode="m/d/yyyy">
                  <c:v>43157</c:v>
                </c:pt>
                <c:pt idx="1206" formatCode="m/d/yyyy">
                  <c:v>43158</c:v>
                </c:pt>
                <c:pt idx="1209" formatCode="m/d/yyyy">
                  <c:v>43159</c:v>
                </c:pt>
                <c:pt idx="1212" formatCode="m/d/yyyy">
                  <c:v>43160</c:v>
                </c:pt>
                <c:pt idx="1215" formatCode="m/d/yyyy">
                  <c:v>43161</c:v>
                </c:pt>
                <c:pt idx="1218" formatCode="m/d/yyyy">
                  <c:v>43162</c:v>
                </c:pt>
                <c:pt idx="1221" formatCode="m/d/yyyy">
                  <c:v>43163</c:v>
                </c:pt>
                <c:pt idx="1224" formatCode="m/d/yyyy">
                  <c:v>43164</c:v>
                </c:pt>
                <c:pt idx="1227" formatCode="m/d/yyyy">
                  <c:v>43165</c:v>
                </c:pt>
                <c:pt idx="1230" formatCode="m/d/yyyy">
                  <c:v>43166</c:v>
                </c:pt>
                <c:pt idx="1233" formatCode="m/d/yyyy">
                  <c:v>43167</c:v>
                </c:pt>
                <c:pt idx="1236" formatCode="m/d/yyyy">
                  <c:v>43168</c:v>
                </c:pt>
                <c:pt idx="1239" formatCode="m/d/yyyy">
                  <c:v>43169</c:v>
                </c:pt>
                <c:pt idx="1242" formatCode="m/d/yyyy">
                  <c:v>43170</c:v>
                </c:pt>
                <c:pt idx="1245" formatCode="m/d/yyyy">
                  <c:v>43171</c:v>
                </c:pt>
                <c:pt idx="1248" formatCode="m/d/yyyy">
                  <c:v>43172</c:v>
                </c:pt>
                <c:pt idx="1251" formatCode="m/d/yyyy">
                  <c:v>43173</c:v>
                </c:pt>
                <c:pt idx="1254" formatCode="m/d/yyyy">
                  <c:v>43174</c:v>
                </c:pt>
                <c:pt idx="1257" formatCode="m/d/yyyy">
                  <c:v>43175</c:v>
                </c:pt>
                <c:pt idx="1260" formatCode="m/d/yyyy">
                  <c:v>43176</c:v>
                </c:pt>
                <c:pt idx="1263" formatCode="m/d/yyyy">
                  <c:v>43177</c:v>
                </c:pt>
                <c:pt idx="1266" formatCode="m/d/yyyy">
                  <c:v>43178</c:v>
                </c:pt>
                <c:pt idx="1269" formatCode="m/d/yyyy">
                  <c:v>43179</c:v>
                </c:pt>
                <c:pt idx="1272" formatCode="m/d/yyyy">
                  <c:v>43180</c:v>
                </c:pt>
                <c:pt idx="1275" formatCode="m/d/yyyy">
                  <c:v>43181</c:v>
                </c:pt>
                <c:pt idx="1278" formatCode="m/d/yyyy">
                  <c:v>43182</c:v>
                </c:pt>
                <c:pt idx="1281" formatCode="m/d/yyyy">
                  <c:v>43183</c:v>
                </c:pt>
                <c:pt idx="1284" formatCode="m/d/yyyy">
                  <c:v>43184</c:v>
                </c:pt>
                <c:pt idx="1287" formatCode="m/d/yyyy">
                  <c:v>43185</c:v>
                </c:pt>
                <c:pt idx="1290" formatCode="m/d/yyyy">
                  <c:v>43186</c:v>
                </c:pt>
                <c:pt idx="1293" formatCode="m/d/yyyy">
                  <c:v>43187</c:v>
                </c:pt>
                <c:pt idx="1296" formatCode="m/d/yyyy">
                  <c:v>43188</c:v>
                </c:pt>
                <c:pt idx="1299" formatCode="m/d/yyyy">
                  <c:v>43189</c:v>
                </c:pt>
                <c:pt idx="1302" formatCode="m/d/yyyy">
                  <c:v>43190</c:v>
                </c:pt>
                <c:pt idx="1305" formatCode="m/d/yyyy">
                  <c:v>43191</c:v>
                </c:pt>
                <c:pt idx="1308" formatCode="m/d/yyyy">
                  <c:v>43192</c:v>
                </c:pt>
                <c:pt idx="1311" formatCode="m/d/yyyy">
                  <c:v>43193</c:v>
                </c:pt>
                <c:pt idx="1314" formatCode="m/d/yyyy">
                  <c:v>43194</c:v>
                </c:pt>
                <c:pt idx="1317" formatCode="m/d/yyyy">
                  <c:v>43195</c:v>
                </c:pt>
                <c:pt idx="1320" formatCode="m/d/yyyy">
                  <c:v>43196</c:v>
                </c:pt>
                <c:pt idx="1323" formatCode="m/d/yyyy">
                  <c:v>43197</c:v>
                </c:pt>
                <c:pt idx="1326" formatCode="m/d/yyyy">
                  <c:v>43198</c:v>
                </c:pt>
                <c:pt idx="1329" formatCode="m/d/yyyy">
                  <c:v>43199</c:v>
                </c:pt>
                <c:pt idx="1332" formatCode="m/d/yyyy">
                  <c:v>43200</c:v>
                </c:pt>
                <c:pt idx="1335" formatCode="m/d/yyyy">
                  <c:v>43201</c:v>
                </c:pt>
                <c:pt idx="1338" formatCode="m/d/yyyy">
                  <c:v>43202</c:v>
                </c:pt>
                <c:pt idx="1341" formatCode="m/d/yyyy">
                  <c:v>43203</c:v>
                </c:pt>
                <c:pt idx="1344" formatCode="m/d/yyyy">
                  <c:v>43204</c:v>
                </c:pt>
                <c:pt idx="1347" formatCode="m/d/yyyy">
                  <c:v>43205</c:v>
                </c:pt>
                <c:pt idx="1350" formatCode="m/d/yyyy">
                  <c:v>43206</c:v>
                </c:pt>
                <c:pt idx="1353" formatCode="m/d/yyyy">
                  <c:v>43207</c:v>
                </c:pt>
                <c:pt idx="1356" formatCode="m/d/yyyy">
                  <c:v>43208</c:v>
                </c:pt>
                <c:pt idx="1359" formatCode="m/d/yyyy">
                  <c:v>43209</c:v>
                </c:pt>
                <c:pt idx="1362" formatCode="m/d/yyyy">
                  <c:v>43210</c:v>
                </c:pt>
                <c:pt idx="1365" formatCode="m/d/yyyy">
                  <c:v>43211</c:v>
                </c:pt>
                <c:pt idx="1368" formatCode="m/d/yyyy">
                  <c:v>43212</c:v>
                </c:pt>
                <c:pt idx="1371" formatCode="m/d/yyyy">
                  <c:v>43213</c:v>
                </c:pt>
                <c:pt idx="1374" formatCode="m/d/yyyy">
                  <c:v>43214</c:v>
                </c:pt>
                <c:pt idx="1377" formatCode="m/d/yyyy">
                  <c:v>43215</c:v>
                </c:pt>
                <c:pt idx="1380" formatCode="m/d/yyyy">
                  <c:v>43216</c:v>
                </c:pt>
                <c:pt idx="1383" formatCode="m/d/yyyy">
                  <c:v>43217</c:v>
                </c:pt>
                <c:pt idx="1386" formatCode="m/d/yyyy">
                  <c:v>43218</c:v>
                </c:pt>
                <c:pt idx="1389" formatCode="m/d/yyyy">
                  <c:v>43219</c:v>
                </c:pt>
                <c:pt idx="1392" formatCode="m/d/yyyy">
                  <c:v>43220</c:v>
                </c:pt>
                <c:pt idx="1395" formatCode="m/d/yyyy">
                  <c:v>43221</c:v>
                </c:pt>
                <c:pt idx="1398" formatCode="m/d/yyyy">
                  <c:v>43222</c:v>
                </c:pt>
                <c:pt idx="1401" formatCode="m/d/yyyy">
                  <c:v>43223</c:v>
                </c:pt>
                <c:pt idx="1404" formatCode="m/d/yyyy">
                  <c:v>43224</c:v>
                </c:pt>
                <c:pt idx="1407" formatCode="m/d/yyyy">
                  <c:v>43225</c:v>
                </c:pt>
                <c:pt idx="1410" formatCode="m/d/yyyy">
                  <c:v>43226</c:v>
                </c:pt>
                <c:pt idx="1413" formatCode="m/d/yyyy">
                  <c:v>43227</c:v>
                </c:pt>
                <c:pt idx="1416" formatCode="m/d/yyyy">
                  <c:v>43228</c:v>
                </c:pt>
                <c:pt idx="1419" formatCode="m/d/yyyy">
                  <c:v>43229</c:v>
                </c:pt>
                <c:pt idx="1422" formatCode="m/d/yyyy">
                  <c:v>43230</c:v>
                </c:pt>
                <c:pt idx="1425" formatCode="m/d/yyyy">
                  <c:v>43231</c:v>
                </c:pt>
                <c:pt idx="1428" formatCode="m/d/yyyy">
                  <c:v>43232</c:v>
                </c:pt>
                <c:pt idx="1431" formatCode="m/d/yyyy">
                  <c:v>43233</c:v>
                </c:pt>
                <c:pt idx="1434" formatCode="m/d/yyyy">
                  <c:v>43234</c:v>
                </c:pt>
                <c:pt idx="1437" formatCode="m/d/yyyy">
                  <c:v>43235</c:v>
                </c:pt>
                <c:pt idx="1440" formatCode="m/d/yyyy">
                  <c:v>43236</c:v>
                </c:pt>
                <c:pt idx="1443" formatCode="m/d/yyyy">
                  <c:v>43237</c:v>
                </c:pt>
                <c:pt idx="1446" formatCode="m/d/yyyy">
                  <c:v>43238</c:v>
                </c:pt>
                <c:pt idx="1449" formatCode="m/d/yyyy">
                  <c:v>43239</c:v>
                </c:pt>
                <c:pt idx="1452" formatCode="m/d/yyyy">
                  <c:v>43240</c:v>
                </c:pt>
                <c:pt idx="1455" formatCode="m/d/yyyy">
                  <c:v>43241</c:v>
                </c:pt>
                <c:pt idx="1458" formatCode="m/d/yyyy">
                  <c:v>43242</c:v>
                </c:pt>
                <c:pt idx="1461" formatCode="m/d/yyyy">
                  <c:v>43243</c:v>
                </c:pt>
                <c:pt idx="1464" formatCode="m/d/yyyy">
                  <c:v>43244</c:v>
                </c:pt>
                <c:pt idx="1467" formatCode="m/d/yyyy">
                  <c:v>43245</c:v>
                </c:pt>
                <c:pt idx="1470" formatCode="m/d/yyyy">
                  <c:v>43246</c:v>
                </c:pt>
                <c:pt idx="1473" formatCode="m/d/yyyy">
                  <c:v>43247</c:v>
                </c:pt>
                <c:pt idx="1476" formatCode="m/d/yyyy">
                  <c:v>43248</c:v>
                </c:pt>
                <c:pt idx="1479" formatCode="m/d/yyyy">
                  <c:v>43249</c:v>
                </c:pt>
                <c:pt idx="1482" formatCode="m/d/yyyy">
                  <c:v>43250</c:v>
                </c:pt>
                <c:pt idx="1485" formatCode="m/d/yyyy">
                  <c:v>43251</c:v>
                </c:pt>
                <c:pt idx="1488" formatCode="m/d/yyyy">
                  <c:v>43252</c:v>
                </c:pt>
                <c:pt idx="1491" formatCode="m/d/yyyy">
                  <c:v>43253</c:v>
                </c:pt>
                <c:pt idx="1494" formatCode="m/d/yyyy">
                  <c:v>43254</c:v>
                </c:pt>
                <c:pt idx="1497" formatCode="m/d/yyyy">
                  <c:v>43255</c:v>
                </c:pt>
                <c:pt idx="1500" formatCode="m/d/yyyy">
                  <c:v>43256</c:v>
                </c:pt>
                <c:pt idx="1503" formatCode="m/d/yyyy">
                  <c:v>43257</c:v>
                </c:pt>
                <c:pt idx="1506" formatCode="m/d/yyyy">
                  <c:v>43258</c:v>
                </c:pt>
                <c:pt idx="1509" formatCode="m/d/yyyy">
                  <c:v>43259</c:v>
                </c:pt>
                <c:pt idx="1512" formatCode="m/d/yyyy">
                  <c:v>43260</c:v>
                </c:pt>
                <c:pt idx="1515" formatCode="m/d/yyyy">
                  <c:v>43261</c:v>
                </c:pt>
                <c:pt idx="1518" formatCode="m/d/yyyy">
                  <c:v>43262</c:v>
                </c:pt>
                <c:pt idx="1521" formatCode="m/d/yyyy">
                  <c:v>43263</c:v>
                </c:pt>
                <c:pt idx="1524" formatCode="m/d/yyyy">
                  <c:v>43264</c:v>
                </c:pt>
                <c:pt idx="1527" formatCode="m/d/yyyy">
                  <c:v>43265</c:v>
                </c:pt>
                <c:pt idx="1530" formatCode="m/d/yyyy">
                  <c:v>43266</c:v>
                </c:pt>
                <c:pt idx="1533" formatCode="m/d/yyyy">
                  <c:v>43267</c:v>
                </c:pt>
                <c:pt idx="1536" formatCode="m/d/yyyy">
                  <c:v>43268</c:v>
                </c:pt>
                <c:pt idx="1539" formatCode="m/d/yyyy">
                  <c:v>43269</c:v>
                </c:pt>
                <c:pt idx="1542" formatCode="m/d/yyyy">
                  <c:v>43270</c:v>
                </c:pt>
                <c:pt idx="1545" formatCode="m/d/yyyy">
                  <c:v>43271</c:v>
                </c:pt>
                <c:pt idx="1548" formatCode="m/d/yyyy">
                  <c:v>43272</c:v>
                </c:pt>
                <c:pt idx="1551" formatCode="m/d/yyyy">
                  <c:v>43273</c:v>
                </c:pt>
                <c:pt idx="1554" formatCode="m/d/yyyy">
                  <c:v>43274</c:v>
                </c:pt>
                <c:pt idx="1557" formatCode="m/d/yyyy">
                  <c:v>43275</c:v>
                </c:pt>
                <c:pt idx="1560" formatCode="m/d/yyyy">
                  <c:v>43276</c:v>
                </c:pt>
                <c:pt idx="1563" formatCode="m/d/yyyy">
                  <c:v>43277</c:v>
                </c:pt>
                <c:pt idx="1566" formatCode="m/d/yyyy">
                  <c:v>43278</c:v>
                </c:pt>
                <c:pt idx="1569" formatCode="m/d/yyyy">
                  <c:v>43279</c:v>
                </c:pt>
                <c:pt idx="1572" formatCode="m/d/yyyy">
                  <c:v>43280</c:v>
                </c:pt>
                <c:pt idx="1575" formatCode="m/d/yyyy">
                  <c:v>43281</c:v>
                </c:pt>
                <c:pt idx="1578" formatCode="m/d/yyyy">
                  <c:v>43282</c:v>
                </c:pt>
                <c:pt idx="1581" formatCode="m/d/yyyy">
                  <c:v>43283</c:v>
                </c:pt>
                <c:pt idx="1584" formatCode="m/d/yyyy">
                  <c:v>43284</c:v>
                </c:pt>
                <c:pt idx="1587" formatCode="m/d/yyyy">
                  <c:v>43285</c:v>
                </c:pt>
                <c:pt idx="1590" formatCode="m/d/yyyy">
                  <c:v>43286</c:v>
                </c:pt>
                <c:pt idx="1593" formatCode="m/d/yyyy">
                  <c:v>43287</c:v>
                </c:pt>
                <c:pt idx="1596" formatCode="m/d/yyyy">
                  <c:v>43288</c:v>
                </c:pt>
                <c:pt idx="1599" formatCode="m/d/yyyy">
                  <c:v>43289</c:v>
                </c:pt>
                <c:pt idx="1602" formatCode="m/d/yyyy">
                  <c:v>43290</c:v>
                </c:pt>
                <c:pt idx="1605" formatCode="m/d/yyyy">
                  <c:v>43291</c:v>
                </c:pt>
                <c:pt idx="1608" formatCode="m/d/yyyy">
                  <c:v>43292</c:v>
                </c:pt>
                <c:pt idx="1611" formatCode="m/d/yyyy">
                  <c:v>43293</c:v>
                </c:pt>
                <c:pt idx="1614" formatCode="m/d/yyyy">
                  <c:v>43294</c:v>
                </c:pt>
                <c:pt idx="1617" formatCode="m/d/yyyy">
                  <c:v>43295</c:v>
                </c:pt>
                <c:pt idx="1620" formatCode="m/d/yyyy">
                  <c:v>43296</c:v>
                </c:pt>
                <c:pt idx="1623" formatCode="m/d/yyyy">
                  <c:v>43297</c:v>
                </c:pt>
                <c:pt idx="1626" formatCode="m/d/yyyy">
                  <c:v>43298</c:v>
                </c:pt>
                <c:pt idx="1629" formatCode="m/d/yyyy">
                  <c:v>43299</c:v>
                </c:pt>
                <c:pt idx="1632" formatCode="m/d/yyyy">
                  <c:v>43300</c:v>
                </c:pt>
                <c:pt idx="1635" formatCode="m/d/yyyy">
                  <c:v>43301</c:v>
                </c:pt>
                <c:pt idx="1638" formatCode="m/d/yyyy">
                  <c:v>43302</c:v>
                </c:pt>
                <c:pt idx="1641" formatCode="m/d/yyyy">
                  <c:v>43303</c:v>
                </c:pt>
                <c:pt idx="1644" formatCode="m/d/yyyy">
                  <c:v>43304</c:v>
                </c:pt>
                <c:pt idx="1647" formatCode="m/d/yyyy">
                  <c:v>43305</c:v>
                </c:pt>
                <c:pt idx="1650" formatCode="m/d/yyyy">
                  <c:v>43306</c:v>
                </c:pt>
                <c:pt idx="1653" formatCode="m/d/yyyy">
                  <c:v>43307</c:v>
                </c:pt>
                <c:pt idx="1656" formatCode="m/d/yyyy">
                  <c:v>43308</c:v>
                </c:pt>
                <c:pt idx="1659" formatCode="m/d/yyyy">
                  <c:v>43309</c:v>
                </c:pt>
                <c:pt idx="1662" formatCode="m/d/yyyy">
                  <c:v>43310</c:v>
                </c:pt>
                <c:pt idx="1665" formatCode="m/d/yyyy">
                  <c:v>43311</c:v>
                </c:pt>
                <c:pt idx="1668" formatCode="m/d/yyyy">
                  <c:v>43312</c:v>
                </c:pt>
                <c:pt idx="1671" formatCode="m/d/yyyy">
                  <c:v>43313</c:v>
                </c:pt>
                <c:pt idx="1674" formatCode="m/d/yyyy">
                  <c:v>43314</c:v>
                </c:pt>
                <c:pt idx="1677" formatCode="m/d/yyyy">
                  <c:v>43315</c:v>
                </c:pt>
                <c:pt idx="1680" formatCode="m/d/yyyy">
                  <c:v>43316</c:v>
                </c:pt>
                <c:pt idx="1683" formatCode="m/d/yyyy">
                  <c:v>43317</c:v>
                </c:pt>
                <c:pt idx="1686" formatCode="m/d/yyyy">
                  <c:v>43318</c:v>
                </c:pt>
                <c:pt idx="1689" formatCode="m/d/yyyy">
                  <c:v>43319</c:v>
                </c:pt>
                <c:pt idx="1692" formatCode="m/d/yyyy">
                  <c:v>43320</c:v>
                </c:pt>
                <c:pt idx="1695" formatCode="m/d/yyyy">
                  <c:v>43321</c:v>
                </c:pt>
                <c:pt idx="1698" formatCode="m/d/yyyy">
                  <c:v>43322</c:v>
                </c:pt>
                <c:pt idx="1701" formatCode="m/d/yyyy">
                  <c:v>43323</c:v>
                </c:pt>
                <c:pt idx="1704" formatCode="m/d/yyyy">
                  <c:v>43324</c:v>
                </c:pt>
                <c:pt idx="1707" formatCode="m/d/yyyy">
                  <c:v>43325</c:v>
                </c:pt>
                <c:pt idx="1710" formatCode="m/d/yyyy">
                  <c:v>43326</c:v>
                </c:pt>
                <c:pt idx="1713" formatCode="m/d/yyyy">
                  <c:v>43327</c:v>
                </c:pt>
                <c:pt idx="1716" formatCode="m/d/yyyy">
                  <c:v>43328</c:v>
                </c:pt>
                <c:pt idx="1719" formatCode="m/d/yyyy">
                  <c:v>43329</c:v>
                </c:pt>
                <c:pt idx="1722" formatCode="m/d/yyyy">
                  <c:v>43330</c:v>
                </c:pt>
                <c:pt idx="1725" formatCode="m/d/yyyy">
                  <c:v>43331</c:v>
                </c:pt>
                <c:pt idx="1728" formatCode="m/d/yyyy">
                  <c:v>43332</c:v>
                </c:pt>
                <c:pt idx="1731" formatCode="m/d/yyyy">
                  <c:v>43333</c:v>
                </c:pt>
                <c:pt idx="1734" formatCode="m/d/yyyy">
                  <c:v>43334</c:v>
                </c:pt>
                <c:pt idx="1737" formatCode="m/d/yyyy">
                  <c:v>43335</c:v>
                </c:pt>
                <c:pt idx="1740" formatCode="m/d/yyyy">
                  <c:v>43336</c:v>
                </c:pt>
                <c:pt idx="1743" formatCode="m/d/yyyy">
                  <c:v>43337</c:v>
                </c:pt>
                <c:pt idx="1746" formatCode="m/d/yyyy">
                  <c:v>43338</c:v>
                </c:pt>
                <c:pt idx="1749" formatCode="m/d/yyyy">
                  <c:v>43339</c:v>
                </c:pt>
                <c:pt idx="1752" formatCode="m/d/yyyy">
                  <c:v>43340</c:v>
                </c:pt>
                <c:pt idx="1755" formatCode="m/d/yyyy">
                  <c:v>43341</c:v>
                </c:pt>
                <c:pt idx="1758" formatCode="m/d/yyyy">
                  <c:v>43342</c:v>
                </c:pt>
                <c:pt idx="1761" formatCode="m/d/yyyy">
                  <c:v>43343</c:v>
                </c:pt>
                <c:pt idx="1764" formatCode="m/d/yyyy">
                  <c:v>43344</c:v>
                </c:pt>
                <c:pt idx="1767" formatCode="m/d/yyyy">
                  <c:v>43345</c:v>
                </c:pt>
                <c:pt idx="1770" formatCode="m/d/yyyy">
                  <c:v>43346</c:v>
                </c:pt>
                <c:pt idx="1773" formatCode="m/d/yyyy">
                  <c:v>43347</c:v>
                </c:pt>
                <c:pt idx="1776" formatCode="m/d/yyyy">
                  <c:v>43348</c:v>
                </c:pt>
                <c:pt idx="1779" formatCode="m/d/yyyy">
                  <c:v>43349</c:v>
                </c:pt>
                <c:pt idx="1782" formatCode="m/d/yyyy">
                  <c:v>43350</c:v>
                </c:pt>
                <c:pt idx="1785" formatCode="m/d/yyyy">
                  <c:v>43351</c:v>
                </c:pt>
                <c:pt idx="1788" formatCode="m/d/yyyy">
                  <c:v>43352</c:v>
                </c:pt>
                <c:pt idx="1791" formatCode="m/d/yyyy">
                  <c:v>43353</c:v>
                </c:pt>
                <c:pt idx="1794" formatCode="m/d/yyyy">
                  <c:v>43354</c:v>
                </c:pt>
                <c:pt idx="1797" formatCode="m/d/yyyy">
                  <c:v>43355</c:v>
                </c:pt>
                <c:pt idx="1800" formatCode="m/d/yyyy">
                  <c:v>43356</c:v>
                </c:pt>
                <c:pt idx="1803" formatCode="m/d/yyyy">
                  <c:v>43357</c:v>
                </c:pt>
                <c:pt idx="1806" formatCode="m/d/yyyy">
                  <c:v>43358</c:v>
                </c:pt>
                <c:pt idx="1809" formatCode="m/d/yyyy">
                  <c:v>43359</c:v>
                </c:pt>
                <c:pt idx="1812" formatCode="m/d/yyyy">
                  <c:v>43360</c:v>
                </c:pt>
                <c:pt idx="1815" formatCode="m/d/yyyy">
                  <c:v>43361</c:v>
                </c:pt>
                <c:pt idx="1818" formatCode="m/d/yyyy">
                  <c:v>43362</c:v>
                </c:pt>
                <c:pt idx="1821" formatCode="m/d/yyyy">
                  <c:v>43363</c:v>
                </c:pt>
                <c:pt idx="1824" formatCode="m/d/yyyy">
                  <c:v>43364</c:v>
                </c:pt>
                <c:pt idx="1827" formatCode="m/d/yyyy">
                  <c:v>43365</c:v>
                </c:pt>
                <c:pt idx="1830" formatCode="m/d/yyyy">
                  <c:v>43366</c:v>
                </c:pt>
                <c:pt idx="1833" formatCode="m/d/yyyy">
                  <c:v>43367</c:v>
                </c:pt>
                <c:pt idx="1836" formatCode="m/d/yyyy">
                  <c:v>43368</c:v>
                </c:pt>
                <c:pt idx="1839" formatCode="m/d/yyyy">
                  <c:v>43369</c:v>
                </c:pt>
                <c:pt idx="1842" formatCode="m/d/yyyy">
                  <c:v>43370</c:v>
                </c:pt>
                <c:pt idx="1845" formatCode="m/d/yyyy">
                  <c:v>43371</c:v>
                </c:pt>
                <c:pt idx="1848" formatCode="m/d/yyyy">
                  <c:v>43372</c:v>
                </c:pt>
                <c:pt idx="1851" formatCode="m/d/yyyy">
                  <c:v>43373</c:v>
                </c:pt>
                <c:pt idx="1854" formatCode="m/d/yyyy">
                  <c:v>43374</c:v>
                </c:pt>
                <c:pt idx="1857" formatCode="m/d/yyyy">
                  <c:v>43375</c:v>
                </c:pt>
                <c:pt idx="1860" formatCode="m/d/yyyy">
                  <c:v>43376</c:v>
                </c:pt>
                <c:pt idx="1863" formatCode="m/d/yyyy">
                  <c:v>43377</c:v>
                </c:pt>
                <c:pt idx="1866" formatCode="m/d/yyyy">
                  <c:v>43378</c:v>
                </c:pt>
                <c:pt idx="1869" formatCode="m/d/yyyy">
                  <c:v>43379</c:v>
                </c:pt>
                <c:pt idx="1872" formatCode="m/d/yyyy">
                  <c:v>43380</c:v>
                </c:pt>
                <c:pt idx="1875" formatCode="m/d/yyyy">
                  <c:v>43381</c:v>
                </c:pt>
                <c:pt idx="1878" formatCode="m/d/yyyy">
                  <c:v>43382</c:v>
                </c:pt>
                <c:pt idx="1881" formatCode="m/d/yyyy">
                  <c:v>43383</c:v>
                </c:pt>
                <c:pt idx="1884" formatCode="m/d/yyyy">
                  <c:v>43384</c:v>
                </c:pt>
                <c:pt idx="1887" formatCode="m/d/yyyy">
                  <c:v>43385</c:v>
                </c:pt>
                <c:pt idx="1890" formatCode="m/d/yyyy">
                  <c:v>43386</c:v>
                </c:pt>
                <c:pt idx="1893" formatCode="m/d/yyyy">
                  <c:v>43387</c:v>
                </c:pt>
                <c:pt idx="1896" formatCode="m/d/yyyy">
                  <c:v>43388</c:v>
                </c:pt>
                <c:pt idx="1899" formatCode="m/d/yyyy">
                  <c:v>43389</c:v>
                </c:pt>
                <c:pt idx="1902" formatCode="m/d/yyyy">
                  <c:v>43390</c:v>
                </c:pt>
                <c:pt idx="1905" formatCode="m/d/yyyy">
                  <c:v>43391</c:v>
                </c:pt>
                <c:pt idx="1908" formatCode="m/d/yyyy">
                  <c:v>43392</c:v>
                </c:pt>
                <c:pt idx="1911" formatCode="m/d/yyyy">
                  <c:v>43393</c:v>
                </c:pt>
                <c:pt idx="1914" formatCode="m/d/yyyy">
                  <c:v>43394</c:v>
                </c:pt>
                <c:pt idx="1917" formatCode="m/d/yyyy">
                  <c:v>43395</c:v>
                </c:pt>
                <c:pt idx="1920" formatCode="m/d/yyyy">
                  <c:v>43396</c:v>
                </c:pt>
                <c:pt idx="1923" formatCode="m/d/yyyy">
                  <c:v>43397</c:v>
                </c:pt>
                <c:pt idx="1926" formatCode="m/d/yyyy">
                  <c:v>43398</c:v>
                </c:pt>
                <c:pt idx="1929" formatCode="m/d/yyyy">
                  <c:v>43399</c:v>
                </c:pt>
                <c:pt idx="1932" formatCode="m/d/yyyy">
                  <c:v>43400</c:v>
                </c:pt>
                <c:pt idx="1935" formatCode="m/d/yyyy">
                  <c:v>43401</c:v>
                </c:pt>
                <c:pt idx="1938" formatCode="m/d/yyyy">
                  <c:v>43402</c:v>
                </c:pt>
                <c:pt idx="1941" formatCode="m/d/yyyy">
                  <c:v>43403</c:v>
                </c:pt>
                <c:pt idx="1944" formatCode="m/d/yyyy">
                  <c:v>43404</c:v>
                </c:pt>
                <c:pt idx="1947" formatCode="m/d/yyyy">
                  <c:v>43405</c:v>
                </c:pt>
                <c:pt idx="1950" formatCode="m/d/yyyy">
                  <c:v>43406</c:v>
                </c:pt>
                <c:pt idx="1953" formatCode="m/d/yyyy">
                  <c:v>43407</c:v>
                </c:pt>
                <c:pt idx="1956" formatCode="m/d/yyyy">
                  <c:v>43408</c:v>
                </c:pt>
                <c:pt idx="1959" formatCode="m/d/yyyy">
                  <c:v>43409</c:v>
                </c:pt>
                <c:pt idx="1962" formatCode="m/d/yyyy">
                  <c:v>43410</c:v>
                </c:pt>
                <c:pt idx="1965" formatCode="m/d/yyyy">
                  <c:v>43411</c:v>
                </c:pt>
                <c:pt idx="1968" formatCode="m/d/yyyy">
                  <c:v>43412</c:v>
                </c:pt>
                <c:pt idx="1971" formatCode="m/d/yyyy">
                  <c:v>43413</c:v>
                </c:pt>
                <c:pt idx="1974" formatCode="m/d/yyyy">
                  <c:v>43414</c:v>
                </c:pt>
                <c:pt idx="1977" formatCode="m/d/yyyy">
                  <c:v>43415</c:v>
                </c:pt>
                <c:pt idx="1980" formatCode="m/d/yyyy">
                  <c:v>43416</c:v>
                </c:pt>
                <c:pt idx="1983" formatCode="m/d/yyyy">
                  <c:v>43417</c:v>
                </c:pt>
                <c:pt idx="1986" formatCode="m/d/yyyy">
                  <c:v>43418</c:v>
                </c:pt>
                <c:pt idx="1989" formatCode="m/d/yyyy">
                  <c:v>43419</c:v>
                </c:pt>
                <c:pt idx="1992" formatCode="m/d/yyyy">
                  <c:v>43420</c:v>
                </c:pt>
                <c:pt idx="1995" formatCode="m/d/yyyy">
                  <c:v>43421</c:v>
                </c:pt>
                <c:pt idx="1998" formatCode="m/d/yyyy">
                  <c:v>43422</c:v>
                </c:pt>
                <c:pt idx="2001" formatCode="m/d/yyyy">
                  <c:v>43423</c:v>
                </c:pt>
                <c:pt idx="2004" formatCode="m/d/yyyy">
                  <c:v>43424</c:v>
                </c:pt>
                <c:pt idx="2007" formatCode="m/d/yyyy">
                  <c:v>43425</c:v>
                </c:pt>
                <c:pt idx="2010" formatCode="m/d/yyyy">
                  <c:v>43426</c:v>
                </c:pt>
                <c:pt idx="2013" formatCode="m/d/yyyy">
                  <c:v>43427</c:v>
                </c:pt>
                <c:pt idx="2016" formatCode="m/d/yyyy">
                  <c:v>43428</c:v>
                </c:pt>
                <c:pt idx="2019" formatCode="m/d/yyyy">
                  <c:v>43429</c:v>
                </c:pt>
                <c:pt idx="2022" formatCode="m/d/yyyy">
                  <c:v>43430</c:v>
                </c:pt>
                <c:pt idx="2025" formatCode="m/d/yyyy">
                  <c:v>43431</c:v>
                </c:pt>
                <c:pt idx="2028" formatCode="m/d/yyyy">
                  <c:v>43432</c:v>
                </c:pt>
                <c:pt idx="2031" formatCode="m/d/yyyy">
                  <c:v>43433</c:v>
                </c:pt>
                <c:pt idx="2034" formatCode="m/d/yyyy">
                  <c:v>43434</c:v>
                </c:pt>
                <c:pt idx="2037" formatCode="m/d/yyyy">
                  <c:v>43435</c:v>
                </c:pt>
                <c:pt idx="2040" formatCode="m/d/yyyy">
                  <c:v>43436</c:v>
                </c:pt>
                <c:pt idx="2043" formatCode="m/d/yyyy">
                  <c:v>43437</c:v>
                </c:pt>
                <c:pt idx="2046" formatCode="m/d/yyyy">
                  <c:v>43438</c:v>
                </c:pt>
                <c:pt idx="2049" formatCode="m/d/yyyy">
                  <c:v>43439</c:v>
                </c:pt>
                <c:pt idx="2052" formatCode="m/d/yyyy">
                  <c:v>43440</c:v>
                </c:pt>
                <c:pt idx="2055" formatCode="m/d/yyyy">
                  <c:v>43441</c:v>
                </c:pt>
                <c:pt idx="2058" formatCode="m/d/yyyy">
                  <c:v>43442</c:v>
                </c:pt>
                <c:pt idx="2061" formatCode="m/d/yyyy">
                  <c:v>43443</c:v>
                </c:pt>
                <c:pt idx="2064" formatCode="m/d/yyyy">
                  <c:v>43444</c:v>
                </c:pt>
                <c:pt idx="2067" formatCode="m/d/yyyy">
                  <c:v>43445</c:v>
                </c:pt>
                <c:pt idx="2070" formatCode="m/d/yyyy">
                  <c:v>43446</c:v>
                </c:pt>
                <c:pt idx="2073" formatCode="m/d/yyyy">
                  <c:v>43447</c:v>
                </c:pt>
                <c:pt idx="2076" formatCode="m/d/yyyy">
                  <c:v>43448</c:v>
                </c:pt>
                <c:pt idx="2079" formatCode="m/d/yyyy">
                  <c:v>43449</c:v>
                </c:pt>
                <c:pt idx="2082" formatCode="m/d/yyyy">
                  <c:v>43450</c:v>
                </c:pt>
                <c:pt idx="2085" formatCode="m/d/yyyy">
                  <c:v>43451</c:v>
                </c:pt>
                <c:pt idx="2088" formatCode="m/d/yyyy">
                  <c:v>43452</c:v>
                </c:pt>
                <c:pt idx="2091" formatCode="m/d/yyyy">
                  <c:v>43453</c:v>
                </c:pt>
                <c:pt idx="2094" formatCode="m/d/yyyy">
                  <c:v>43454</c:v>
                </c:pt>
                <c:pt idx="2097" formatCode="m/d/yyyy">
                  <c:v>43455</c:v>
                </c:pt>
                <c:pt idx="2100" formatCode="m/d/yyyy">
                  <c:v>43456</c:v>
                </c:pt>
                <c:pt idx="2103" formatCode="m/d/yyyy">
                  <c:v>43457</c:v>
                </c:pt>
                <c:pt idx="2106" formatCode="m/d/yyyy">
                  <c:v>43458</c:v>
                </c:pt>
                <c:pt idx="2109" formatCode="m/d/yyyy">
                  <c:v>43459</c:v>
                </c:pt>
                <c:pt idx="2112" formatCode="m/d/yyyy">
                  <c:v>43460</c:v>
                </c:pt>
                <c:pt idx="2115" formatCode="m/d/yyyy">
                  <c:v>43461</c:v>
                </c:pt>
                <c:pt idx="2118" formatCode="m/d/yyyy">
                  <c:v>43462</c:v>
                </c:pt>
                <c:pt idx="2121" formatCode="m/d/yyyy">
                  <c:v>43463</c:v>
                </c:pt>
                <c:pt idx="2124" formatCode="m/d/yyyy">
                  <c:v>43464</c:v>
                </c:pt>
                <c:pt idx="2127" formatCode="m/d/yyyy">
                  <c:v>43465</c:v>
                </c:pt>
                <c:pt idx="2130" formatCode="m/d/yyyy">
                  <c:v>43466</c:v>
                </c:pt>
                <c:pt idx="2133" formatCode="m/d/yyyy">
                  <c:v>43467</c:v>
                </c:pt>
                <c:pt idx="2136" formatCode="m/d/yyyy">
                  <c:v>43468</c:v>
                </c:pt>
                <c:pt idx="2139" formatCode="m/d/yyyy">
                  <c:v>43469</c:v>
                </c:pt>
                <c:pt idx="2142" formatCode="m/d/yyyy">
                  <c:v>43470</c:v>
                </c:pt>
                <c:pt idx="2145" formatCode="m/d/yyyy">
                  <c:v>43471</c:v>
                </c:pt>
                <c:pt idx="2148" formatCode="m/d/yyyy">
                  <c:v>43472</c:v>
                </c:pt>
                <c:pt idx="2151" formatCode="m/d/yyyy">
                  <c:v>43473</c:v>
                </c:pt>
                <c:pt idx="2154" formatCode="m/d/yyyy">
                  <c:v>43474</c:v>
                </c:pt>
                <c:pt idx="2157" formatCode="m/d/yyyy">
                  <c:v>43475</c:v>
                </c:pt>
                <c:pt idx="2160" formatCode="m/d/yyyy">
                  <c:v>43476</c:v>
                </c:pt>
                <c:pt idx="2163" formatCode="m/d/yyyy">
                  <c:v>43477</c:v>
                </c:pt>
                <c:pt idx="2166" formatCode="m/d/yyyy">
                  <c:v>43478</c:v>
                </c:pt>
                <c:pt idx="2169" formatCode="m/d/yyyy">
                  <c:v>43479</c:v>
                </c:pt>
                <c:pt idx="2172" formatCode="m/d/yyyy">
                  <c:v>43480</c:v>
                </c:pt>
                <c:pt idx="2175" formatCode="m/d/yyyy">
                  <c:v>43481</c:v>
                </c:pt>
                <c:pt idx="2178" formatCode="m/d/yyyy">
                  <c:v>43482</c:v>
                </c:pt>
                <c:pt idx="2181" formatCode="m/d/yyyy">
                  <c:v>43483</c:v>
                </c:pt>
                <c:pt idx="2184" formatCode="m/d/yyyy">
                  <c:v>43484</c:v>
                </c:pt>
                <c:pt idx="2187" formatCode="m/d/yyyy">
                  <c:v>43485</c:v>
                </c:pt>
                <c:pt idx="2190" formatCode="m/d/yyyy">
                  <c:v>43486</c:v>
                </c:pt>
                <c:pt idx="2193" formatCode="m/d/yyyy">
                  <c:v>43487</c:v>
                </c:pt>
                <c:pt idx="2196" formatCode="m/d/yyyy">
                  <c:v>43488</c:v>
                </c:pt>
                <c:pt idx="2199" formatCode="m/d/yyyy">
                  <c:v>43489</c:v>
                </c:pt>
                <c:pt idx="2202" formatCode="m/d/yyyy">
                  <c:v>43490</c:v>
                </c:pt>
                <c:pt idx="2205" formatCode="m/d/yyyy">
                  <c:v>43491</c:v>
                </c:pt>
                <c:pt idx="2208" formatCode="m/d/yyyy">
                  <c:v>43492</c:v>
                </c:pt>
                <c:pt idx="2211" formatCode="m/d/yyyy">
                  <c:v>43493</c:v>
                </c:pt>
                <c:pt idx="2214" formatCode="m/d/yyyy">
                  <c:v>43494</c:v>
                </c:pt>
                <c:pt idx="2217" formatCode="m/d/yyyy">
                  <c:v>43495</c:v>
                </c:pt>
                <c:pt idx="2220" formatCode="m/d/yyyy">
                  <c:v>43496</c:v>
                </c:pt>
                <c:pt idx="2223" formatCode="m/d/yyyy">
                  <c:v>43497</c:v>
                </c:pt>
                <c:pt idx="2226" formatCode="m/d/yyyy">
                  <c:v>43498</c:v>
                </c:pt>
                <c:pt idx="2229" formatCode="m/d/yyyy">
                  <c:v>43499</c:v>
                </c:pt>
                <c:pt idx="2232" formatCode="m/d/yyyy">
                  <c:v>43500</c:v>
                </c:pt>
                <c:pt idx="2235" formatCode="m/d/yyyy">
                  <c:v>43501</c:v>
                </c:pt>
                <c:pt idx="2238" formatCode="m/d/yyyy">
                  <c:v>43502</c:v>
                </c:pt>
                <c:pt idx="2241" formatCode="m/d/yyyy">
                  <c:v>43503</c:v>
                </c:pt>
                <c:pt idx="2244" formatCode="m/d/yyyy">
                  <c:v>43504</c:v>
                </c:pt>
                <c:pt idx="2247" formatCode="m/d/yyyy">
                  <c:v>43505</c:v>
                </c:pt>
                <c:pt idx="2250" formatCode="m/d/yyyy">
                  <c:v>43506</c:v>
                </c:pt>
                <c:pt idx="2253" formatCode="m/d/yyyy">
                  <c:v>43507</c:v>
                </c:pt>
                <c:pt idx="2256" formatCode="m/d/yyyy">
                  <c:v>43508</c:v>
                </c:pt>
                <c:pt idx="2259" formatCode="m/d/yyyy">
                  <c:v>43509</c:v>
                </c:pt>
                <c:pt idx="2262" formatCode="m/d/yyyy">
                  <c:v>43510</c:v>
                </c:pt>
                <c:pt idx="2265" formatCode="m/d/yyyy">
                  <c:v>43511</c:v>
                </c:pt>
                <c:pt idx="2268" formatCode="m/d/yyyy">
                  <c:v>43512</c:v>
                </c:pt>
                <c:pt idx="2271" formatCode="m/d/yyyy">
                  <c:v>43513</c:v>
                </c:pt>
                <c:pt idx="2274" formatCode="m/d/yyyy">
                  <c:v>43514</c:v>
                </c:pt>
                <c:pt idx="2277" formatCode="m/d/yyyy">
                  <c:v>43515</c:v>
                </c:pt>
                <c:pt idx="2280" formatCode="m/d/yyyy">
                  <c:v>43516</c:v>
                </c:pt>
                <c:pt idx="2283" formatCode="m/d/yyyy">
                  <c:v>43517</c:v>
                </c:pt>
                <c:pt idx="2286" formatCode="m/d/yyyy">
                  <c:v>43518</c:v>
                </c:pt>
                <c:pt idx="2289" formatCode="m/d/yyyy">
                  <c:v>43519</c:v>
                </c:pt>
                <c:pt idx="2292" formatCode="m/d/yyyy">
                  <c:v>43520</c:v>
                </c:pt>
                <c:pt idx="2295" formatCode="m/d/yyyy">
                  <c:v>43521</c:v>
                </c:pt>
                <c:pt idx="2298" formatCode="m/d/yyyy">
                  <c:v>43522</c:v>
                </c:pt>
                <c:pt idx="2301" formatCode="m/d/yyyy">
                  <c:v>43523</c:v>
                </c:pt>
                <c:pt idx="2304" formatCode="m/d/yyyy">
                  <c:v>43524</c:v>
                </c:pt>
                <c:pt idx="2307" formatCode="m/d/yyyy">
                  <c:v>43525</c:v>
                </c:pt>
                <c:pt idx="2310" formatCode="m/d/yyyy">
                  <c:v>43526</c:v>
                </c:pt>
                <c:pt idx="2313" formatCode="m/d/yyyy">
                  <c:v>43527</c:v>
                </c:pt>
                <c:pt idx="2316" formatCode="m/d/yyyy">
                  <c:v>43528</c:v>
                </c:pt>
                <c:pt idx="2319" formatCode="m/d/yyyy">
                  <c:v>43529</c:v>
                </c:pt>
                <c:pt idx="2322" formatCode="m/d/yyyy">
                  <c:v>43530</c:v>
                </c:pt>
                <c:pt idx="2325" formatCode="m/d/yyyy">
                  <c:v>43531</c:v>
                </c:pt>
                <c:pt idx="2328" formatCode="m/d/yyyy">
                  <c:v>43532</c:v>
                </c:pt>
                <c:pt idx="2331" formatCode="m/d/yyyy">
                  <c:v>43533</c:v>
                </c:pt>
                <c:pt idx="2334" formatCode="m/d/yyyy">
                  <c:v>43534</c:v>
                </c:pt>
                <c:pt idx="2337" formatCode="m/d/yyyy">
                  <c:v>43535</c:v>
                </c:pt>
                <c:pt idx="2340" formatCode="m/d/yyyy">
                  <c:v>43536</c:v>
                </c:pt>
                <c:pt idx="2343" formatCode="m/d/yyyy">
                  <c:v>43537</c:v>
                </c:pt>
                <c:pt idx="2346" formatCode="m/d/yyyy">
                  <c:v>43538</c:v>
                </c:pt>
                <c:pt idx="2349" formatCode="m/d/yyyy">
                  <c:v>43539</c:v>
                </c:pt>
                <c:pt idx="2352" formatCode="m/d/yyyy">
                  <c:v>43540</c:v>
                </c:pt>
                <c:pt idx="2355" formatCode="m/d/yyyy">
                  <c:v>43541</c:v>
                </c:pt>
                <c:pt idx="2358" formatCode="m/d/yyyy">
                  <c:v>43542</c:v>
                </c:pt>
                <c:pt idx="2361" formatCode="m/d/yyyy">
                  <c:v>43543</c:v>
                </c:pt>
                <c:pt idx="2364" formatCode="m/d/yyyy">
                  <c:v>43544</c:v>
                </c:pt>
                <c:pt idx="2367" formatCode="m/d/yyyy">
                  <c:v>43545</c:v>
                </c:pt>
                <c:pt idx="2370" formatCode="m/d/yyyy">
                  <c:v>43546</c:v>
                </c:pt>
                <c:pt idx="2373" formatCode="m/d/yyyy">
                  <c:v>43547</c:v>
                </c:pt>
                <c:pt idx="2376" formatCode="m/d/yyyy">
                  <c:v>43548</c:v>
                </c:pt>
                <c:pt idx="2379" formatCode="m/d/yyyy">
                  <c:v>43549</c:v>
                </c:pt>
                <c:pt idx="2382" formatCode="m/d/yyyy">
                  <c:v>43550</c:v>
                </c:pt>
                <c:pt idx="2385" formatCode="m/d/yyyy">
                  <c:v>43551</c:v>
                </c:pt>
                <c:pt idx="2388" formatCode="m/d/yyyy">
                  <c:v>43552</c:v>
                </c:pt>
                <c:pt idx="2391" formatCode="m/d/yyyy">
                  <c:v>43553</c:v>
                </c:pt>
                <c:pt idx="2394" formatCode="m/d/yyyy">
                  <c:v>43554</c:v>
                </c:pt>
                <c:pt idx="2397" formatCode="m/d/yyyy">
                  <c:v>43555</c:v>
                </c:pt>
                <c:pt idx="2400" formatCode="m/d/yyyy">
                  <c:v>43556</c:v>
                </c:pt>
                <c:pt idx="2403" formatCode="m/d/yyyy">
                  <c:v>43557</c:v>
                </c:pt>
                <c:pt idx="2406" formatCode="m/d/yyyy">
                  <c:v>43558</c:v>
                </c:pt>
                <c:pt idx="2409" formatCode="m/d/yyyy">
                  <c:v>43559</c:v>
                </c:pt>
                <c:pt idx="2412" formatCode="m/d/yyyy">
                  <c:v>43560</c:v>
                </c:pt>
                <c:pt idx="2415" formatCode="m/d/yyyy">
                  <c:v>43561</c:v>
                </c:pt>
                <c:pt idx="2418" formatCode="m/d/yyyy">
                  <c:v>43562</c:v>
                </c:pt>
                <c:pt idx="2421" formatCode="m/d/yyyy">
                  <c:v>43563</c:v>
                </c:pt>
                <c:pt idx="2424" formatCode="m/d/yyyy">
                  <c:v>43564</c:v>
                </c:pt>
                <c:pt idx="2427" formatCode="m/d/yyyy">
                  <c:v>43565</c:v>
                </c:pt>
                <c:pt idx="2430" formatCode="m/d/yyyy">
                  <c:v>43566</c:v>
                </c:pt>
                <c:pt idx="2433" formatCode="m/d/yyyy">
                  <c:v>43567</c:v>
                </c:pt>
                <c:pt idx="2436" formatCode="m/d/yyyy">
                  <c:v>43568</c:v>
                </c:pt>
                <c:pt idx="2439" formatCode="m/d/yyyy">
                  <c:v>43569</c:v>
                </c:pt>
                <c:pt idx="2442" formatCode="m/d/yyyy">
                  <c:v>43570</c:v>
                </c:pt>
                <c:pt idx="2445" formatCode="m/d/yyyy">
                  <c:v>43571</c:v>
                </c:pt>
                <c:pt idx="2448" formatCode="m/d/yyyy">
                  <c:v>43572</c:v>
                </c:pt>
                <c:pt idx="2451" formatCode="m/d/yyyy">
                  <c:v>43573</c:v>
                </c:pt>
                <c:pt idx="2454" formatCode="m/d/yyyy">
                  <c:v>43574</c:v>
                </c:pt>
                <c:pt idx="2457" formatCode="m/d/yyyy">
                  <c:v>43575</c:v>
                </c:pt>
                <c:pt idx="2460" formatCode="m/d/yyyy">
                  <c:v>43576</c:v>
                </c:pt>
                <c:pt idx="2463" formatCode="m/d/yyyy">
                  <c:v>43577</c:v>
                </c:pt>
                <c:pt idx="2466" formatCode="m/d/yyyy">
                  <c:v>43578</c:v>
                </c:pt>
                <c:pt idx="2469" formatCode="m/d/yyyy">
                  <c:v>43579</c:v>
                </c:pt>
                <c:pt idx="2472" formatCode="m/d/yyyy">
                  <c:v>43580</c:v>
                </c:pt>
                <c:pt idx="2475" formatCode="m/d/yyyy">
                  <c:v>43581</c:v>
                </c:pt>
                <c:pt idx="2478" formatCode="m/d/yyyy">
                  <c:v>43582</c:v>
                </c:pt>
                <c:pt idx="2481" formatCode="m/d/yyyy">
                  <c:v>43583</c:v>
                </c:pt>
                <c:pt idx="2484" formatCode="m/d/yyyy">
                  <c:v>43584</c:v>
                </c:pt>
              </c:numCache>
            </c:numRef>
          </c:xVal>
          <c:yVal>
            <c:numRef>
              <c:f>'Terminal Capacity'!$B$2:$B$2488</c:f>
              <c:numCache>
                <c:formatCode>General</c:formatCode>
                <c:ptCount val="2487"/>
                <c:pt idx="0" formatCode="0%">
                  <c:v>0.53224901850813233</c:v>
                </c:pt>
                <c:pt idx="3" formatCode="0%">
                  <c:v>0.55994890010593878</c:v>
                </c:pt>
                <c:pt idx="6" formatCode="0%">
                  <c:v>0.5757150869321368</c:v>
                </c:pt>
                <c:pt idx="9" formatCode="0%">
                  <c:v>0.51891319249703993</c:v>
                </c:pt>
                <c:pt idx="12" formatCode="0%">
                  <c:v>0.56328285660871191</c:v>
                </c:pt>
                <c:pt idx="15" formatCode="0%">
                  <c:v>0.54854489935813544</c:v>
                </c:pt>
                <c:pt idx="18" formatCode="0%">
                  <c:v>0.5223717828877672</c:v>
                </c:pt>
                <c:pt idx="21" formatCode="0%">
                  <c:v>0.51031345422820462</c:v>
                </c:pt>
                <c:pt idx="24" formatCode="0%">
                  <c:v>0.48678880787686174</c:v>
                </c:pt>
                <c:pt idx="27" formatCode="0%">
                  <c:v>0.52654701813423066</c:v>
                </c:pt>
                <c:pt idx="30" formatCode="0%">
                  <c:v>0.50445566149436027</c:v>
                </c:pt>
                <c:pt idx="33" formatCode="0%">
                  <c:v>0.52196672275191625</c:v>
                </c:pt>
                <c:pt idx="36" formatCode="0%">
                  <c:v>0</c:v>
                </c:pt>
                <c:pt idx="39" formatCode="0%">
                  <c:v>0.52847884339751983</c:v>
                </c:pt>
                <c:pt idx="42" formatCode="0%">
                  <c:v>0.52386738954321677</c:v>
                </c:pt>
                <c:pt idx="45" formatCode="0%">
                  <c:v>0.49277123449866017</c:v>
                </c:pt>
                <c:pt idx="48" formatCode="0%">
                  <c:v>0.51473795725057647</c:v>
                </c:pt>
                <c:pt idx="51" formatCode="0%">
                  <c:v>0.50719760702935124</c:v>
                </c:pt>
                <c:pt idx="54" formatCode="0%">
                  <c:v>0.51906898485698261</c:v>
                </c:pt>
                <c:pt idx="57" formatCode="0%">
                  <c:v>0.46351342930142708</c:v>
                </c:pt>
                <c:pt idx="60" formatCode="0%">
                  <c:v>0.46547641303670467</c:v>
                </c:pt>
                <c:pt idx="63" formatCode="0%">
                  <c:v>0.46547641303670467</c:v>
                </c:pt>
                <c:pt idx="66" formatCode="0%">
                  <c:v>0.46656695955630334</c:v>
                </c:pt>
                <c:pt idx="69" formatCode="0%">
                  <c:v>0.56780083504704926</c:v>
                </c:pt>
                <c:pt idx="72" formatCode="0%">
                  <c:v>0.5587960366423631</c:v>
                </c:pt>
                <c:pt idx="75" formatCode="0%">
                  <c:v>0.55409110737209444</c:v>
                </c:pt>
                <c:pt idx="78" formatCode="0%">
                  <c:v>0.5246151928709416</c:v>
                </c:pt>
                <c:pt idx="81" formatCode="0%">
                  <c:v>0.49174300492303857</c:v>
                </c:pt>
                <c:pt idx="84" formatCode="0%">
                  <c:v>0.48865831619617373</c:v>
                </c:pt>
                <c:pt idx="87" formatCode="0%">
                  <c:v>0.54726740200660562</c:v>
                </c:pt>
                <c:pt idx="90" formatCode="0%">
                  <c:v>0.59350657443758958</c:v>
                </c:pt>
                <c:pt idx="93" formatCode="0%">
                  <c:v>0.59618620302860348</c:v>
                </c:pt>
                <c:pt idx="96" formatCode="0%">
                  <c:v>0.60313454228204644</c:v>
                </c:pt>
                <c:pt idx="99" formatCode="0%">
                  <c:v>0.58559232255250204</c:v>
                </c:pt>
                <c:pt idx="102" formatCode="0%">
                  <c:v>0.48719386801271264</c:v>
                </c:pt>
                <c:pt idx="105" formatCode="0%">
                  <c:v>0.50470492927026855</c:v>
                </c:pt>
                <c:pt idx="108" formatCode="0%">
                  <c:v>0.47862528821586592</c:v>
                </c:pt>
                <c:pt idx="111" formatCode="0%">
                  <c:v>0.48311210818221473</c:v>
                </c:pt>
                <c:pt idx="114" formatCode="0%">
                  <c:v>0.55474543528385367</c:v>
                </c:pt>
                <c:pt idx="117" formatCode="0%">
                  <c:v>0.53439895307534113</c:v>
                </c:pt>
                <c:pt idx="120" formatCode="0%">
                  <c:v>0.53259176170000622</c:v>
                </c:pt>
                <c:pt idx="123" formatCode="0%">
                  <c:v>0.53100267962859105</c:v>
                </c:pt>
                <c:pt idx="126" formatCode="0%">
                  <c:v>0.48130491680687981</c:v>
                </c:pt>
                <c:pt idx="129" formatCode="0%">
                  <c:v>0.47114725493861781</c:v>
                </c:pt>
                <c:pt idx="132" formatCode="0%">
                  <c:v>0.50542157412600486</c:v>
                </c:pt>
                <c:pt idx="135" formatCode="0%">
                  <c:v>0.55138032030909201</c:v>
                </c:pt>
                <c:pt idx="138" formatCode="0%">
                  <c:v>0.58605969963233007</c:v>
                </c:pt>
                <c:pt idx="141" formatCode="0%">
                  <c:v>0.6064061818408425</c:v>
                </c:pt>
                <c:pt idx="144" formatCode="0%">
                  <c:v>0.55892067053031724</c:v>
                </c:pt>
                <c:pt idx="147" formatCode="0%">
                  <c:v>0.53913504081759833</c:v>
                </c:pt>
                <c:pt idx="150" formatCode="0%">
                  <c:v>0.56303358883280363</c:v>
                </c:pt>
                <c:pt idx="153" formatCode="0%">
                  <c:v>0.57926715273882967</c:v>
                </c:pt>
                <c:pt idx="156" formatCode="0%">
                  <c:v>0.54988471365364244</c:v>
                </c:pt>
                <c:pt idx="159" formatCode="0%">
                  <c:v>0.49573128933757088</c:v>
                </c:pt>
                <c:pt idx="162" formatCode="0%">
                  <c:v>0.4184271203340188</c:v>
                </c:pt>
                <c:pt idx="165" formatCode="0%">
                  <c:v>0.40032404810868077</c:v>
                </c:pt>
                <c:pt idx="168" formatCode="0%">
                  <c:v>0.40032404810868077</c:v>
                </c:pt>
                <c:pt idx="171" formatCode="0%">
                  <c:v>0.39309528260734095</c:v>
                </c:pt>
                <c:pt idx="174" formatCode="0%">
                  <c:v>0.40425001557923601</c:v>
                </c:pt>
                <c:pt idx="177" formatCode="0%">
                  <c:v>0.43110861843335202</c:v>
                </c:pt>
                <c:pt idx="180" formatCode="0%">
                  <c:v>0.46653580108431481</c:v>
                </c:pt>
                <c:pt idx="183" formatCode="0%">
                  <c:v>0.51099894061195239</c:v>
                </c:pt>
                <c:pt idx="186" formatCode="0%">
                  <c:v>0.51131052533183774</c:v>
                </c:pt>
                <c:pt idx="189" formatCode="0%">
                  <c:v>0.48632143079703372</c:v>
                </c:pt>
                <c:pt idx="192" formatCode="0%">
                  <c:v>0.43079703371346667</c:v>
                </c:pt>
                <c:pt idx="195" formatCode="0%">
                  <c:v>0.42434723001184022</c:v>
                </c:pt>
                <c:pt idx="198" formatCode="0%">
                  <c:v>0.43758958060696701</c:v>
                </c:pt>
                <c:pt idx="201" formatCode="0%">
                  <c:v>0.51841465694522337</c:v>
                </c:pt>
                <c:pt idx="204" formatCode="0%">
                  <c:v>0.53256060322801768</c:v>
                </c:pt>
                <c:pt idx="207" formatCode="0%">
                  <c:v>0.52311958621549204</c:v>
                </c:pt>
                <c:pt idx="210" formatCode="0%">
                  <c:v>0.45295070729731413</c:v>
                </c:pt>
                <c:pt idx="213" formatCode="0%">
                  <c:v>0.44606468498784818</c:v>
                </c:pt>
                <c:pt idx="216" formatCode="0%">
                  <c:v>0.40163270393219919</c:v>
                </c:pt>
                <c:pt idx="219" formatCode="0%">
                  <c:v>0.41783510936623669</c:v>
                </c:pt>
                <c:pt idx="222" formatCode="0%">
                  <c:v>0.50296005483891071</c:v>
                </c:pt>
                <c:pt idx="225" formatCode="0%">
                  <c:v>0.51461332336262233</c:v>
                </c:pt>
                <c:pt idx="228" formatCode="0%">
                  <c:v>0.44276188695706364</c:v>
                </c:pt>
                <c:pt idx="231" formatCode="0%">
                  <c:v>0.43067239982551253</c:v>
                </c:pt>
                <c:pt idx="234" formatCode="0%">
                  <c:v>0.45117467439396775</c:v>
                </c:pt>
                <c:pt idx="237" formatCode="0%">
                  <c:v>0.46052221599052784</c:v>
                </c:pt>
                <c:pt idx="240" formatCode="0%">
                  <c:v>0.42070168878918179</c:v>
                </c:pt>
                <c:pt idx="243" formatCode="0%">
                  <c:v>0.39029102012837291</c:v>
                </c:pt>
                <c:pt idx="246" formatCode="0%">
                  <c:v>0</c:v>
                </c:pt>
                <c:pt idx="249" formatCode="0%">
                  <c:v>0.35576743316507758</c:v>
                </c:pt>
                <c:pt idx="252" formatCode="0%">
                  <c:v>0.34084252508256996</c:v>
                </c:pt>
                <c:pt idx="255" formatCode="0%">
                  <c:v>0.34585903907272386</c:v>
                </c:pt>
                <c:pt idx="258" formatCode="0%">
                  <c:v>0.3320246775098149</c:v>
                </c:pt>
                <c:pt idx="261" formatCode="0%">
                  <c:v>0.31339191126067178</c:v>
                </c:pt>
                <c:pt idx="264" formatCode="0%">
                  <c:v>0.3645541222658441</c:v>
                </c:pt>
                <c:pt idx="267" formatCode="0%">
                  <c:v>0.41671340437464949</c:v>
                </c:pt>
                <c:pt idx="270" formatCode="0%">
                  <c:v>0.4453168816601234</c:v>
                </c:pt>
                <c:pt idx="273" formatCode="0%">
                  <c:v>0.37006917180781457</c:v>
                </c:pt>
                <c:pt idx="276" formatCode="0%">
                  <c:v>0.36330778338630276</c:v>
                </c:pt>
                <c:pt idx="279" formatCode="0%">
                  <c:v>0.39917118464510498</c:v>
                </c:pt>
                <c:pt idx="282" formatCode="0%">
                  <c:v>0.35227768430236184</c:v>
                </c:pt>
                <c:pt idx="285" formatCode="0%">
                  <c:v>0.35978687605159843</c:v>
                </c:pt>
                <c:pt idx="288" formatCode="0%">
                  <c:v>0.45279491493737145</c:v>
                </c:pt>
                <c:pt idx="291" formatCode="0%">
                  <c:v>0.42272698946843645</c:v>
                </c:pt>
                <c:pt idx="294" formatCode="0%">
                  <c:v>0.42232192933258556</c:v>
                </c:pt>
                <c:pt idx="297" formatCode="0%">
                  <c:v>0.39337570885523776</c:v>
                </c:pt>
                <c:pt idx="300" formatCode="0%">
                  <c:v>0.35037701751106126</c:v>
                </c:pt>
                <c:pt idx="303" formatCode="0%">
                  <c:v>0.34127874369040945</c:v>
                </c:pt>
                <c:pt idx="306" formatCode="0%">
                  <c:v>0.39406119523898547</c:v>
                </c:pt>
                <c:pt idx="309" formatCode="0%">
                  <c:v>0.44703059761949276</c:v>
                </c:pt>
                <c:pt idx="312" formatCode="0%">
                  <c:v>0</c:v>
                </c:pt>
                <c:pt idx="315" formatCode="0%">
                  <c:v>0.4519847946656696</c:v>
                </c:pt>
                <c:pt idx="318" formatCode="0%">
                  <c:v>0.38035146756403065</c:v>
                </c:pt>
                <c:pt idx="321" formatCode="0%">
                  <c:v>0.32233439272138092</c:v>
                </c:pt>
                <c:pt idx="324" formatCode="0%">
                  <c:v>0.29862279553810683</c:v>
                </c:pt>
                <c:pt idx="327" formatCode="0%">
                  <c:v>0.31604038137969714</c:v>
                </c:pt>
                <c:pt idx="330" formatCode="0%">
                  <c:v>0</c:v>
                </c:pt>
                <c:pt idx="333" formatCode="0%">
                  <c:v>0.3120209384931763</c:v>
                </c:pt>
                <c:pt idx="336" formatCode="0%">
                  <c:v>0.39543216800648096</c:v>
                </c:pt>
                <c:pt idx="339" formatCode="0%">
                  <c:v>0.42394216987598926</c:v>
                </c:pt>
                <c:pt idx="342" formatCode="0%">
                  <c:v>0.36489686545771793</c:v>
                </c:pt>
                <c:pt idx="345" formatCode="0%">
                  <c:v>0.33629338817224402</c:v>
                </c:pt>
                <c:pt idx="348" formatCode="0%">
                  <c:v>0.33177540973390662</c:v>
                </c:pt>
                <c:pt idx="351" formatCode="0%">
                  <c:v>0</c:v>
                </c:pt>
                <c:pt idx="354" formatCode="0%">
                  <c:v>0</c:v>
                </c:pt>
                <c:pt idx="357" formatCode="0%">
                  <c:v>0.40699196111422697</c:v>
                </c:pt>
                <c:pt idx="360" formatCode="0%">
                  <c:v>0.36103321493113977</c:v>
                </c:pt>
                <c:pt idx="363" formatCode="0%">
                  <c:v>0.31242599862902726</c:v>
                </c:pt>
                <c:pt idx="366" formatCode="0%">
                  <c:v>0.3175671465071353</c:v>
                </c:pt>
                <c:pt idx="369" formatCode="0%">
                  <c:v>0.33003053530254878</c:v>
                </c:pt>
                <c:pt idx="372" formatCode="0%">
                  <c:v>0.35651523649280237</c:v>
                </c:pt>
                <c:pt idx="375" formatCode="0%">
                  <c:v>0.40384495544338506</c:v>
                </c:pt>
                <c:pt idx="378" formatCode="0%">
                  <c:v>0.39957624478095594</c:v>
                </c:pt>
                <c:pt idx="381" formatCode="0%">
                  <c:v>0.40465507571508691</c:v>
                </c:pt>
                <c:pt idx="384" formatCode="0%">
                  <c:v>0.35296317068610955</c:v>
                </c:pt>
                <c:pt idx="387" formatCode="0%">
                  <c:v>0.33473546457281733</c:v>
                </c:pt>
                <c:pt idx="390" formatCode="0%">
                  <c:v>0.36193681061880728</c:v>
                </c:pt>
                <c:pt idx="393" formatCode="0%">
                  <c:v>0.37368355455848445</c:v>
                </c:pt>
                <c:pt idx="396" formatCode="0%">
                  <c:v>0.34121642674643238</c:v>
                </c:pt>
                <c:pt idx="399" formatCode="0%">
                  <c:v>0.27765314388982365</c:v>
                </c:pt>
                <c:pt idx="402" formatCode="0%">
                  <c:v>0.28161026983236742</c:v>
                </c:pt>
                <c:pt idx="405" formatCode="0%">
                  <c:v>0.26796285910138967</c:v>
                </c:pt>
                <c:pt idx="408" formatCode="0%">
                  <c:v>0.2896491556054091</c:v>
                </c:pt>
                <c:pt idx="411" formatCode="0%">
                  <c:v>0.35037701751106126</c:v>
                </c:pt>
                <c:pt idx="414" formatCode="0%">
                  <c:v>0.34732348725618495</c:v>
                </c:pt>
                <c:pt idx="417" formatCode="0%">
                  <c:v>0.34439459088926277</c:v>
                </c:pt>
                <c:pt idx="420" formatCode="0%">
                  <c:v>0.29824889387424441</c:v>
                </c:pt>
                <c:pt idx="423" formatCode="0%">
                  <c:v>0.3136723375085686</c:v>
                </c:pt>
                <c:pt idx="426" formatCode="0%">
                  <c:v>0.33395650277310401</c:v>
                </c:pt>
                <c:pt idx="429" formatCode="0%">
                  <c:v>0.37982177354022556</c:v>
                </c:pt>
                <c:pt idx="432" formatCode="0%">
                  <c:v>0.44107932946968281</c:v>
                </c:pt>
                <c:pt idx="435" formatCode="0%">
                  <c:v>0.45662740699196114</c:v>
                </c:pt>
                <c:pt idx="438" formatCode="0%">
                  <c:v>0.3882657194491182</c:v>
                </c:pt>
                <c:pt idx="441" formatCode="0%">
                  <c:v>0</c:v>
                </c:pt>
                <c:pt idx="444" formatCode="0%">
                  <c:v>0.38577304169003551</c:v>
                </c:pt>
                <c:pt idx="447" formatCode="0%">
                  <c:v>0.36704680002492679</c:v>
                </c:pt>
                <c:pt idx="450" formatCode="0%">
                  <c:v>0.32495170436841775</c:v>
                </c:pt>
                <c:pt idx="453" formatCode="0%">
                  <c:v>0.38150433102760639</c:v>
                </c:pt>
                <c:pt idx="456" formatCode="0%">
                  <c:v>0.38178475727550321</c:v>
                </c:pt>
                <c:pt idx="459" formatCode="0%">
                  <c:v>0.35835358634012587</c:v>
                </c:pt>
                <c:pt idx="462" formatCode="0%">
                  <c:v>0.31058764878170375</c:v>
                </c:pt>
                <c:pt idx="465" formatCode="0%">
                  <c:v>0.25802330653704741</c:v>
                </c:pt>
                <c:pt idx="468" formatCode="0%">
                  <c:v>0.23325232130616314</c:v>
                </c:pt>
                <c:pt idx="471" formatCode="0%">
                  <c:v>0.24129120707920484</c:v>
                </c:pt>
                <c:pt idx="474" formatCode="0%">
                  <c:v>0.26671652022184833</c:v>
                </c:pt>
                <c:pt idx="477" formatCode="0%">
                  <c:v>0.25858415903284104</c:v>
                </c:pt>
                <c:pt idx="480" formatCode="0%">
                  <c:v>0</c:v>
                </c:pt>
                <c:pt idx="483" formatCode="0%">
                  <c:v>0.21246962048981119</c:v>
                </c:pt>
                <c:pt idx="486" formatCode="0%">
                  <c:v>0.2193244843272886</c:v>
                </c:pt>
                <c:pt idx="489" formatCode="0%">
                  <c:v>0.2242475229014769</c:v>
                </c:pt>
                <c:pt idx="492" formatCode="0%">
                  <c:v>0.21642674643235496</c:v>
                </c:pt>
                <c:pt idx="495" formatCode="0%">
                  <c:v>0.27357138405932574</c:v>
                </c:pt>
                <c:pt idx="498" formatCode="0%">
                  <c:v>0.28721879479030349</c:v>
                </c:pt>
                <c:pt idx="501" formatCode="0%">
                  <c:v>0.25824141584096716</c:v>
                </c:pt>
                <c:pt idx="504" formatCode="0%">
                  <c:v>0.22583660497289212</c:v>
                </c:pt>
                <c:pt idx="507" formatCode="0%">
                  <c:v>0.21916869196734592</c:v>
                </c:pt>
                <c:pt idx="510" formatCode="0%">
                  <c:v>0.22792422259612388</c:v>
                </c:pt>
                <c:pt idx="513" formatCode="0%">
                  <c:v>0.23686670405683305</c:v>
                </c:pt>
                <c:pt idx="516" formatCode="0%">
                  <c:v>0.30036766996946468</c:v>
                </c:pt>
                <c:pt idx="519" formatCode="0%">
                  <c:v>0.33059138779834235</c:v>
                </c:pt>
                <c:pt idx="522" formatCode="0%">
                  <c:v>0.36657942294509877</c:v>
                </c:pt>
                <c:pt idx="525" formatCode="0%">
                  <c:v>0</c:v>
                </c:pt>
                <c:pt idx="528" formatCode="0%">
                  <c:v>0</c:v>
                </c:pt>
                <c:pt idx="531" formatCode="0%">
                  <c:v>0.4240668037639434</c:v>
                </c:pt>
                <c:pt idx="534" formatCode="0%">
                  <c:v>0.43827506699071478</c:v>
                </c:pt>
                <c:pt idx="537" formatCode="0%">
                  <c:v>0.46597494858852123</c:v>
                </c:pt>
                <c:pt idx="540" formatCode="0%">
                  <c:v>0.4089861033214931</c:v>
                </c:pt>
                <c:pt idx="543" formatCode="0%">
                  <c:v>0.47865644668785445</c:v>
                </c:pt>
                <c:pt idx="546" formatCode="0%">
                  <c:v>0</c:v>
                </c:pt>
                <c:pt idx="549" formatCode="0%">
                  <c:v>0.49672836044120394</c:v>
                </c:pt>
                <c:pt idx="552" formatCode="0%">
                  <c:v>0.43684177727924223</c:v>
                </c:pt>
                <c:pt idx="555" formatCode="0%">
                  <c:v>0.49476537670592635</c:v>
                </c:pt>
                <c:pt idx="558" formatCode="0%">
                  <c:v>0.48641490621299932</c:v>
                </c:pt>
                <c:pt idx="561" formatCode="0%">
                  <c:v>0.48697575870879289</c:v>
                </c:pt>
                <c:pt idx="564" formatCode="0%">
                  <c:v>0.48516856733345798</c:v>
                </c:pt>
                <c:pt idx="567" formatCode="0%">
                  <c:v>0.51106125755592946</c:v>
                </c:pt>
                <c:pt idx="570" formatCode="0%">
                  <c:v>0.4887206331401508</c:v>
                </c:pt>
                <c:pt idx="573" formatCode="0%">
                  <c:v>0.4314513616252259</c:v>
                </c:pt>
                <c:pt idx="576" formatCode="0%">
                  <c:v>0.45267028104941731</c:v>
                </c:pt>
                <c:pt idx="579" formatCode="0%">
                  <c:v>0.44326042250888015</c:v>
                </c:pt>
                <c:pt idx="582" formatCode="0%">
                  <c:v>0.41552938243908516</c:v>
                </c:pt>
                <c:pt idx="585" formatCode="0%">
                  <c:v>0.45313765812924534</c:v>
                </c:pt>
                <c:pt idx="588" formatCode="0%">
                  <c:v>0</c:v>
                </c:pt>
                <c:pt idx="591" formatCode="0%">
                  <c:v>0.47454352838536801</c:v>
                </c:pt>
                <c:pt idx="594" formatCode="0%">
                  <c:v>0.41936187449367485</c:v>
                </c:pt>
                <c:pt idx="597" formatCode="0%">
                  <c:v>0.51473795725057647</c:v>
                </c:pt>
                <c:pt idx="600" formatCode="0%">
                  <c:v>0.59459712095718831</c:v>
                </c:pt>
                <c:pt idx="603" formatCode="0%">
                  <c:v>0.57957873745871502</c:v>
                </c:pt>
                <c:pt idx="606" formatCode="0%">
                  <c:v>0.52679628591013894</c:v>
                </c:pt>
                <c:pt idx="609" formatCode="0%">
                  <c:v>0.58556116408051351</c:v>
                </c:pt>
                <c:pt idx="612" formatCode="0%">
                  <c:v>0.56440456160029917</c:v>
                </c:pt>
                <c:pt idx="615" formatCode="0%">
                  <c:v>0.55842213497850068</c:v>
                </c:pt>
                <c:pt idx="618" formatCode="0%">
                  <c:v>0.50305353025487631</c:v>
                </c:pt>
                <c:pt idx="621" formatCode="0%">
                  <c:v>0.5342743191873871</c:v>
                </c:pt>
                <c:pt idx="624" formatCode="0%">
                  <c:v>0.45830996447934191</c:v>
                </c:pt>
                <c:pt idx="627" formatCode="0%">
                  <c:v>0.48301863276624912</c:v>
                </c:pt>
                <c:pt idx="630" formatCode="0%">
                  <c:v>0.53280987100392596</c:v>
                </c:pt>
                <c:pt idx="633" formatCode="0%">
                  <c:v>0.55926341372219102</c:v>
                </c:pt>
                <c:pt idx="636" formatCode="0%">
                  <c:v>0.55131800336511494</c:v>
                </c:pt>
                <c:pt idx="639" formatCode="0%">
                  <c:v>0.47700504767246216</c:v>
                </c:pt>
                <c:pt idx="642" formatCode="0%">
                  <c:v>0.47987162709540726</c:v>
                </c:pt>
                <c:pt idx="645" formatCode="0%">
                  <c:v>0.50031158471988535</c:v>
                </c:pt>
                <c:pt idx="648" formatCode="0%">
                  <c:v>0.32990590141459464</c:v>
                </c:pt>
                <c:pt idx="651" formatCode="0%">
                  <c:v>0</c:v>
                </c:pt>
                <c:pt idx="654" formatCode="0%">
                  <c:v>0.50965912631644539</c:v>
                </c:pt>
                <c:pt idx="657" formatCode="0%">
                  <c:v>0.47569639184894374</c:v>
                </c:pt>
                <c:pt idx="660" formatCode="0%">
                  <c:v>0.43805695768679503</c:v>
                </c:pt>
                <c:pt idx="663" formatCode="0%">
                  <c:v>0.4369975696391849</c:v>
                </c:pt>
                <c:pt idx="666" formatCode="0%">
                  <c:v>0.37873122702062689</c:v>
                </c:pt>
                <c:pt idx="669" formatCode="0%">
                  <c:v>0.42431607153985168</c:v>
                </c:pt>
                <c:pt idx="672" formatCode="0%">
                  <c:v>0.45855923225525019</c:v>
                </c:pt>
                <c:pt idx="675" formatCode="0%">
                  <c:v>0.41303670468000248</c:v>
                </c:pt>
                <c:pt idx="678" formatCode="0%">
                  <c:v>0.37704866953324612</c:v>
                </c:pt>
                <c:pt idx="681" formatCode="0%">
                  <c:v>0.37704866953324612</c:v>
                </c:pt>
                <c:pt idx="684" formatCode="0%">
                  <c:v>0.38060073533993893</c:v>
                </c:pt>
                <c:pt idx="687" formatCode="0%">
                  <c:v>0.34648220851249456</c:v>
                </c:pt>
                <c:pt idx="690" formatCode="0%">
                  <c:v>0.3092478344861968</c:v>
                </c:pt>
                <c:pt idx="693" formatCode="0%">
                  <c:v>0.34006356328285658</c:v>
                </c:pt>
                <c:pt idx="696" formatCode="0%">
                  <c:v>0.36330778338630276</c:v>
                </c:pt>
                <c:pt idx="699" formatCode="0%">
                  <c:v>0.35290085374213248</c:v>
                </c:pt>
                <c:pt idx="702" formatCode="0%">
                  <c:v>0.33361375958123013</c:v>
                </c:pt>
                <c:pt idx="705" formatCode="0%">
                  <c:v>0.30267339689661621</c:v>
                </c:pt>
                <c:pt idx="708" formatCode="0%">
                  <c:v>0.33065370474231942</c:v>
                </c:pt>
                <c:pt idx="711" formatCode="0%">
                  <c:v>0.33404997818906962</c:v>
                </c:pt>
                <c:pt idx="714" formatCode="0%">
                  <c:v>0.3414656945223406</c:v>
                </c:pt>
                <c:pt idx="717" formatCode="0%">
                  <c:v>0.34909952015953138</c:v>
                </c:pt>
                <c:pt idx="720" formatCode="0%">
                  <c:v>0.34626409920857482</c:v>
                </c:pt>
                <c:pt idx="723" formatCode="0%">
                  <c:v>0.32691468810369539</c:v>
                </c:pt>
                <c:pt idx="726" formatCode="0%">
                  <c:v>0.32118152925780519</c:v>
                </c:pt>
                <c:pt idx="729" formatCode="0%">
                  <c:v>0.38449554433850563</c:v>
                </c:pt>
                <c:pt idx="732" formatCode="0%">
                  <c:v>0.42587399513927837</c:v>
                </c:pt>
                <c:pt idx="735" formatCode="0%">
                  <c:v>0.40639995014644481</c:v>
                </c:pt>
                <c:pt idx="738" formatCode="0%">
                  <c:v>0.39717704243783886</c:v>
                </c:pt>
                <c:pt idx="741" formatCode="0%">
                  <c:v>0.34542282046488443</c:v>
                </c:pt>
                <c:pt idx="744" formatCode="0%">
                  <c:v>0.38527450613821901</c:v>
                </c:pt>
                <c:pt idx="747" formatCode="0%">
                  <c:v>0.38075652769988161</c:v>
                </c:pt>
                <c:pt idx="750" formatCode="0%">
                  <c:v>0.35268274443821274</c:v>
                </c:pt>
                <c:pt idx="753" formatCode="0%">
                  <c:v>0.35673334579672211</c:v>
                </c:pt>
                <c:pt idx="756" formatCode="0%">
                  <c:v>0.3788247024365925</c:v>
                </c:pt>
                <c:pt idx="759" formatCode="0%">
                  <c:v>0.41341060634386489</c:v>
                </c:pt>
                <c:pt idx="762" formatCode="0%">
                  <c:v>0.42310089113229887</c:v>
                </c:pt>
                <c:pt idx="765" formatCode="0%">
                  <c:v>0.43830622546270331</c:v>
                </c:pt>
                <c:pt idx="768" formatCode="0%">
                  <c:v>0.43765189755094408</c:v>
                </c:pt>
                <c:pt idx="771" formatCode="0%">
                  <c:v>0.42465881473172556</c:v>
                </c:pt>
                <c:pt idx="774" formatCode="0%">
                  <c:v>0.43677946033526516</c:v>
                </c:pt>
                <c:pt idx="777" formatCode="0%">
                  <c:v>0.47205085062628527</c:v>
                </c:pt>
                <c:pt idx="780" formatCode="0%">
                  <c:v>0.46553872998068174</c:v>
                </c:pt>
                <c:pt idx="783" formatCode="0%">
                  <c:v>0.43126441079329469</c:v>
                </c:pt>
                <c:pt idx="786" formatCode="0%">
                  <c:v>0.46438586651710601</c:v>
                </c:pt>
                <c:pt idx="789" formatCode="0%">
                  <c:v>0.48741197731663238</c:v>
                </c:pt>
                <c:pt idx="792" formatCode="0%">
                  <c:v>0.45257680563345176</c:v>
                </c:pt>
                <c:pt idx="795" formatCode="0%">
                  <c:v>0.50227456845516294</c:v>
                </c:pt>
                <c:pt idx="798" formatCode="0%">
                  <c:v>0.51779148750545279</c:v>
                </c:pt>
                <c:pt idx="801" formatCode="0%">
                  <c:v>0.51866392472113165</c:v>
                </c:pt>
                <c:pt idx="804" formatCode="0%">
                  <c:v>0.47946656695955631</c:v>
                </c:pt>
                <c:pt idx="807" formatCode="0%">
                  <c:v>0.53206206767620112</c:v>
                </c:pt>
                <c:pt idx="810" formatCode="0%">
                  <c:v>0.60709166822459026</c:v>
                </c:pt>
                <c:pt idx="813" formatCode="0%">
                  <c:v>0.58172867202592382</c:v>
                </c:pt>
                <c:pt idx="816" formatCode="0%">
                  <c:v>0.56929644170249893</c:v>
                </c:pt>
                <c:pt idx="819" formatCode="0%">
                  <c:v>0.55786128248270705</c:v>
                </c:pt>
                <c:pt idx="822" formatCode="0%">
                  <c:v>0</c:v>
                </c:pt>
                <c:pt idx="825" formatCode="0%">
                  <c:v>0.47501090546519598</c:v>
                </c:pt>
                <c:pt idx="828" formatCode="0%">
                  <c:v>0.4966037265532498</c:v>
                </c:pt>
                <c:pt idx="831" formatCode="0%">
                  <c:v>0.59976942730728489</c:v>
                </c:pt>
                <c:pt idx="834" formatCode="0%">
                  <c:v>0.63684800897363991</c:v>
                </c:pt>
                <c:pt idx="837" formatCode="0%">
                  <c:v>0.61322988720633143</c:v>
                </c:pt>
                <c:pt idx="840" formatCode="0%">
                  <c:v>0.61927463077210698</c:v>
                </c:pt>
                <c:pt idx="843" formatCode="0%">
                  <c:v>0.60061070605097522</c:v>
                </c:pt>
                <c:pt idx="846" formatCode="0%">
                  <c:v>0.57484264971645793</c:v>
                </c:pt>
                <c:pt idx="849" formatCode="0%">
                  <c:v>0.5988035146756403</c:v>
                </c:pt>
                <c:pt idx="852" formatCode="0%">
                  <c:v>0.60631270642487689</c:v>
                </c:pt>
                <c:pt idx="855" formatCode="0%">
                  <c:v>0.67520408799152487</c:v>
                </c:pt>
                <c:pt idx="858" formatCode="0%">
                  <c:v>0.69760702935128061</c:v>
                </c:pt>
                <c:pt idx="861" formatCode="0%">
                  <c:v>0.6772917056147566</c:v>
                </c:pt>
                <c:pt idx="864" formatCode="0%">
                  <c:v>0.69900916059076468</c:v>
                </c:pt>
                <c:pt idx="867" formatCode="0%">
                  <c:v>0.68277559668473853</c:v>
                </c:pt>
                <c:pt idx="870" formatCode="0%">
                  <c:v>0.57116595002181092</c:v>
                </c:pt>
                <c:pt idx="873" formatCode="0%">
                  <c:v>0.56783199351903779</c:v>
                </c:pt>
                <c:pt idx="876" formatCode="0%">
                  <c:v>0.60020564591512438</c:v>
                </c:pt>
                <c:pt idx="879" formatCode="0%">
                  <c:v>0.61017635695145511</c:v>
                </c:pt>
                <c:pt idx="882" formatCode="0%">
                  <c:v>0.64544774724247522</c:v>
                </c:pt>
                <c:pt idx="885" formatCode="0%">
                  <c:v>0.61375958123013652</c:v>
                </c:pt>
                <c:pt idx="888" formatCode="0%">
                  <c:v>0.55212812363681685</c:v>
                </c:pt>
                <c:pt idx="891" formatCode="0%">
                  <c:v>0.55860908581043189</c:v>
                </c:pt>
                <c:pt idx="894" formatCode="0%">
                  <c:v>0.62902723250451797</c:v>
                </c:pt>
                <c:pt idx="897" formatCode="0%">
                  <c:v>0.58465756839284599</c:v>
                </c:pt>
                <c:pt idx="900" formatCode="0%">
                  <c:v>0.60706050975260173</c:v>
                </c:pt>
                <c:pt idx="903" formatCode="0%">
                  <c:v>0.62441577865021503</c:v>
                </c:pt>
                <c:pt idx="906" formatCode="0%">
                  <c:v>0.55916993830622541</c:v>
                </c:pt>
                <c:pt idx="909" formatCode="0%">
                  <c:v>0.54237552190440586</c:v>
                </c:pt>
                <c:pt idx="912" formatCode="0%">
                  <c:v>0.58291269396148815</c:v>
                </c:pt>
                <c:pt idx="915" formatCode="0%">
                  <c:v>0.59805571134791546</c:v>
                </c:pt>
                <c:pt idx="918" formatCode="0%">
                  <c:v>0</c:v>
                </c:pt>
                <c:pt idx="921" formatCode="0%">
                  <c:v>0.58347354645728178</c:v>
                </c:pt>
                <c:pt idx="924" formatCode="0%">
                  <c:v>0.63955879603664234</c:v>
                </c:pt>
                <c:pt idx="927" formatCode="0%">
                  <c:v>0.60793294696828071</c:v>
                </c:pt>
                <c:pt idx="930" formatCode="0%">
                  <c:v>0.63472923287841965</c:v>
                </c:pt>
                <c:pt idx="933" formatCode="0%">
                  <c:v>0.6057830124010718</c:v>
                </c:pt>
                <c:pt idx="936" formatCode="0%">
                  <c:v>0.58468872686483453</c:v>
                </c:pt>
                <c:pt idx="939" formatCode="0%">
                  <c:v>0.55060135850937875</c:v>
                </c:pt>
                <c:pt idx="942" formatCode="0%">
                  <c:v>0.60014332897114731</c:v>
                </c:pt>
                <c:pt idx="945" formatCode="0%">
                  <c:v>0.62628528696952701</c:v>
                </c:pt>
                <c:pt idx="948" formatCode="0%">
                  <c:v>0.56259737022496414</c:v>
                </c:pt>
                <c:pt idx="951" formatCode="0%">
                  <c:v>0.49099520159531379</c:v>
                </c:pt>
                <c:pt idx="954" formatCode="0%">
                  <c:v>0.48987349660372653</c:v>
                </c:pt>
                <c:pt idx="957" formatCode="0%">
                  <c:v>0.55215928210880538</c:v>
                </c:pt>
                <c:pt idx="960" formatCode="0%">
                  <c:v>0.5854676886645479</c:v>
                </c:pt>
                <c:pt idx="963" formatCode="0%">
                  <c:v>0.61086184333520288</c:v>
                </c:pt>
                <c:pt idx="966" formatCode="0%">
                  <c:v>0.57122826696578799</c:v>
                </c:pt>
                <c:pt idx="969" formatCode="0%">
                  <c:v>0</c:v>
                </c:pt>
                <c:pt idx="972" formatCode="0%">
                  <c:v>0.45896429239110115</c:v>
                </c:pt>
                <c:pt idx="975" formatCode="0%">
                  <c:v>0.50230572692715147</c:v>
                </c:pt>
                <c:pt idx="978" formatCode="0%">
                  <c:v>0.57518539290833182</c:v>
                </c:pt>
                <c:pt idx="981" formatCode="0%">
                  <c:v>0.58562348102449058</c:v>
                </c:pt>
                <c:pt idx="984" formatCode="0%">
                  <c:v>0.50888016451673213</c:v>
                </c:pt>
                <c:pt idx="987" formatCode="0%">
                  <c:v>0</c:v>
                </c:pt>
                <c:pt idx="990" formatCode="0%">
                  <c:v>0</c:v>
                </c:pt>
                <c:pt idx="993" formatCode="0%">
                  <c:v>0.4163706611827756</c:v>
                </c:pt>
                <c:pt idx="996" formatCode="0%">
                  <c:v>0.47488627157724184</c:v>
                </c:pt>
                <c:pt idx="999" formatCode="0%">
                  <c:v>0.51791612139340681</c:v>
                </c:pt>
                <c:pt idx="1002" formatCode="0%">
                  <c:v>0.5238985480152053</c:v>
                </c:pt>
                <c:pt idx="1005" formatCode="0%">
                  <c:v>0.50395712594254383</c:v>
                </c:pt>
                <c:pt idx="1008" formatCode="0%">
                  <c:v>0</c:v>
                </c:pt>
                <c:pt idx="1011" formatCode="0%">
                  <c:v>0</c:v>
                </c:pt>
                <c:pt idx="1014" formatCode="0%">
                  <c:v>0</c:v>
                </c:pt>
                <c:pt idx="1017" formatCode="0%">
                  <c:v>0.46687854427618869</c:v>
                </c:pt>
                <c:pt idx="1020" formatCode="0%">
                  <c:v>0.56527699881597804</c:v>
                </c:pt>
                <c:pt idx="1023" formatCode="0%">
                  <c:v>0.5391973577615754</c:v>
                </c:pt>
                <c:pt idx="1026" formatCode="0%">
                  <c:v>0.54449429799962612</c:v>
                </c:pt>
                <c:pt idx="1029" formatCode="0%">
                  <c:v>0.49171184645105004</c:v>
                </c:pt>
                <c:pt idx="1032" formatCode="0%">
                  <c:v>0</c:v>
                </c:pt>
                <c:pt idx="1035" formatCode="0%">
                  <c:v>0</c:v>
                </c:pt>
                <c:pt idx="1038" formatCode="0%">
                  <c:v>0.41830248644606466</c:v>
                </c:pt>
                <c:pt idx="1041" formatCode="0%">
                  <c:v>0.51411478781080577</c:v>
                </c:pt>
                <c:pt idx="1044" formatCode="0%">
                  <c:v>0.4961986664173989</c:v>
                </c:pt>
                <c:pt idx="1047" formatCode="0%">
                  <c:v>0.46232940736586275</c:v>
                </c:pt>
                <c:pt idx="1050" formatCode="0%">
                  <c:v>0</c:v>
                </c:pt>
                <c:pt idx="1053" formatCode="0%">
                  <c:v>0</c:v>
                </c:pt>
                <c:pt idx="1056" formatCode="0%">
                  <c:v>0.42285162335639059</c:v>
                </c:pt>
                <c:pt idx="1059" formatCode="0%">
                  <c:v>0.41341060634386489</c:v>
                </c:pt>
                <c:pt idx="1062" formatCode="0%">
                  <c:v>0.46279678444569078</c:v>
                </c:pt>
                <c:pt idx="1065" formatCode="0%">
                  <c:v>0.50507883093413097</c:v>
                </c:pt>
                <c:pt idx="1068" formatCode="0%">
                  <c:v>0.52436592509503333</c:v>
                </c:pt>
                <c:pt idx="1071" formatCode="0%">
                  <c:v>0</c:v>
                </c:pt>
                <c:pt idx="1074" formatCode="0%">
                  <c:v>0</c:v>
                </c:pt>
                <c:pt idx="1077" formatCode="0%">
                  <c:v>0.60160777715460834</c:v>
                </c:pt>
                <c:pt idx="1080" formatCode="0%">
                  <c:v>0.52262105066367548</c:v>
                </c:pt>
                <c:pt idx="1083" formatCode="0%">
                  <c:v>0.53184395837228138</c:v>
                </c:pt>
                <c:pt idx="1086" formatCode="0%">
                  <c:v>0.55309403626846143</c:v>
                </c:pt>
                <c:pt idx="1089" formatCode="0%">
                  <c:v>0.52427244967906772</c:v>
                </c:pt>
                <c:pt idx="1092" formatCode="0%">
                  <c:v>0</c:v>
                </c:pt>
                <c:pt idx="1095" formatCode="0%">
                  <c:v>0</c:v>
                </c:pt>
                <c:pt idx="1098" formatCode="0%">
                  <c:v>0.41032591761700005</c:v>
                </c:pt>
                <c:pt idx="1101" formatCode="0%">
                  <c:v>0.42497039945161091</c:v>
                </c:pt>
                <c:pt idx="1104" formatCode="0%">
                  <c:v>0.46678506886022308</c:v>
                </c:pt>
                <c:pt idx="1107" formatCode="0%">
                  <c:v>0.46248519972580543</c:v>
                </c:pt>
                <c:pt idx="1110" formatCode="0%">
                  <c:v>0.40378263849940799</c:v>
                </c:pt>
                <c:pt idx="1113" formatCode="0%">
                  <c:v>0</c:v>
                </c:pt>
                <c:pt idx="1116" formatCode="0%">
                  <c:v>0</c:v>
                </c:pt>
                <c:pt idx="1119" formatCode="0%">
                  <c:v>0.34654452545647163</c:v>
                </c:pt>
                <c:pt idx="1122" formatCode="0%">
                  <c:v>0.4039695893313392</c:v>
                </c:pt>
                <c:pt idx="1125" formatCode="0%">
                  <c:v>0.42531314264348474</c:v>
                </c:pt>
                <c:pt idx="1128" formatCode="0%">
                  <c:v>0.43958372281423319</c:v>
                </c:pt>
                <c:pt idx="1131" formatCode="0%">
                  <c:v>0.45572381130429362</c:v>
                </c:pt>
                <c:pt idx="1134" formatCode="0%">
                  <c:v>0</c:v>
                </c:pt>
                <c:pt idx="1137" formatCode="0%">
                  <c:v>0</c:v>
                </c:pt>
                <c:pt idx="1140" formatCode="0%">
                  <c:v>0.35642176107683682</c:v>
                </c:pt>
                <c:pt idx="1143" formatCode="0%">
                  <c:v>0.37178288776718388</c:v>
                </c:pt>
                <c:pt idx="1146" formatCode="0%">
                  <c:v>0.48392222845391664</c:v>
                </c:pt>
                <c:pt idx="1149" formatCode="0%">
                  <c:v>0.47544712407303547</c:v>
                </c:pt>
                <c:pt idx="1152" formatCode="0%">
                  <c:v>0.45887081697513554</c:v>
                </c:pt>
                <c:pt idx="1155" formatCode="0%">
                  <c:v>0</c:v>
                </c:pt>
                <c:pt idx="1158" formatCode="0%">
                  <c:v>0</c:v>
                </c:pt>
                <c:pt idx="1161" formatCode="0%">
                  <c:v>0.37355892067053031</c:v>
                </c:pt>
                <c:pt idx="1164" formatCode="0%">
                  <c:v>0.37823269146881039</c:v>
                </c:pt>
                <c:pt idx="1167" formatCode="0%">
                  <c:v>0.45681435782389229</c:v>
                </c:pt>
                <c:pt idx="1170" formatCode="0%">
                  <c:v>0.48361064373403129</c:v>
                </c:pt>
                <c:pt idx="1173" formatCode="0%">
                  <c:v>0.46784445690783322</c:v>
                </c:pt>
                <c:pt idx="1176" formatCode="0%">
                  <c:v>0</c:v>
                </c:pt>
                <c:pt idx="1179" formatCode="0%">
                  <c:v>0</c:v>
                </c:pt>
                <c:pt idx="1182" formatCode="0%">
                  <c:v>0.38486944600236805</c:v>
                </c:pt>
                <c:pt idx="1185" formatCode="0%">
                  <c:v>0.42001620240543402</c:v>
                </c:pt>
                <c:pt idx="1188" formatCode="0%">
                  <c:v>0.47404499283355145</c:v>
                </c:pt>
                <c:pt idx="1191" formatCode="0%">
                  <c:v>0.47959120084751045</c:v>
                </c:pt>
                <c:pt idx="1194" formatCode="0%">
                  <c:v>0.44488066305228391</c:v>
                </c:pt>
                <c:pt idx="1197" formatCode="0%">
                  <c:v>0</c:v>
                </c:pt>
                <c:pt idx="1200" formatCode="0%">
                  <c:v>0</c:v>
                </c:pt>
                <c:pt idx="1203" formatCode="0%">
                  <c:v>0.34691842712033399</c:v>
                </c:pt>
                <c:pt idx="1206" formatCode="0%">
                  <c:v>0.34258739951392786</c:v>
                </c:pt>
                <c:pt idx="1209" formatCode="0%">
                  <c:v>0.37885586090858103</c:v>
                </c:pt>
                <c:pt idx="1212" formatCode="0%">
                  <c:v>0.45725057643173178</c:v>
                </c:pt>
                <c:pt idx="1215" formatCode="0%">
                  <c:v>0.47526017324110426</c:v>
                </c:pt>
                <c:pt idx="1218" formatCode="0%">
                  <c:v>0</c:v>
                </c:pt>
                <c:pt idx="1221" formatCode="0%">
                  <c:v>0</c:v>
                </c:pt>
                <c:pt idx="1224" formatCode="0%">
                  <c:v>0.36910325917616998</c:v>
                </c:pt>
                <c:pt idx="1227" formatCode="0%">
                  <c:v>0.40104069296441702</c:v>
                </c:pt>
                <c:pt idx="1230" formatCode="0%">
                  <c:v>0.39605533744625165</c:v>
                </c:pt>
                <c:pt idx="1233" formatCode="0%">
                  <c:v>0.40097837602043995</c:v>
                </c:pt>
                <c:pt idx="1236" formatCode="0%">
                  <c:v>0.42593631208325544</c:v>
                </c:pt>
                <c:pt idx="1239" formatCode="0%">
                  <c:v>0</c:v>
                </c:pt>
                <c:pt idx="1242" formatCode="0%">
                  <c:v>0</c:v>
                </c:pt>
                <c:pt idx="1245" formatCode="0%">
                  <c:v>0.32622920171994768</c:v>
                </c:pt>
                <c:pt idx="1248" formatCode="0%">
                  <c:v>0.34529818657693029</c:v>
                </c:pt>
                <c:pt idx="1251" formatCode="0%">
                  <c:v>0.36714027544089239</c:v>
                </c:pt>
                <c:pt idx="1254" formatCode="0%">
                  <c:v>0.30139589954508633</c:v>
                </c:pt>
                <c:pt idx="1257" formatCode="0%">
                  <c:v>0.24658814731725556</c:v>
                </c:pt>
                <c:pt idx="1260" formatCode="0%">
                  <c:v>0</c:v>
                </c:pt>
                <c:pt idx="1263" formatCode="0%">
                  <c:v>0</c:v>
                </c:pt>
                <c:pt idx="1266" formatCode="0%">
                  <c:v>0.28438337383934692</c:v>
                </c:pt>
                <c:pt idx="1269" formatCode="0%">
                  <c:v>0.30516607465569889</c:v>
                </c:pt>
                <c:pt idx="1272" formatCode="0%">
                  <c:v>0.33579485262042752</c:v>
                </c:pt>
                <c:pt idx="1275" formatCode="0%">
                  <c:v>0.39434162148688229</c:v>
                </c:pt>
                <c:pt idx="1278" formatCode="0%">
                  <c:v>0.48164765999875364</c:v>
                </c:pt>
                <c:pt idx="1281" formatCode="0%">
                  <c:v>0</c:v>
                </c:pt>
                <c:pt idx="1284" formatCode="0%">
                  <c:v>0</c:v>
                </c:pt>
                <c:pt idx="1287" formatCode="0%">
                  <c:v>0.43129556926528323</c:v>
                </c:pt>
                <c:pt idx="1290" formatCode="0%">
                  <c:v>0.4792796161276251</c:v>
                </c:pt>
                <c:pt idx="1293" formatCode="0%">
                  <c:v>0.5323113354521094</c:v>
                </c:pt>
                <c:pt idx="1296" formatCode="0%">
                  <c:v>0.52196672275191625</c:v>
                </c:pt>
                <c:pt idx="1299" formatCode="0%">
                  <c:v>0.49529507072973139</c:v>
                </c:pt>
                <c:pt idx="1302" formatCode="0%">
                  <c:v>0</c:v>
                </c:pt>
                <c:pt idx="1305" formatCode="0%">
                  <c:v>0</c:v>
                </c:pt>
                <c:pt idx="1308" formatCode="0%">
                  <c:v>0.42297625724434473</c:v>
                </c:pt>
                <c:pt idx="1311" formatCode="0%">
                  <c:v>0.4822396709665358</c:v>
                </c:pt>
                <c:pt idx="1314" formatCode="0%">
                  <c:v>0.44946095843459838</c:v>
                </c:pt>
                <c:pt idx="1317" formatCode="0%">
                  <c:v>0.46363806318938117</c:v>
                </c:pt>
                <c:pt idx="1320" formatCode="0%">
                  <c:v>0.47043061008288156</c:v>
                </c:pt>
                <c:pt idx="1323" formatCode="0%">
                  <c:v>0</c:v>
                </c:pt>
                <c:pt idx="1326" formatCode="0%">
                  <c:v>0</c:v>
                </c:pt>
                <c:pt idx="1329" formatCode="0%">
                  <c:v>0.39773789493363243</c:v>
                </c:pt>
                <c:pt idx="1332" formatCode="0%">
                  <c:v>0.45257680563345176</c:v>
                </c:pt>
                <c:pt idx="1335" formatCode="0%">
                  <c:v>0.48367296067800836</c:v>
                </c:pt>
                <c:pt idx="1338" formatCode="0%">
                  <c:v>0.46790677385181029</c:v>
                </c:pt>
                <c:pt idx="1341" formatCode="0%">
                  <c:v>0.45388546145697017</c:v>
                </c:pt>
                <c:pt idx="1344" formatCode="0%">
                  <c:v>0</c:v>
                </c:pt>
                <c:pt idx="1347" formatCode="0%">
                  <c:v>0</c:v>
                </c:pt>
                <c:pt idx="1350" formatCode="0%">
                  <c:v>0.42447186389979435</c:v>
                </c:pt>
                <c:pt idx="1353" formatCode="0%">
                  <c:v>0.38817224403315259</c:v>
                </c:pt>
                <c:pt idx="1356" formatCode="0%">
                  <c:v>0.51246338879541342</c:v>
                </c:pt>
                <c:pt idx="1359" formatCode="0%">
                  <c:v>0.48663301551691907</c:v>
                </c:pt>
                <c:pt idx="1362" formatCode="0%">
                  <c:v>0.45052034648220851</c:v>
                </c:pt>
                <c:pt idx="1365" formatCode="0%">
                  <c:v>0</c:v>
                </c:pt>
                <c:pt idx="1368" formatCode="0%">
                  <c:v>0</c:v>
                </c:pt>
                <c:pt idx="1371" formatCode="0%">
                  <c:v>0.40247398267588957</c:v>
                </c:pt>
                <c:pt idx="1374" formatCode="0%">
                  <c:v>0.42431607153985168</c:v>
                </c:pt>
                <c:pt idx="1377" formatCode="0%">
                  <c:v>0.50358322427868141</c:v>
                </c:pt>
                <c:pt idx="1380" formatCode="0%">
                  <c:v>0.49912756278432108</c:v>
                </c:pt>
                <c:pt idx="1383" formatCode="0%">
                  <c:v>0.45363619368106189</c:v>
                </c:pt>
                <c:pt idx="1386" formatCode="0%">
                  <c:v>0</c:v>
                </c:pt>
                <c:pt idx="1389" formatCode="0%">
                  <c:v>0</c:v>
                </c:pt>
                <c:pt idx="1392" formatCode="0%">
                  <c:v>0.38926279055275131</c:v>
                </c:pt>
                <c:pt idx="1395" formatCode="0%">
                  <c:v>0.43936561351031345</c:v>
                </c:pt>
                <c:pt idx="1398" formatCode="0%">
                  <c:v>0.51676325792983113</c:v>
                </c:pt>
                <c:pt idx="1401" formatCode="0%">
                  <c:v>0.52804262478968034</c:v>
                </c:pt>
                <c:pt idx="1404" formatCode="0%">
                  <c:v>0.51813423069732656</c:v>
                </c:pt>
                <c:pt idx="1407" formatCode="0%">
                  <c:v>0</c:v>
                </c:pt>
                <c:pt idx="1410" formatCode="0%">
                  <c:v>0</c:v>
                </c:pt>
                <c:pt idx="1413" formatCode="0%">
                  <c:v>0.41475042063937184</c:v>
                </c:pt>
                <c:pt idx="1416" formatCode="0%">
                  <c:v>0.45045802953823144</c:v>
                </c:pt>
                <c:pt idx="1419" formatCode="0%">
                  <c:v>0.52726366298996696</c:v>
                </c:pt>
                <c:pt idx="1422" formatCode="0%">
                  <c:v>0.53171932448432724</c:v>
                </c:pt>
                <c:pt idx="1425" formatCode="0%">
                  <c:v>0.50180719137533492</c:v>
                </c:pt>
                <c:pt idx="1428" formatCode="0%">
                  <c:v>0</c:v>
                </c:pt>
                <c:pt idx="1431" formatCode="0%">
                  <c:v>0</c:v>
                </c:pt>
                <c:pt idx="1434" formatCode="0%">
                  <c:v>0.42948837788994826</c:v>
                </c:pt>
                <c:pt idx="1437" formatCode="0%">
                  <c:v>0.46108306848632141</c:v>
                </c:pt>
                <c:pt idx="1440" formatCode="0%">
                  <c:v>0.49638561724933011</c:v>
                </c:pt>
                <c:pt idx="1443" formatCode="0%">
                  <c:v>0.49517043684177731</c:v>
                </c:pt>
                <c:pt idx="1446" formatCode="0%">
                  <c:v>0.48987349660372653</c:v>
                </c:pt>
                <c:pt idx="1449" formatCode="0%">
                  <c:v>0</c:v>
                </c:pt>
                <c:pt idx="1452" formatCode="0%">
                  <c:v>0</c:v>
                </c:pt>
                <c:pt idx="1455" formatCode="0%">
                  <c:v>0.39409235371097401</c:v>
                </c:pt>
                <c:pt idx="1458" formatCode="0%">
                  <c:v>0.45584844519224776</c:v>
                </c:pt>
                <c:pt idx="1461" formatCode="0%">
                  <c:v>0.50317816414283045</c:v>
                </c:pt>
                <c:pt idx="1464" formatCode="0%">
                  <c:v>0.47968467626347605</c:v>
                </c:pt>
                <c:pt idx="1467" formatCode="0%">
                  <c:v>0.46980744064311086</c:v>
                </c:pt>
                <c:pt idx="1470" formatCode="0%">
                  <c:v>0</c:v>
                </c:pt>
                <c:pt idx="1473" formatCode="0%">
                  <c:v>0</c:v>
                </c:pt>
                <c:pt idx="1476" formatCode="0%">
                  <c:v>0.40702311958621551</c:v>
                </c:pt>
                <c:pt idx="1479" formatCode="0%">
                  <c:v>0.41297438773602541</c:v>
                </c:pt>
                <c:pt idx="1482" formatCode="0%">
                  <c:v>0.51807191375334949</c:v>
                </c:pt>
                <c:pt idx="1485" formatCode="0%">
                  <c:v>0.50127749735152993</c:v>
                </c:pt>
                <c:pt idx="1488" formatCode="0%">
                  <c:v>0.49813049168068796</c:v>
                </c:pt>
                <c:pt idx="1491" formatCode="0%">
                  <c:v>0</c:v>
                </c:pt>
                <c:pt idx="1494" formatCode="0%">
                  <c:v>0</c:v>
                </c:pt>
                <c:pt idx="1497" formatCode="0%">
                  <c:v>0.3934068673272263</c:v>
                </c:pt>
                <c:pt idx="1500" formatCode="0%">
                  <c:v>0.40051099894061193</c:v>
                </c:pt>
                <c:pt idx="1503" formatCode="0%">
                  <c:v>0.40359568766747678</c:v>
                </c:pt>
                <c:pt idx="1506" formatCode="0%">
                  <c:v>0.43705988658316197</c:v>
                </c:pt>
                <c:pt idx="1509" formatCode="0%">
                  <c:v>0.45092540661805947</c:v>
                </c:pt>
                <c:pt idx="1512" formatCode="0%">
                  <c:v>0</c:v>
                </c:pt>
                <c:pt idx="1515" formatCode="0%">
                  <c:v>0</c:v>
                </c:pt>
                <c:pt idx="1518" formatCode="0%">
                  <c:v>0.36402442824203901</c:v>
                </c:pt>
                <c:pt idx="1521" formatCode="0%">
                  <c:v>0.41599675951891318</c:v>
                </c:pt>
                <c:pt idx="1524" formatCode="0%">
                  <c:v>0.50096591263164458</c:v>
                </c:pt>
                <c:pt idx="1527" formatCode="0%">
                  <c:v>0.46700317816414283</c:v>
                </c:pt>
                <c:pt idx="1530" formatCode="0%">
                  <c:v>0.45815417211939924</c:v>
                </c:pt>
                <c:pt idx="1533" formatCode="0%">
                  <c:v>0</c:v>
                </c:pt>
                <c:pt idx="1536" formatCode="0%">
                  <c:v>0</c:v>
                </c:pt>
                <c:pt idx="1539" formatCode="0%">
                  <c:v>0.33242973764566586</c:v>
                </c:pt>
                <c:pt idx="1542" formatCode="0%">
                  <c:v>0.33701003302798033</c:v>
                </c:pt>
                <c:pt idx="1545" formatCode="0%">
                  <c:v>0.38614694335389793</c:v>
                </c:pt>
                <c:pt idx="1548" formatCode="0%">
                  <c:v>0.36791923724060571</c:v>
                </c:pt>
                <c:pt idx="1551" formatCode="0%">
                  <c:v>0.38465133669844831</c:v>
                </c:pt>
                <c:pt idx="1554" formatCode="0%">
                  <c:v>0</c:v>
                </c:pt>
                <c:pt idx="1557" formatCode="0%">
                  <c:v>0</c:v>
                </c:pt>
                <c:pt idx="1560" formatCode="0%">
                  <c:v>0.44553499096404314</c:v>
                </c:pt>
                <c:pt idx="1563" formatCode="0%">
                  <c:v>0.41372219106375024</c:v>
                </c:pt>
                <c:pt idx="1566" formatCode="0%">
                  <c:v>0.46544525456471614</c:v>
                </c:pt>
                <c:pt idx="1569" formatCode="0%">
                  <c:v>0.4804947965351779</c:v>
                </c:pt>
                <c:pt idx="1572" formatCode="0%">
                  <c:v>0.42936374400199412</c:v>
                </c:pt>
                <c:pt idx="1575" formatCode="0%">
                  <c:v>0</c:v>
                </c:pt>
                <c:pt idx="1578" formatCode="0%">
                  <c:v>0</c:v>
                </c:pt>
                <c:pt idx="1581" formatCode="0%">
                  <c:v>0.35199725805446502</c:v>
                </c:pt>
                <c:pt idx="1584" formatCode="0%">
                  <c:v>0.430641241353524</c:v>
                </c:pt>
                <c:pt idx="1587" formatCode="0%">
                  <c:v>0.45622234685611018</c:v>
                </c:pt>
                <c:pt idx="1590" formatCode="0%">
                  <c:v>0</c:v>
                </c:pt>
                <c:pt idx="1593" formatCode="0%">
                  <c:v>0.44017573378201535</c:v>
                </c:pt>
                <c:pt idx="1596" formatCode="0%">
                  <c:v>0</c:v>
                </c:pt>
                <c:pt idx="1599" formatCode="0%">
                  <c:v>0</c:v>
                </c:pt>
                <c:pt idx="1602" formatCode="0%">
                  <c:v>0.36031657007540352</c:v>
                </c:pt>
                <c:pt idx="1605" formatCode="0%">
                  <c:v>0.42967532872187947</c:v>
                </c:pt>
                <c:pt idx="1608" formatCode="0%">
                  <c:v>0.44812114413909143</c:v>
                </c:pt>
                <c:pt idx="1611" formatCode="0%">
                  <c:v>0.40350221225151117</c:v>
                </c:pt>
                <c:pt idx="1614" formatCode="0%">
                  <c:v>0.38178475727550321</c:v>
                </c:pt>
                <c:pt idx="1617" formatCode="0%">
                  <c:v>0</c:v>
                </c:pt>
                <c:pt idx="1620" formatCode="0%">
                  <c:v>0</c:v>
                </c:pt>
                <c:pt idx="1623" formatCode="0%">
                  <c:v>0.32663426185579858</c:v>
                </c:pt>
                <c:pt idx="1626" formatCode="0%">
                  <c:v>0.37343428678257617</c:v>
                </c:pt>
                <c:pt idx="1629" formatCode="0%">
                  <c:v>0.46859226023555806</c:v>
                </c:pt>
                <c:pt idx="1632" formatCode="0%">
                  <c:v>0.46678506886022308</c:v>
                </c:pt>
                <c:pt idx="1635" formatCode="0%">
                  <c:v>0.42126254128497537</c:v>
                </c:pt>
                <c:pt idx="1638" formatCode="0%">
                  <c:v>0</c:v>
                </c:pt>
                <c:pt idx="1641" formatCode="0%">
                  <c:v>0</c:v>
                </c:pt>
                <c:pt idx="1644" formatCode="0%">
                  <c:v>0.35047049292702687</c:v>
                </c:pt>
                <c:pt idx="1647" formatCode="0%">
                  <c:v>0.3599426684115411</c:v>
                </c:pt>
                <c:pt idx="1650" formatCode="0%">
                  <c:v>0.46348227082943855</c:v>
                </c:pt>
                <c:pt idx="1653" formatCode="0%">
                  <c:v>0.50925406618059454</c:v>
                </c:pt>
                <c:pt idx="1656" formatCode="0%">
                  <c:v>0.50021810930391974</c:v>
                </c:pt>
                <c:pt idx="1659" formatCode="0%">
                  <c:v>0</c:v>
                </c:pt>
                <c:pt idx="1662" formatCode="0%">
                  <c:v>0</c:v>
                </c:pt>
                <c:pt idx="1665" formatCode="0%">
                  <c:v>0.38396585031470054</c:v>
                </c:pt>
                <c:pt idx="1668" formatCode="0%">
                  <c:v>0.40172617934816479</c:v>
                </c:pt>
                <c:pt idx="1671" formatCode="0%">
                  <c:v>0.48401570386988224</c:v>
                </c:pt>
                <c:pt idx="1674" formatCode="0%">
                  <c:v>0.49962609833613758</c:v>
                </c:pt>
                <c:pt idx="1677" formatCode="0%">
                  <c:v>0.56951455100641868</c:v>
                </c:pt>
                <c:pt idx="1680" formatCode="0%">
                  <c:v>0</c:v>
                </c:pt>
                <c:pt idx="1683" formatCode="0%">
                  <c:v>0</c:v>
                </c:pt>
                <c:pt idx="1686" formatCode="0%">
                  <c:v>0.51034461270019316</c:v>
                </c:pt>
                <c:pt idx="1689" formatCode="0%">
                  <c:v>0.51492490808250768</c:v>
                </c:pt>
                <c:pt idx="1692" formatCode="0%">
                  <c:v>0.58490683616875427</c:v>
                </c:pt>
                <c:pt idx="1695" formatCode="0%">
                  <c:v>0.67320994578425875</c:v>
                </c:pt>
                <c:pt idx="1698" formatCode="0%">
                  <c:v>0.64295506948339254</c:v>
                </c:pt>
                <c:pt idx="1701" formatCode="0%">
                  <c:v>0</c:v>
                </c:pt>
                <c:pt idx="1704" formatCode="0%">
                  <c:v>0</c:v>
                </c:pt>
                <c:pt idx="1707" formatCode="0%">
                  <c:v>0.65691406493425564</c:v>
                </c:pt>
                <c:pt idx="1710" formatCode="0%">
                  <c:v>0.61846451050040507</c:v>
                </c:pt>
                <c:pt idx="1713" formatCode="0%">
                  <c:v>0.6931202093849318</c:v>
                </c:pt>
                <c:pt idx="1716" formatCode="0%">
                  <c:v>0.70947840717891197</c:v>
                </c:pt>
                <c:pt idx="1719" formatCode="0%">
                  <c:v>0.75191624602729479</c:v>
                </c:pt>
                <c:pt idx="1722" formatCode="0%">
                  <c:v>0</c:v>
                </c:pt>
                <c:pt idx="1725" formatCode="0%">
                  <c:v>0</c:v>
                </c:pt>
                <c:pt idx="1728" formatCode="0%">
                  <c:v>0.67224403315261416</c:v>
                </c:pt>
                <c:pt idx="1731" formatCode="0%">
                  <c:v>0.65787997756590022</c:v>
                </c:pt>
                <c:pt idx="1734" formatCode="0%">
                  <c:v>0.70885523773914128</c:v>
                </c:pt>
                <c:pt idx="1737" formatCode="0%">
                  <c:v>0.72839159967595191</c:v>
                </c:pt>
                <c:pt idx="1740" formatCode="0%">
                  <c:v>0.7241852059574998</c:v>
                </c:pt>
                <c:pt idx="1743" formatCode="0%">
                  <c:v>0</c:v>
                </c:pt>
                <c:pt idx="1746" formatCode="0%">
                  <c:v>0</c:v>
                </c:pt>
                <c:pt idx="1749" formatCode="0%">
                  <c:v>0.69178039508942479</c:v>
                </c:pt>
                <c:pt idx="1752" formatCode="0%">
                  <c:v>0.66258490683616877</c:v>
                </c:pt>
                <c:pt idx="1755" formatCode="0%">
                  <c:v>0.7421636442948838</c:v>
                </c:pt>
                <c:pt idx="1758" formatCode="0%">
                  <c:v>0.72948214619555052</c:v>
                </c:pt>
                <c:pt idx="1761" formatCode="0%">
                  <c:v>0.83267900542157414</c:v>
                </c:pt>
                <c:pt idx="1764" formatCode="0%">
                  <c:v>0</c:v>
                </c:pt>
                <c:pt idx="1767" formatCode="0%">
                  <c:v>0</c:v>
                </c:pt>
                <c:pt idx="1770" formatCode="0%">
                  <c:v>0.68520595749984425</c:v>
                </c:pt>
                <c:pt idx="1773" formatCode="0%">
                  <c:v>0.69595563033588836</c:v>
                </c:pt>
                <c:pt idx="1776" formatCode="0%">
                  <c:v>0.74739826758895744</c:v>
                </c:pt>
                <c:pt idx="1779" formatCode="0%">
                  <c:v>0.71150370785816663</c:v>
                </c:pt>
                <c:pt idx="1782" formatCode="0%">
                  <c:v>0.76300866205521278</c:v>
                </c:pt>
                <c:pt idx="1785" formatCode="0%">
                  <c:v>0</c:v>
                </c:pt>
                <c:pt idx="1788" formatCode="0%">
                  <c:v>0.79133171309278993</c:v>
                </c:pt>
                <c:pt idx="1791" formatCode="0%">
                  <c:v>0.78039508942481461</c:v>
                </c:pt>
                <c:pt idx="1794" formatCode="0%">
                  <c:v>0.74534180843771425</c:v>
                </c:pt>
                <c:pt idx="1797" formatCode="0%">
                  <c:v>0.83112108182214739</c:v>
                </c:pt>
                <c:pt idx="1800" formatCode="0%">
                  <c:v>0.81217673085311892</c:v>
                </c:pt>
                <c:pt idx="1803" formatCode="0%">
                  <c:v>0.78946220477347795</c:v>
                </c:pt>
                <c:pt idx="1806" formatCode="0%">
                  <c:v>0.79276500280426243</c:v>
                </c:pt>
                <c:pt idx="1809" formatCode="0%">
                  <c:v>0.7542531314264348</c:v>
                </c:pt>
                <c:pt idx="1812" formatCode="0%">
                  <c:v>0.77297937309154363</c:v>
                </c:pt>
                <c:pt idx="1815" formatCode="0%">
                  <c:v>0.76512743815043305</c:v>
                </c:pt>
                <c:pt idx="1818" formatCode="0%">
                  <c:v>0.82177354022558735</c:v>
                </c:pt>
                <c:pt idx="1821" formatCode="0%">
                  <c:v>0.80800149560665546</c:v>
                </c:pt>
                <c:pt idx="1824" formatCode="0%">
                  <c:v>0.8361375958123014</c:v>
                </c:pt>
                <c:pt idx="1827" formatCode="0%">
                  <c:v>0.8374774101078083</c:v>
                </c:pt>
                <c:pt idx="1830" formatCode="0%">
                  <c:v>0.80591387798342373</c:v>
                </c:pt>
                <c:pt idx="1833" formatCode="0%">
                  <c:v>0.78376020439957628</c:v>
                </c:pt>
                <c:pt idx="1836" formatCode="0%">
                  <c:v>0.80927899295818528</c:v>
                </c:pt>
                <c:pt idx="1839" formatCode="0%">
                  <c:v>0.83778899482769364</c:v>
                </c:pt>
                <c:pt idx="1842" formatCode="0%">
                  <c:v>0.83750856857979683</c:v>
                </c:pt>
                <c:pt idx="1845" formatCode="0%">
                  <c:v>0.84828939988782948</c:v>
                </c:pt>
                <c:pt idx="1848" formatCode="0%">
                  <c:v>0</c:v>
                </c:pt>
                <c:pt idx="1851" formatCode="0%">
                  <c:v>0.83545210942855364</c:v>
                </c:pt>
                <c:pt idx="1854" formatCode="0%">
                  <c:v>0.81301800959680937</c:v>
                </c:pt>
                <c:pt idx="1857" formatCode="0%">
                  <c:v>0.79376207390789555</c:v>
                </c:pt>
                <c:pt idx="1860" formatCode="0%">
                  <c:v>0.76238549261544208</c:v>
                </c:pt>
                <c:pt idx="1863" formatCode="0%">
                  <c:v>0.76780706674144705</c:v>
                </c:pt>
                <c:pt idx="1866" formatCode="0%">
                  <c:v>0.74742942606094598</c:v>
                </c:pt>
                <c:pt idx="1869" formatCode="0%">
                  <c:v>0.51520533433040439</c:v>
                </c:pt>
                <c:pt idx="1872" formatCode="0%">
                  <c:v>0.86576930267339691</c:v>
                </c:pt>
                <c:pt idx="1875" formatCode="0%">
                  <c:v>0.85832242786813739</c:v>
                </c:pt>
                <c:pt idx="1878" formatCode="0%">
                  <c:v>0.84121642674643238</c:v>
                </c:pt>
                <c:pt idx="1881" formatCode="0%">
                  <c:v>0.78432105689536991</c:v>
                </c:pt>
                <c:pt idx="1884" formatCode="0%">
                  <c:v>0.80270455536860474</c:v>
                </c:pt>
                <c:pt idx="1887" formatCode="0%">
                  <c:v>0.78092478344861971</c:v>
                </c:pt>
                <c:pt idx="1890" formatCode="0%">
                  <c:v>0</c:v>
                </c:pt>
                <c:pt idx="1893" formatCode="0%">
                  <c:v>0.79940175733782015</c:v>
                </c:pt>
                <c:pt idx="1896" formatCode="0%">
                  <c:v>0.8375708855237739</c:v>
                </c:pt>
                <c:pt idx="1899" formatCode="0%">
                  <c:v>0.81370349598055713</c:v>
                </c:pt>
                <c:pt idx="1902" formatCode="0%">
                  <c:v>0.75914501152863467</c:v>
                </c:pt>
                <c:pt idx="1905" formatCode="0%">
                  <c:v>0.75095033339565032</c:v>
                </c:pt>
                <c:pt idx="1908" formatCode="0%">
                  <c:v>0.8521530504144077</c:v>
                </c:pt>
                <c:pt idx="1911" formatCode="0%">
                  <c:v>0</c:v>
                </c:pt>
                <c:pt idx="1914" formatCode="0%">
                  <c:v>0.86583161961737398</c:v>
                </c:pt>
                <c:pt idx="1917" formatCode="0%">
                  <c:v>0.88381005795475787</c:v>
                </c:pt>
                <c:pt idx="1920" formatCode="0%">
                  <c:v>0.86520845017760328</c:v>
                </c:pt>
                <c:pt idx="1923" formatCode="0%">
                  <c:v>0.8086558235184147</c:v>
                </c:pt>
                <c:pt idx="1926" formatCode="0%">
                  <c:v>0.8431170935377329</c:v>
                </c:pt>
                <c:pt idx="1929" formatCode="0%">
                  <c:v>0.88901352277684298</c:v>
                </c:pt>
                <c:pt idx="1932" formatCode="0%">
                  <c:v>0</c:v>
                </c:pt>
                <c:pt idx="1935" formatCode="0%">
                  <c:v>0.92615442138717519</c:v>
                </c:pt>
                <c:pt idx="1938" formatCode="0%">
                  <c:v>0.86832429737645667</c:v>
                </c:pt>
                <c:pt idx="1941" formatCode="0%">
                  <c:v>0.82937620739078954</c:v>
                </c:pt>
                <c:pt idx="1944" formatCode="0%">
                  <c:v>0.80765875241478158</c:v>
                </c:pt>
                <c:pt idx="1947" formatCode="0%">
                  <c:v>0.79921480650588894</c:v>
                </c:pt>
                <c:pt idx="1950" formatCode="0%">
                  <c:v>0.79186140711659503</c:v>
                </c:pt>
                <c:pt idx="1953" formatCode="0%">
                  <c:v>0</c:v>
                </c:pt>
                <c:pt idx="1956" formatCode="0%">
                  <c:v>0.82130616314575933</c:v>
                </c:pt>
                <c:pt idx="1959" formatCode="0%">
                  <c:v>0.81784757275503206</c:v>
                </c:pt>
                <c:pt idx="1962" formatCode="0%">
                  <c:v>0.77942917679317003</c:v>
                </c:pt>
                <c:pt idx="1965" formatCode="0%">
                  <c:v>0.73929706487193869</c:v>
                </c:pt>
                <c:pt idx="1968" formatCode="0%">
                  <c:v>0.78743690409422318</c:v>
                </c:pt>
                <c:pt idx="1971" formatCode="0%">
                  <c:v>0.81526141957998377</c:v>
                </c:pt>
                <c:pt idx="1974" formatCode="0%">
                  <c:v>0.86667289836106443</c:v>
                </c:pt>
                <c:pt idx="1977" formatCode="0%">
                  <c:v>0</c:v>
                </c:pt>
                <c:pt idx="1980" formatCode="0%">
                  <c:v>0.79856047859412971</c:v>
                </c:pt>
                <c:pt idx="1983" formatCode="0%">
                  <c:v>0.80448058827195112</c:v>
                </c:pt>
                <c:pt idx="1986" formatCode="0%">
                  <c:v>0.78603477285473922</c:v>
                </c:pt>
                <c:pt idx="1989" formatCode="0%">
                  <c:v>0.80952826073409356</c:v>
                </c:pt>
                <c:pt idx="1992" formatCode="0%">
                  <c:v>0.86293388172244034</c:v>
                </c:pt>
                <c:pt idx="1995" formatCode="0%">
                  <c:v>0.86592509503333959</c:v>
                </c:pt>
                <c:pt idx="1998" formatCode="0%">
                  <c:v>0</c:v>
                </c:pt>
                <c:pt idx="2001" formatCode="0%">
                  <c:v>0.83800710413161339</c:v>
                </c:pt>
                <c:pt idx="2004" formatCode="0%">
                  <c:v>0.80834423879852935</c:v>
                </c:pt>
                <c:pt idx="2007" formatCode="0%">
                  <c:v>0.87225026484701196</c:v>
                </c:pt>
                <c:pt idx="2010" formatCode="0%">
                  <c:v>0</c:v>
                </c:pt>
                <c:pt idx="2013" formatCode="0%">
                  <c:v>0.82560603228017693</c:v>
                </c:pt>
                <c:pt idx="2016" formatCode="0%">
                  <c:v>0</c:v>
                </c:pt>
                <c:pt idx="2019" formatCode="0%">
                  <c:v>0.84626409920857482</c:v>
                </c:pt>
                <c:pt idx="2022" formatCode="0%">
                  <c:v>0.85383560790178847</c:v>
                </c:pt>
                <c:pt idx="2025" formatCode="0%">
                  <c:v>0.8509067115348663</c:v>
                </c:pt>
                <c:pt idx="2028" formatCode="0%">
                  <c:v>0.81217673085311892</c:v>
                </c:pt>
                <c:pt idx="2031" formatCode="0%">
                  <c:v>0.82909578114289273</c:v>
                </c:pt>
                <c:pt idx="2034" formatCode="0%">
                  <c:v>0.8586028541160341</c:v>
                </c:pt>
                <c:pt idx="2037" formatCode="0%">
                  <c:v>0</c:v>
                </c:pt>
                <c:pt idx="2040" formatCode="0%">
                  <c:v>0.8872374898734966</c:v>
                </c:pt>
                <c:pt idx="2043" formatCode="0%">
                  <c:v>0.87555306287779644</c:v>
                </c:pt>
                <c:pt idx="2046" formatCode="0%">
                  <c:v>0.92210382002866575</c:v>
                </c:pt>
                <c:pt idx="2049" formatCode="0%">
                  <c:v>0.97180158285037699</c:v>
                </c:pt>
                <c:pt idx="2052" formatCode="0%">
                  <c:v>0.92699570013086563</c:v>
                </c:pt>
                <c:pt idx="2055" formatCode="0%">
                  <c:v>0.8425873995139278</c:v>
                </c:pt>
                <c:pt idx="2058" formatCode="0%">
                  <c:v>0</c:v>
                </c:pt>
                <c:pt idx="2061" formatCode="0%">
                  <c:v>0.89839222284539166</c:v>
                </c:pt>
                <c:pt idx="2064" formatCode="0%">
                  <c:v>0.88966785068860221</c:v>
                </c:pt>
                <c:pt idx="2067" formatCode="0%">
                  <c:v>0.92285162335639059</c:v>
                </c:pt>
                <c:pt idx="2070" formatCode="0%">
                  <c:v>0.94257493612513243</c:v>
                </c:pt>
                <c:pt idx="2073" formatCode="0%">
                  <c:v>0.91129183024864457</c:v>
                </c:pt>
                <c:pt idx="2076" formatCode="0%">
                  <c:v>0.86190565214681869</c:v>
                </c:pt>
                <c:pt idx="2079" formatCode="0%">
                  <c:v>0</c:v>
                </c:pt>
                <c:pt idx="2082" formatCode="0%">
                  <c:v>0.90150807004424505</c:v>
                </c:pt>
                <c:pt idx="2085" formatCode="0%">
                  <c:v>0.88994827693649903</c:v>
                </c:pt>
                <c:pt idx="2088" formatCode="0%">
                  <c:v>0.90805134916183705</c:v>
                </c:pt>
                <c:pt idx="2091" formatCode="0%">
                  <c:v>0.857076088988596</c:v>
                </c:pt>
                <c:pt idx="2094" formatCode="0%">
                  <c:v>0.80962173615005917</c:v>
                </c:pt>
                <c:pt idx="2097" formatCode="0%">
                  <c:v>0.87863775160466129</c:v>
                </c:pt>
                <c:pt idx="2100" formatCode="0%">
                  <c:v>0</c:v>
                </c:pt>
                <c:pt idx="2103" formatCode="0%">
                  <c:v>0.86483454851374086</c:v>
                </c:pt>
                <c:pt idx="2106" formatCode="0%">
                  <c:v>0.90315946905963729</c:v>
                </c:pt>
                <c:pt idx="2109" formatCode="0%">
                  <c:v>0</c:v>
                </c:pt>
                <c:pt idx="2112" formatCode="0%">
                  <c:v>0.91057518539290838</c:v>
                </c:pt>
                <c:pt idx="2115" formatCode="0%">
                  <c:v>0.92035894559730791</c:v>
                </c:pt>
                <c:pt idx="2118" formatCode="0%">
                  <c:v>0.90502897737894938</c:v>
                </c:pt>
                <c:pt idx="2121" formatCode="0%">
                  <c:v>0</c:v>
                </c:pt>
                <c:pt idx="2124" formatCode="0%">
                  <c:v>0.7767183897301676</c:v>
                </c:pt>
                <c:pt idx="2127" formatCode="0%">
                  <c:v>0.84367794603352653</c:v>
                </c:pt>
                <c:pt idx="2130" formatCode="0%">
                  <c:v>0</c:v>
                </c:pt>
                <c:pt idx="2133" formatCode="0%">
                  <c:v>0.8809746370038013</c:v>
                </c:pt>
                <c:pt idx="2136" formatCode="0%">
                  <c:v>0.91275627843210572</c:v>
                </c:pt>
                <c:pt idx="2139" formatCode="0%">
                  <c:v>0.92098211503707861</c:v>
                </c:pt>
                <c:pt idx="2142" formatCode="0%">
                  <c:v>0</c:v>
                </c:pt>
                <c:pt idx="2145" formatCode="0%">
                  <c:v>0.87626970773353274</c:v>
                </c:pt>
                <c:pt idx="2148" formatCode="0%">
                  <c:v>0.87661245092540663</c:v>
                </c:pt>
                <c:pt idx="2151" formatCode="0%">
                  <c:v>0.80223717828877672</c:v>
                </c:pt>
                <c:pt idx="2154" formatCode="0%">
                  <c:v>0.85570511622110057</c:v>
                </c:pt>
                <c:pt idx="2157" formatCode="0%">
                  <c:v>0.83560790178849631</c:v>
                </c:pt>
                <c:pt idx="2160" formatCode="0%">
                  <c:v>0.85383560790178847</c:v>
                </c:pt>
                <c:pt idx="2163" formatCode="0%">
                  <c:v>0</c:v>
                </c:pt>
                <c:pt idx="2166" formatCode="0%">
                  <c:v>0.83785131177167071</c:v>
                </c:pt>
                <c:pt idx="2169" formatCode="0%">
                  <c:v>0.83476662304480587</c:v>
                </c:pt>
                <c:pt idx="2172" formatCode="0%">
                  <c:v>0.84261855798591634</c:v>
                </c:pt>
                <c:pt idx="2175" formatCode="0%">
                  <c:v>0.81276874182090109</c:v>
                </c:pt>
                <c:pt idx="2178" formatCode="0%">
                  <c:v>0.79943291580980869</c:v>
                </c:pt>
                <c:pt idx="2181" formatCode="0%">
                  <c:v>0.8291580980868698</c:v>
                </c:pt>
                <c:pt idx="2184" formatCode="0%">
                  <c:v>0</c:v>
                </c:pt>
                <c:pt idx="2187" formatCode="0%">
                  <c:v>0.82451548576057831</c:v>
                </c:pt>
                <c:pt idx="2190" formatCode="0%">
                  <c:v>0.83056022932635387</c:v>
                </c:pt>
                <c:pt idx="2193" formatCode="0%">
                  <c:v>0.9011964853243597</c:v>
                </c:pt>
                <c:pt idx="2196" formatCode="0%">
                  <c:v>0.85720072287655014</c:v>
                </c:pt>
                <c:pt idx="2199" formatCode="0%">
                  <c:v>0.84046862341870754</c:v>
                </c:pt>
                <c:pt idx="2202" formatCode="0%">
                  <c:v>0.87988409048420269</c:v>
                </c:pt>
                <c:pt idx="2205" formatCode="0%">
                  <c:v>0</c:v>
                </c:pt>
                <c:pt idx="2208" formatCode="0%">
                  <c:v>0.86299619866641741</c:v>
                </c:pt>
                <c:pt idx="2211" formatCode="0%">
                  <c:v>0.89050912943229266</c:v>
                </c:pt>
                <c:pt idx="2214" formatCode="0%">
                  <c:v>0.90674269333831869</c:v>
                </c:pt>
                <c:pt idx="2217" formatCode="0%">
                  <c:v>0.80077273010531569</c:v>
                </c:pt>
                <c:pt idx="2220" formatCode="0%">
                  <c:v>0.86742070168878915</c:v>
                </c:pt>
                <c:pt idx="2223" formatCode="0%">
                  <c:v>0.93095282607340935</c:v>
                </c:pt>
                <c:pt idx="2226" formatCode="0%">
                  <c:v>0.93590702311958618</c:v>
                </c:pt>
                <c:pt idx="2229" formatCode="0%">
                  <c:v>0.86969527014395209</c:v>
                </c:pt>
                <c:pt idx="2232" formatCode="0%">
                  <c:v>0.83576369414843898</c:v>
                </c:pt>
                <c:pt idx="2235" formatCode="0%">
                  <c:v>0.84504891880102195</c:v>
                </c:pt>
                <c:pt idx="2238" formatCode="0%">
                  <c:v>0.93378824702436591</c:v>
                </c:pt>
                <c:pt idx="2241" formatCode="0%">
                  <c:v>0.84645105004050603</c:v>
                </c:pt>
                <c:pt idx="2244" formatCode="0%">
                  <c:v>0.82311335452109424</c:v>
                </c:pt>
                <c:pt idx="2247" formatCode="0%">
                  <c:v>0</c:v>
                </c:pt>
                <c:pt idx="2250" formatCode="0%">
                  <c:v>0.92416027917990906</c:v>
                </c:pt>
                <c:pt idx="2253" formatCode="0%">
                  <c:v>0.90985854053717208</c:v>
                </c:pt>
                <c:pt idx="2256" formatCode="0%">
                  <c:v>0.79413597557175797</c:v>
                </c:pt>
                <c:pt idx="2259" formatCode="0%">
                  <c:v>0.83476662304480587</c:v>
                </c:pt>
                <c:pt idx="2262" formatCode="0%">
                  <c:v>0.8599426684115411</c:v>
                </c:pt>
                <c:pt idx="2265" formatCode="0%">
                  <c:v>0.86006730229949524</c:v>
                </c:pt>
                <c:pt idx="2268" formatCode="0%">
                  <c:v>0.87530379510188816</c:v>
                </c:pt>
                <c:pt idx="2271" formatCode="0%">
                  <c:v>0.76814980993332083</c:v>
                </c:pt>
                <c:pt idx="2274" formatCode="0%">
                  <c:v>0.76814980993332083</c:v>
                </c:pt>
                <c:pt idx="2277" formatCode="0%">
                  <c:v>0.72384246276562603</c:v>
                </c:pt>
                <c:pt idx="2280" formatCode="0%">
                  <c:v>0.70950956565090051</c:v>
                </c:pt>
                <c:pt idx="2283" formatCode="0%">
                  <c:v>0.68850875553062874</c:v>
                </c:pt>
                <c:pt idx="2286" formatCode="0%">
                  <c:v>0.66744562846638</c:v>
                </c:pt>
                <c:pt idx="2289" formatCode="0%">
                  <c:v>0</c:v>
                </c:pt>
                <c:pt idx="2292" formatCode="0%">
                  <c:v>0.68614071165950019</c:v>
                </c:pt>
                <c:pt idx="2295" formatCode="0%">
                  <c:v>0.68318065682058948</c:v>
                </c:pt>
                <c:pt idx="2298" formatCode="0%">
                  <c:v>0.68420888639621114</c:v>
                </c:pt>
                <c:pt idx="2301" formatCode="0%">
                  <c:v>0.6462267090421886</c:v>
                </c:pt>
                <c:pt idx="2304" formatCode="0%">
                  <c:v>0.62348102449055898</c:v>
                </c:pt>
                <c:pt idx="2307" formatCode="0%">
                  <c:v>0.56914064934255626</c:v>
                </c:pt>
                <c:pt idx="2310" formatCode="0%">
                  <c:v>0</c:v>
                </c:pt>
                <c:pt idx="2313" formatCode="0%">
                  <c:v>0</c:v>
                </c:pt>
                <c:pt idx="2316" formatCode="0%">
                  <c:v>0.60073533993892936</c:v>
                </c:pt>
                <c:pt idx="2319" formatCode="0%">
                  <c:v>0.59562535053280985</c:v>
                </c:pt>
                <c:pt idx="2322" formatCode="0%">
                  <c:v>0.58306848632143082</c:v>
                </c:pt>
                <c:pt idx="2325" formatCode="0%">
                  <c:v>0.57739764441951769</c:v>
                </c:pt>
                <c:pt idx="2328" formatCode="0%">
                  <c:v>0.63628715647784628</c:v>
                </c:pt>
                <c:pt idx="2331" formatCode="0%">
                  <c:v>0.68308718140462388</c:v>
                </c:pt>
                <c:pt idx="2334" formatCode="0%">
                  <c:v>0.66925281984171492</c:v>
                </c:pt>
                <c:pt idx="2337" formatCode="0%">
                  <c:v>0.63884215118090604</c:v>
                </c:pt>
                <c:pt idx="2340" formatCode="0%">
                  <c:v>0.65033962734467499</c:v>
                </c:pt>
                <c:pt idx="2343" formatCode="0%">
                  <c:v>0.67822645977441265</c:v>
                </c:pt>
                <c:pt idx="2346" formatCode="0%">
                  <c:v>0.685424066803764</c:v>
                </c:pt>
                <c:pt idx="2349" formatCode="0%">
                  <c:v>0.72106935875864653</c:v>
                </c:pt>
                <c:pt idx="2352" formatCode="0%">
                  <c:v>0.71960491057518539</c:v>
                </c:pt>
                <c:pt idx="2355" formatCode="0%">
                  <c:v>0.69673459213560163</c:v>
                </c:pt>
                <c:pt idx="2358" formatCode="0%">
                  <c:v>0.67420701688789186</c:v>
                </c:pt>
                <c:pt idx="2361" formatCode="0%">
                  <c:v>0.66822459026609338</c:v>
                </c:pt>
                <c:pt idx="2364" formatCode="0%">
                  <c:v>0.7037764068050103</c:v>
                </c:pt>
                <c:pt idx="2367" formatCode="0%">
                  <c:v>0.68427120334018821</c:v>
                </c:pt>
                <c:pt idx="2370" formatCode="0%">
                  <c:v>0.74493674830186329</c:v>
                </c:pt>
                <c:pt idx="2373" formatCode="0%">
                  <c:v>0.78899482769364992</c:v>
                </c:pt>
                <c:pt idx="2376" formatCode="0%">
                  <c:v>0.77740387611391537</c:v>
                </c:pt>
                <c:pt idx="2379" formatCode="0%">
                  <c:v>0.70056708419019131</c:v>
                </c:pt>
                <c:pt idx="2382" formatCode="0%">
                  <c:v>0.70218732473359502</c:v>
                </c:pt>
                <c:pt idx="2385" formatCode="0%">
                  <c:v>0.74443821275004673</c:v>
                </c:pt>
                <c:pt idx="2388" formatCode="0%">
                  <c:v>0.78276313329594316</c:v>
                </c:pt>
                <c:pt idx="2391" formatCode="0%">
                  <c:v>0.76413036704680004</c:v>
                </c:pt>
                <c:pt idx="2394" formatCode="0%">
                  <c:v>0.72159905278245151</c:v>
                </c:pt>
                <c:pt idx="2397" formatCode="0%">
                  <c:v>0.66261606530815731</c:v>
                </c:pt>
                <c:pt idx="2400" formatCode="0%">
                  <c:v>0.64155293824390847</c:v>
                </c:pt>
                <c:pt idx="2403" formatCode="0%">
                  <c:v>0.66311460085997387</c:v>
                </c:pt>
                <c:pt idx="2406" formatCode="0%">
                  <c:v>0.74443821275004673</c:v>
                </c:pt>
                <c:pt idx="2409" formatCode="0%">
                  <c:v>0.72032155543092169</c:v>
                </c:pt>
                <c:pt idx="2412" formatCode="0%">
                  <c:v>0.68243285349286475</c:v>
                </c:pt>
                <c:pt idx="2415" formatCode="0%">
                  <c:v>0.67673085311896308</c:v>
                </c:pt>
                <c:pt idx="2418" formatCode="0%">
                  <c:v>0.66940861220165759</c:v>
                </c:pt>
                <c:pt idx="2421" formatCode="0%">
                  <c:v>0.68741820901103012</c:v>
                </c:pt>
                <c:pt idx="2424" formatCode="0%">
                  <c:v>0.6702187324733595</c:v>
                </c:pt>
                <c:pt idx="2427" formatCode="0%">
                  <c:v>0.62884028167258677</c:v>
                </c:pt>
                <c:pt idx="2430" formatCode="0%">
                  <c:v>0.68165389169315138</c:v>
                </c:pt>
                <c:pt idx="2433" formatCode="0%">
                  <c:v>0.6140088490060448</c:v>
                </c:pt>
                <c:pt idx="2436" formatCode="0%">
                  <c:v>0.60145198479466566</c:v>
                </c:pt>
                <c:pt idx="2439" formatCode="0%">
                  <c:v>0.62491431420203158</c:v>
                </c:pt>
                <c:pt idx="2442" formatCode="0%">
                  <c:v>0.55141147878108054</c:v>
                </c:pt>
                <c:pt idx="2445" formatCode="0%">
                  <c:v>0.59188633389418588</c:v>
                </c:pt>
                <c:pt idx="2448" formatCode="0%">
                  <c:v>0.59684053094036271</c:v>
                </c:pt>
                <c:pt idx="2451" formatCode="0%">
                  <c:v>0.59525144886894743</c:v>
                </c:pt>
                <c:pt idx="2454" formatCode="0%">
                  <c:v>0.60223094659437904</c:v>
                </c:pt>
                <c:pt idx="2457" formatCode="0%">
                  <c:v>0</c:v>
                </c:pt>
                <c:pt idx="2460" formatCode="0%">
                  <c:v>0</c:v>
                </c:pt>
                <c:pt idx="2463" formatCode="0%">
                  <c:v>0.51791612139340681</c:v>
                </c:pt>
                <c:pt idx="2466" formatCode="0%">
                  <c:v>0.54938617810182588</c:v>
                </c:pt>
                <c:pt idx="2469" formatCode="0%">
                  <c:v>0.57624478095594189</c:v>
                </c:pt>
                <c:pt idx="2472" formatCode="0%">
                  <c:v>0.56699071477534746</c:v>
                </c:pt>
                <c:pt idx="2475" formatCode="0%">
                  <c:v>0.54458777341559172</c:v>
                </c:pt>
                <c:pt idx="2478" formatCode="0%">
                  <c:v>0.57107247460584531</c:v>
                </c:pt>
                <c:pt idx="2481" formatCode="0%">
                  <c:v>0</c:v>
                </c:pt>
                <c:pt idx="2484" formatCode="0%">
                  <c:v>0.53904156540163273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4A2-47F4-8C79-12B6C9B55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2451928"/>
        <c:axId val="832452584"/>
      </c:scatterChart>
      <c:valAx>
        <c:axId val="832451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452584"/>
        <c:crosses val="autoZero"/>
        <c:crossBetween val="midCat"/>
      </c:valAx>
      <c:valAx>
        <c:axId val="832452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4519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GATE MOVES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'Gate Moves'!$B$1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'Gate Moves'!$A$2:$A$54</c:f>
              <c:strCache>
                <c:ptCount val="53"/>
                <c:pt idx="0">
                  <c:v>WK 1</c:v>
                </c:pt>
                <c:pt idx="1">
                  <c:v>WK 2</c:v>
                </c:pt>
                <c:pt idx="2">
                  <c:v>WK 3</c:v>
                </c:pt>
                <c:pt idx="3">
                  <c:v>WK 4</c:v>
                </c:pt>
                <c:pt idx="4">
                  <c:v>WK 5</c:v>
                </c:pt>
                <c:pt idx="5">
                  <c:v>WK 6</c:v>
                </c:pt>
                <c:pt idx="6">
                  <c:v>WK 7</c:v>
                </c:pt>
                <c:pt idx="7">
                  <c:v>WK 8</c:v>
                </c:pt>
                <c:pt idx="8">
                  <c:v>WK 9</c:v>
                </c:pt>
                <c:pt idx="9">
                  <c:v>WK 10</c:v>
                </c:pt>
                <c:pt idx="10">
                  <c:v>WK 11</c:v>
                </c:pt>
                <c:pt idx="11">
                  <c:v>WK 12</c:v>
                </c:pt>
                <c:pt idx="12">
                  <c:v>WK 13</c:v>
                </c:pt>
                <c:pt idx="13">
                  <c:v>WK 14</c:v>
                </c:pt>
                <c:pt idx="14">
                  <c:v>WK 15</c:v>
                </c:pt>
                <c:pt idx="15">
                  <c:v>WK 16</c:v>
                </c:pt>
                <c:pt idx="16">
                  <c:v>WK 17</c:v>
                </c:pt>
                <c:pt idx="17">
                  <c:v>WK 18</c:v>
                </c:pt>
                <c:pt idx="18">
                  <c:v>WK 19</c:v>
                </c:pt>
                <c:pt idx="19">
                  <c:v>WK 20</c:v>
                </c:pt>
                <c:pt idx="20">
                  <c:v>WK 21</c:v>
                </c:pt>
                <c:pt idx="21">
                  <c:v>WK 22</c:v>
                </c:pt>
                <c:pt idx="22">
                  <c:v>WK 23</c:v>
                </c:pt>
                <c:pt idx="23">
                  <c:v>WK 24</c:v>
                </c:pt>
                <c:pt idx="24">
                  <c:v>WK 25</c:v>
                </c:pt>
                <c:pt idx="25">
                  <c:v>WK 26</c:v>
                </c:pt>
                <c:pt idx="26">
                  <c:v>WK 27</c:v>
                </c:pt>
                <c:pt idx="27">
                  <c:v>WK 28</c:v>
                </c:pt>
                <c:pt idx="28">
                  <c:v>WK 29</c:v>
                </c:pt>
                <c:pt idx="29">
                  <c:v>WK 30</c:v>
                </c:pt>
                <c:pt idx="30">
                  <c:v>WK 31</c:v>
                </c:pt>
                <c:pt idx="31">
                  <c:v>WK 32</c:v>
                </c:pt>
                <c:pt idx="32">
                  <c:v>WK 33</c:v>
                </c:pt>
                <c:pt idx="33">
                  <c:v>WK 34</c:v>
                </c:pt>
                <c:pt idx="34">
                  <c:v>WK 35</c:v>
                </c:pt>
                <c:pt idx="35">
                  <c:v>WK 36</c:v>
                </c:pt>
                <c:pt idx="36">
                  <c:v>WK 37</c:v>
                </c:pt>
                <c:pt idx="37">
                  <c:v>WK 38</c:v>
                </c:pt>
                <c:pt idx="38">
                  <c:v>WK 39</c:v>
                </c:pt>
                <c:pt idx="39">
                  <c:v>WK 40</c:v>
                </c:pt>
                <c:pt idx="40">
                  <c:v>WK 41</c:v>
                </c:pt>
                <c:pt idx="41">
                  <c:v>WK 42</c:v>
                </c:pt>
                <c:pt idx="42">
                  <c:v>WK 43</c:v>
                </c:pt>
                <c:pt idx="43">
                  <c:v>WK 44</c:v>
                </c:pt>
                <c:pt idx="44">
                  <c:v>WK 45</c:v>
                </c:pt>
                <c:pt idx="45">
                  <c:v>WK 46</c:v>
                </c:pt>
                <c:pt idx="46">
                  <c:v>WK 47</c:v>
                </c:pt>
                <c:pt idx="47">
                  <c:v>WK 48</c:v>
                </c:pt>
                <c:pt idx="48">
                  <c:v>WK 49</c:v>
                </c:pt>
                <c:pt idx="49">
                  <c:v>WK 50</c:v>
                </c:pt>
                <c:pt idx="50">
                  <c:v>WK 51</c:v>
                </c:pt>
                <c:pt idx="51">
                  <c:v>WK 52</c:v>
                </c:pt>
                <c:pt idx="52">
                  <c:v>WK 53</c:v>
                </c:pt>
              </c:strCache>
            </c:strRef>
          </c:cat>
          <c:val>
            <c:numRef>
              <c:f>'Gate Moves'!$B$2:$B$54</c:f>
              <c:numCache>
                <c:formatCode>_(* #,##0_);_(* \(#,##0\);_(* "-"??_);_(@_)</c:formatCode>
                <c:ptCount val="53"/>
                <c:pt idx="0">
                  <c:v>15024</c:v>
                </c:pt>
                <c:pt idx="1">
                  <c:v>17606</c:v>
                </c:pt>
                <c:pt idx="2">
                  <c:v>20931</c:v>
                </c:pt>
                <c:pt idx="3">
                  <c:v>20188</c:v>
                </c:pt>
                <c:pt idx="4">
                  <c:v>19085</c:v>
                </c:pt>
                <c:pt idx="5">
                  <c:v>18349</c:v>
                </c:pt>
                <c:pt idx="6">
                  <c:v>21049</c:v>
                </c:pt>
                <c:pt idx="7">
                  <c:v>17096</c:v>
                </c:pt>
                <c:pt idx="8">
                  <c:v>19089</c:v>
                </c:pt>
                <c:pt idx="9">
                  <c:v>15685</c:v>
                </c:pt>
                <c:pt idx="10">
                  <c:v>16134</c:v>
                </c:pt>
                <c:pt idx="11">
                  <c:v>18201</c:v>
                </c:pt>
                <c:pt idx="12">
                  <c:v>16757</c:v>
                </c:pt>
                <c:pt idx="13">
                  <c:v>18392</c:v>
                </c:pt>
                <c:pt idx="14">
                  <c:v>18490</c:v>
                </c:pt>
                <c:pt idx="15">
                  <c:v>19294</c:v>
                </c:pt>
                <c:pt idx="16">
                  <c:v>14476</c:v>
                </c:pt>
                <c:pt idx="17">
                  <c:v>11171</c:v>
                </c:pt>
                <c:pt idx="18">
                  <c:v>12221</c:v>
                </c:pt>
                <c:pt idx="19">
                  <c:v>11161</c:v>
                </c:pt>
                <c:pt idx="20">
                  <c:v>12780</c:v>
                </c:pt>
                <c:pt idx="21">
                  <c:v>14301</c:v>
                </c:pt>
                <c:pt idx="22">
                  <c:v>9107</c:v>
                </c:pt>
                <c:pt idx="23">
                  <c:v>7136</c:v>
                </c:pt>
                <c:pt idx="24">
                  <c:v>12137</c:v>
                </c:pt>
                <c:pt idx="25">
                  <c:v>11254</c:v>
                </c:pt>
                <c:pt idx="26">
                  <c:v>11254</c:v>
                </c:pt>
                <c:pt idx="27">
                  <c:v>11254</c:v>
                </c:pt>
                <c:pt idx="28">
                  <c:v>11254</c:v>
                </c:pt>
                <c:pt idx="29">
                  <c:v>17241</c:v>
                </c:pt>
                <c:pt idx="30">
                  <c:v>17898</c:v>
                </c:pt>
                <c:pt idx="31">
                  <c:v>17783</c:v>
                </c:pt>
                <c:pt idx="32">
                  <c:v>20124</c:v>
                </c:pt>
                <c:pt idx="33">
                  <c:v>18079</c:v>
                </c:pt>
                <c:pt idx="34">
                  <c:v>17054</c:v>
                </c:pt>
                <c:pt idx="35">
                  <c:v>17457</c:v>
                </c:pt>
                <c:pt idx="36">
                  <c:v>13317</c:v>
                </c:pt>
                <c:pt idx="37">
                  <c:v>17705</c:v>
                </c:pt>
                <c:pt idx="38">
                  <c:v>17911</c:v>
                </c:pt>
                <c:pt idx="39">
                  <c:v>18835</c:v>
                </c:pt>
                <c:pt idx="40">
                  <c:v>14701</c:v>
                </c:pt>
                <c:pt idx="41">
                  <c:v>16465</c:v>
                </c:pt>
                <c:pt idx="42">
                  <c:v>18336</c:v>
                </c:pt>
                <c:pt idx="43">
                  <c:v>17804</c:v>
                </c:pt>
                <c:pt idx="44">
                  <c:v>15127</c:v>
                </c:pt>
                <c:pt idx="45">
                  <c:v>16456</c:v>
                </c:pt>
                <c:pt idx="46">
                  <c:v>16753</c:v>
                </c:pt>
                <c:pt idx="47">
                  <c:v>16133</c:v>
                </c:pt>
                <c:pt idx="48">
                  <c:v>20056</c:v>
                </c:pt>
                <c:pt idx="49">
                  <c:v>16875</c:v>
                </c:pt>
                <c:pt idx="50">
                  <c:v>20338</c:v>
                </c:pt>
                <c:pt idx="51">
                  <c:v>18235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0D-4A9A-9FAE-F95769ABF98F}"/>
            </c:ext>
          </c:extLst>
        </c:ser>
        <c:ser>
          <c:idx val="1"/>
          <c:order val="1"/>
          <c:tx>
            <c:strRef>
              <c:f>'Gate Moves'!$C$1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'Gate Moves'!$A$2:$A$54</c:f>
              <c:strCache>
                <c:ptCount val="53"/>
                <c:pt idx="0">
                  <c:v>WK 1</c:v>
                </c:pt>
                <c:pt idx="1">
                  <c:v>WK 2</c:v>
                </c:pt>
                <c:pt idx="2">
                  <c:v>WK 3</c:v>
                </c:pt>
                <c:pt idx="3">
                  <c:v>WK 4</c:v>
                </c:pt>
                <c:pt idx="4">
                  <c:v>WK 5</c:v>
                </c:pt>
                <c:pt idx="5">
                  <c:v>WK 6</c:v>
                </c:pt>
                <c:pt idx="6">
                  <c:v>WK 7</c:v>
                </c:pt>
                <c:pt idx="7">
                  <c:v>WK 8</c:v>
                </c:pt>
                <c:pt idx="8">
                  <c:v>WK 9</c:v>
                </c:pt>
                <c:pt idx="9">
                  <c:v>WK 10</c:v>
                </c:pt>
                <c:pt idx="10">
                  <c:v>WK 11</c:v>
                </c:pt>
                <c:pt idx="11">
                  <c:v>WK 12</c:v>
                </c:pt>
                <c:pt idx="12">
                  <c:v>WK 13</c:v>
                </c:pt>
                <c:pt idx="13">
                  <c:v>WK 14</c:v>
                </c:pt>
                <c:pt idx="14">
                  <c:v>WK 15</c:v>
                </c:pt>
                <c:pt idx="15">
                  <c:v>WK 16</c:v>
                </c:pt>
                <c:pt idx="16">
                  <c:v>WK 17</c:v>
                </c:pt>
                <c:pt idx="17">
                  <c:v>WK 18</c:v>
                </c:pt>
                <c:pt idx="18">
                  <c:v>WK 19</c:v>
                </c:pt>
                <c:pt idx="19">
                  <c:v>WK 20</c:v>
                </c:pt>
                <c:pt idx="20">
                  <c:v>WK 21</c:v>
                </c:pt>
                <c:pt idx="21">
                  <c:v>WK 22</c:v>
                </c:pt>
                <c:pt idx="22">
                  <c:v>WK 23</c:v>
                </c:pt>
                <c:pt idx="23">
                  <c:v>WK 24</c:v>
                </c:pt>
                <c:pt idx="24">
                  <c:v>WK 25</c:v>
                </c:pt>
                <c:pt idx="25">
                  <c:v>WK 26</c:v>
                </c:pt>
                <c:pt idx="26">
                  <c:v>WK 27</c:v>
                </c:pt>
                <c:pt idx="27">
                  <c:v>WK 28</c:v>
                </c:pt>
                <c:pt idx="28">
                  <c:v>WK 29</c:v>
                </c:pt>
                <c:pt idx="29">
                  <c:v>WK 30</c:v>
                </c:pt>
                <c:pt idx="30">
                  <c:v>WK 31</c:v>
                </c:pt>
                <c:pt idx="31">
                  <c:v>WK 32</c:v>
                </c:pt>
                <c:pt idx="32">
                  <c:v>WK 33</c:v>
                </c:pt>
                <c:pt idx="33">
                  <c:v>WK 34</c:v>
                </c:pt>
                <c:pt idx="34">
                  <c:v>WK 35</c:v>
                </c:pt>
                <c:pt idx="35">
                  <c:v>WK 36</c:v>
                </c:pt>
                <c:pt idx="36">
                  <c:v>WK 37</c:v>
                </c:pt>
                <c:pt idx="37">
                  <c:v>WK 38</c:v>
                </c:pt>
                <c:pt idx="38">
                  <c:v>WK 39</c:v>
                </c:pt>
                <c:pt idx="39">
                  <c:v>WK 40</c:v>
                </c:pt>
                <c:pt idx="40">
                  <c:v>WK 41</c:v>
                </c:pt>
                <c:pt idx="41">
                  <c:v>WK 42</c:v>
                </c:pt>
                <c:pt idx="42">
                  <c:v>WK 43</c:v>
                </c:pt>
                <c:pt idx="43">
                  <c:v>WK 44</c:v>
                </c:pt>
                <c:pt idx="44">
                  <c:v>WK 45</c:v>
                </c:pt>
                <c:pt idx="45">
                  <c:v>WK 46</c:v>
                </c:pt>
                <c:pt idx="46">
                  <c:v>WK 47</c:v>
                </c:pt>
                <c:pt idx="47">
                  <c:v>WK 48</c:v>
                </c:pt>
                <c:pt idx="48">
                  <c:v>WK 49</c:v>
                </c:pt>
                <c:pt idx="49">
                  <c:v>WK 50</c:v>
                </c:pt>
                <c:pt idx="50">
                  <c:v>WK 51</c:v>
                </c:pt>
                <c:pt idx="51">
                  <c:v>WK 52</c:v>
                </c:pt>
                <c:pt idx="52">
                  <c:v>WK 53</c:v>
                </c:pt>
              </c:strCache>
            </c:strRef>
          </c:cat>
          <c:val>
            <c:numRef>
              <c:f>'Gate Moves'!$C$2:$C$54</c:f>
              <c:numCache>
                <c:formatCode>_(* #,##0_);_(* \(#,##0\);_(* "-"??_);_(@_)</c:formatCode>
                <c:ptCount val="53"/>
                <c:pt idx="0">
                  <c:v>13498</c:v>
                </c:pt>
                <c:pt idx="1">
                  <c:v>14112</c:v>
                </c:pt>
                <c:pt idx="2">
                  <c:v>15100</c:v>
                </c:pt>
                <c:pt idx="3">
                  <c:v>19045</c:v>
                </c:pt>
                <c:pt idx="4">
                  <c:v>19969</c:v>
                </c:pt>
                <c:pt idx="5">
                  <c:v>16205</c:v>
                </c:pt>
                <c:pt idx="6">
                  <c:v>16393</c:v>
                </c:pt>
                <c:pt idx="7">
                  <c:v>15902</c:v>
                </c:pt>
                <c:pt idx="8">
                  <c:v>17028</c:v>
                </c:pt>
                <c:pt idx="9">
                  <c:v>14889</c:v>
                </c:pt>
                <c:pt idx="10">
                  <c:v>19088</c:v>
                </c:pt>
                <c:pt idx="11">
                  <c:v>12787</c:v>
                </c:pt>
                <c:pt idx="12">
                  <c:v>7955</c:v>
                </c:pt>
                <c:pt idx="13">
                  <c:v>14017</c:v>
                </c:pt>
                <c:pt idx="14">
                  <c:v>12972</c:v>
                </c:pt>
                <c:pt idx="15">
                  <c:v>17980</c:v>
                </c:pt>
                <c:pt idx="16">
                  <c:v>16929</c:v>
                </c:pt>
                <c:pt idx="17">
                  <c:v>17101</c:v>
                </c:pt>
                <c:pt idx="18">
                  <c:v>16751</c:v>
                </c:pt>
                <c:pt idx="19">
                  <c:v>19780</c:v>
                </c:pt>
                <c:pt idx="20">
                  <c:v>18302</c:v>
                </c:pt>
                <c:pt idx="21">
                  <c:v>18313</c:v>
                </c:pt>
                <c:pt idx="22">
                  <c:v>12971</c:v>
                </c:pt>
                <c:pt idx="23">
                  <c:v>18281</c:v>
                </c:pt>
                <c:pt idx="24">
                  <c:v>11132</c:v>
                </c:pt>
                <c:pt idx="25">
                  <c:v>15878</c:v>
                </c:pt>
                <c:pt idx="26">
                  <c:v>19935</c:v>
                </c:pt>
                <c:pt idx="27">
                  <c:v>9234</c:v>
                </c:pt>
                <c:pt idx="28">
                  <c:v>18198</c:v>
                </c:pt>
                <c:pt idx="29">
                  <c:v>17432</c:v>
                </c:pt>
                <c:pt idx="30">
                  <c:v>15254</c:v>
                </c:pt>
                <c:pt idx="31">
                  <c:v>13828</c:v>
                </c:pt>
                <c:pt idx="32">
                  <c:v>22488</c:v>
                </c:pt>
                <c:pt idx="33">
                  <c:v>22446</c:v>
                </c:pt>
                <c:pt idx="34">
                  <c:v>23637</c:v>
                </c:pt>
                <c:pt idx="35">
                  <c:v>22929</c:v>
                </c:pt>
                <c:pt idx="36">
                  <c:v>20662</c:v>
                </c:pt>
                <c:pt idx="37">
                  <c:v>27825</c:v>
                </c:pt>
                <c:pt idx="38">
                  <c:v>25252</c:v>
                </c:pt>
                <c:pt idx="39">
                  <c:v>25041</c:v>
                </c:pt>
                <c:pt idx="40">
                  <c:v>26157</c:v>
                </c:pt>
                <c:pt idx="41">
                  <c:v>30239</c:v>
                </c:pt>
                <c:pt idx="42">
                  <c:v>27624</c:v>
                </c:pt>
                <c:pt idx="43">
                  <c:v>28924</c:v>
                </c:pt>
                <c:pt idx="44">
                  <c:v>27235</c:v>
                </c:pt>
                <c:pt idx="45">
                  <c:v>28252</c:v>
                </c:pt>
                <c:pt idx="46">
                  <c:v>27260</c:v>
                </c:pt>
                <c:pt idx="47">
                  <c:v>21688</c:v>
                </c:pt>
                <c:pt idx="48">
                  <c:v>30478</c:v>
                </c:pt>
                <c:pt idx="49">
                  <c:v>27781</c:v>
                </c:pt>
                <c:pt idx="50">
                  <c:v>28733</c:v>
                </c:pt>
                <c:pt idx="51">
                  <c:v>25918</c:v>
                </c:pt>
                <c:pt idx="52">
                  <c:v>17274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0D-4A9A-9FAE-F95769ABF98F}"/>
            </c:ext>
          </c:extLst>
        </c:ser>
        <c:ser>
          <c:idx val="2"/>
          <c:order val="2"/>
          <c:tx>
            <c:strRef>
              <c:f>'Gate Moves'!$D$1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'Gate Moves'!$A$2:$A$54</c:f>
              <c:strCache>
                <c:ptCount val="53"/>
                <c:pt idx="0">
                  <c:v>WK 1</c:v>
                </c:pt>
                <c:pt idx="1">
                  <c:v>WK 2</c:v>
                </c:pt>
                <c:pt idx="2">
                  <c:v>WK 3</c:v>
                </c:pt>
                <c:pt idx="3">
                  <c:v>WK 4</c:v>
                </c:pt>
                <c:pt idx="4">
                  <c:v>WK 5</c:v>
                </c:pt>
                <c:pt idx="5">
                  <c:v>WK 6</c:v>
                </c:pt>
                <c:pt idx="6">
                  <c:v>WK 7</c:v>
                </c:pt>
                <c:pt idx="7">
                  <c:v>WK 8</c:v>
                </c:pt>
                <c:pt idx="8">
                  <c:v>WK 9</c:v>
                </c:pt>
                <c:pt idx="9">
                  <c:v>WK 10</c:v>
                </c:pt>
                <c:pt idx="10">
                  <c:v>WK 11</c:v>
                </c:pt>
                <c:pt idx="11">
                  <c:v>WK 12</c:v>
                </c:pt>
                <c:pt idx="12">
                  <c:v>WK 13</c:v>
                </c:pt>
                <c:pt idx="13">
                  <c:v>WK 14</c:v>
                </c:pt>
                <c:pt idx="14">
                  <c:v>WK 15</c:v>
                </c:pt>
                <c:pt idx="15">
                  <c:v>WK 16</c:v>
                </c:pt>
                <c:pt idx="16">
                  <c:v>WK 17</c:v>
                </c:pt>
                <c:pt idx="17">
                  <c:v>WK 18</c:v>
                </c:pt>
                <c:pt idx="18">
                  <c:v>WK 19</c:v>
                </c:pt>
                <c:pt idx="19">
                  <c:v>WK 20</c:v>
                </c:pt>
                <c:pt idx="20">
                  <c:v>WK 21</c:v>
                </c:pt>
                <c:pt idx="21">
                  <c:v>WK 22</c:v>
                </c:pt>
                <c:pt idx="22">
                  <c:v>WK 23</c:v>
                </c:pt>
                <c:pt idx="23">
                  <c:v>WK 24</c:v>
                </c:pt>
                <c:pt idx="24">
                  <c:v>WK 25</c:v>
                </c:pt>
                <c:pt idx="25">
                  <c:v>WK 26</c:v>
                </c:pt>
                <c:pt idx="26">
                  <c:v>WK 27</c:v>
                </c:pt>
                <c:pt idx="27">
                  <c:v>WK 28</c:v>
                </c:pt>
                <c:pt idx="28">
                  <c:v>WK 29</c:v>
                </c:pt>
                <c:pt idx="29">
                  <c:v>WK 30</c:v>
                </c:pt>
                <c:pt idx="30">
                  <c:v>WK 31</c:v>
                </c:pt>
                <c:pt idx="31">
                  <c:v>WK 32</c:v>
                </c:pt>
                <c:pt idx="32">
                  <c:v>WK 33</c:v>
                </c:pt>
                <c:pt idx="33">
                  <c:v>WK 34</c:v>
                </c:pt>
                <c:pt idx="34">
                  <c:v>WK 35</c:v>
                </c:pt>
                <c:pt idx="35">
                  <c:v>WK 36</c:v>
                </c:pt>
                <c:pt idx="36">
                  <c:v>WK 37</c:v>
                </c:pt>
                <c:pt idx="37">
                  <c:v>WK 38</c:v>
                </c:pt>
                <c:pt idx="38">
                  <c:v>WK 39</c:v>
                </c:pt>
                <c:pt idx="39">
                  <c:v>WK 40</c:v>
                </c:pt>
                <c:pt idx="40">
                  <c:v>WK 41</c:v>
                </c:pt>
                <c:pt idx="41">
                  <c:v>WK 42</c:v>
                </c:pt>
                <c:pt idx="42">
                  <c:v>WK 43</c:v>
                </c:pt>
                <c:pt idx="43">
                  <c:v>WK 44</c:v>
                </c:pt>
                <c:pt idx="44">
                  <c:v>WK 45</c:v>
                </c:pt>
                <c:pt idx="45">
                  <c:v>WK 46</c:v>
                </c:pt>
                <c:pt idx="46">
                  <c:v>WK 47</c:v>
                </c:pt>
                <c:pt idx="47">
                  <c:v>WK 48</c:v>
                </c:pt>
                <c:pt idx="48">
                  <c:v>WK 49</c:v>
                </c:pt>
                <c:pt idx="49">
                  <c:v>WK 50</c:v>
                </c:pt>
                <c:pt idx="50">
                  <c:v>WK 51</c:v>
                </c:pt>
                <c:pt idx="51">
                  <c:v>WK 52</c:v>
                </c:pt>
                <c:pt idx="52">
                  <c:v>WK 53</c:v>
                </c:pt>
              </c:strCache>
            </c:strRef>
          </c:cat>
          <c:val>
            <c:numRef>
              <c:f>'Gate Moves'!$D$2:$D$54</c:f>
              <c:numCache>
                <c:formatCode>_(* #,##0_);_(* \(#,##0\);_(* "-"??_);_(@_)</c:formatCode>
                <c:ptCount val="53"/>
                <c:pt idx="0">
                  <c:v>25047</c:v>
                </c:pt>
                <c:pt idx="1">
                  <c:v>19248</c:v>
                </c:pt>
                <c:pt idx="2">
                  <c:v>13475</c:v>
                </c:pt>
                <c:pt idx="3">
                  <c:v>12571</c:v>
                </c:pt>
                <c:pt idx="4">
                  <c:v>23254</c:v>
                </c:pt>
                <c:pt idx="5">
                  <c:v>21316</c:v>
                </c:pt>
                <c:pt idx="6">
                  <c:v>22918</c:v>
                </c:pt>
                <c:pt idx="7">
                  <c:v>22438</c:v>
                </c:pt>
                <c:pt idx="8">
                  <c:v>21054</c:v>
                </c:pt>
                <c:pt idx="9">
                  <c:v>22918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0D-4A9A-9FAE-F95769ABF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3291816"/>
        <c:axId val="923292144"/>
      </c:lineChart>
      <c:catAx>
        <c:axId val="9232918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3292144"/>
        <c:crosses val="autoZero"/>
        <c:auto val="1"/>
        <c:lblAlgn val="ctr"/>
        <c:lblOffset val="100"/>
        <c:noMultiLvlLbl val="0"/>
      </c:catAx>
      <c:valAx>
        <c:axId val="92329214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3291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Verdan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Verdana"/>
              </a:defRPr>
            </a:lvl1pPr>
          </a:lstStyle>
          <a:p>
            <a:pPr>
              <a:defRPr/>
            </a:pPr>
            <a:fld id="{6BF17FD4-A674-4758-9DD4-57A0AF66CECF}" type="datetime4">
              <a:rPr lang="en-US"/>
              <a:pPr>
                <a:defRPr/>
              </a:pPr>
              <a:t>June 1,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Verdan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Verdana"/>
              </a:defRPr>
            </a:lvl1pPr>
          </a:lstStyle>
          <a:p>
            <a:pPr>
              <a:defRPr/>
            </a:pPr>
            <a:fld id="{A799DDB9-2301-43D2-82DA-1C6FFA1712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6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Verdan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Verdana"/>
              </a:defRPr>
            </a:lvl1pPr>
          </a:lstStyle>
          <a:p>
            <a:pPr>
              <a:defRPr/>
            </a:pPr>
            <a:fld id="{06D6B51D-B663-4216-AB0A-890EFD9E678E}" type="datetime4">
              <a:rPr lang="en-US"/>
              <a:pPr>
                <a:defRPr/>
              </a:pPr>
              <a:t>June 1, 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850"/>
            <a:ext cx="5607050" cy="415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Verdan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Verdana"/>
              </a:defRPr>
            </a:lvl1pPr>
          </a:lstStyle>
          <a:p>
            <a:pPr>
              <a:defRPr/>
            </a:pPr>
            <a:fld id="{FBE34816-E39D-466A-8E2A-68B7C7532B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19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CB959F-BCB0-4E2C-ADFD-11C1206E7982}" type="slidenum">
              <a:rPr lang="en-US">
                <a:latin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Verdana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C4894F7-58C3-492A-9466-7243B775CDBE}" type="slidenum">
              <a:rPr lang="da-DK" sz="1200">
                <a:latin typeface="+mn-lt"/>
              </a:rPr>
              <a:pPr algn="r">
                <a:defRPr/>
              </a:pPr>
              <a:t>6</a:t>
            </a:fld>
            <a:endParaRPr lang="da-DK" sz="120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E5E8D2-A134-4D65-B9C2-F0B408CCC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E34816-E39D-466A-8E2A-68B7C7532BB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MPT PPT Cover 01 25Apr201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 descr="APMT_Tag_Ver_ColorRev_PNG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black">
          <a:xfrm>
            <a:off x="6340475" y="6019800"/>
            <a:ext cx="22590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Triangle 13"/>
          <p:cNvSpPr/>
          <p:nvPr userDrawn="1"/>
        </p:nvSpPr>
        <p:spPr bwMode="hidden">
          <a:xfrm rot="5400000">
            <a:off x="762793" y="-762793"/>
            <a:ext cx="1655763" cy="3181350"/>
          </a:xfrm>
          <a:prstGeom prst="rtTriangle">
            <a:avLst/>
          </a:prstGeom>
          <a:solidFill>
            <a:srgbClr val="FF6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2624" y="4389120"/>
            <a:ext cx="7772400" cy="1143000"/>
          </a:xfrm>
        </p:spPr>
        <p:txBody>
          <a:bodyPr>
            <a:noAutofit/>
          </a:bodyPr>
          <a:lstStyle>
            <a:lvl1pPr algn="l">
              <a:lnSpc>
                <a:spcPct val="95000"/>
              </a:lnSpc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82624" y="5715000"/>
            <a:ext cx="7772400" cy="557745"/>
          </a:xfr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00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225425" indent="-225425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 marL="460375" indent="-234950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-"/>
              <a:defRPr sz="1600">
                <a:solidFill>
                  <a:schemeClr val="tx1"/>
                </a:solidFill>
              </a:defRPr>
            </a:lvl3pPr>
            <a:lvl4pPr marL="687388" indent="-227013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-"/>
              <a:defRPr sz="1400">
                <a:solidFill>
                  <a:schemeClr val="tx1"/>
                </a:solidFill>
              </a:defRPr>
            </a:lvl4pPr>
            <a:lvl5pPr marL="912813" indent="-225425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-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2E7CF-E080-493D-B71A-E0AA48CE3E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0"/>
          <p:cNvSpPr/>
          <p:nvPr userDrawn="1"/>
        </p:nvSpPr>
        <p:spPr bwMode="gray">
          <a:xfrm rot="16200000">
            <a:off x="5586413" y="3300412"/>
            <a:ext cx="1993900" cy="5121275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Verdana"/>
            </a:endParaRPr>
          </a:p>
        </p:txBody>
      </p:sp>
      <p:pic>
        <p:nvPicPr>
          <p:cNvPr id="5" name="Picture 11" descr="APMT_Logo_Black_PNG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340475" y="6330950"/>
            <a:ext cx="22590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7772400" cy="1828800"/>
          </a:xfr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ClrTx/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0" indent="225425">
              <a:spcAft>
                <a:spcPts val="600"/>
              </a:spcAft>
              <a:buClrTx/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 marL="225425" indent="233363">
              <a:spcAft>
                <a:spcPts val="600"/>
              </a:spcAft>
              <a:buClrTx/>
              <a:buSzPct val="100000"/>
              <a:buFont typeface="Lucida Grande"/>
              <a:buChar char="-"/>
              <a:defRPr sz="1600">
                <a:solidFill>
                  <a:schemeClr val="tx1"/>
                </a:solidFill>
              </a:defRPr>
            </a:lvl3pPr>
            <a:lvl4pPr marL="458788" indent="225425">
              <a:spcAft>
                <a:spcPts val="600"/>
              </a:spcAft>
              <a:buClrTx/>
              <a:buSzPct val="100000"/>
              <a:buFont typeface="Lucida Grande"/>
              <a:buChar char="-"/>
              <a:defRPr sz="1400">
                <a:solidFill>
                  <a:schemeClr val="tx1"/>
                </a:solidFill>
              </a:defRPr>
            </a:lvl4pPr>
            <a:lvl5pPr marL="684213" indent="233363">
              <a:spcAft>
                <a:spcPts val="600"/>
              </a:spcAft>
              <a:buClrTx/>
              <a:buSzPct val="100000"/>
              <a:buFont typeface="Lucida Grande"/>
              <a:buChar char="-"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>
            <a:normAutofit/>
          </a:bodyPr>
          <a:lstStyle>
            <a:lvl1pPr algn="l">
              <a:defRPr sz="2400" b="0" i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B5DF209-EAAF-4456-85CE-85EEC2A1F7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8006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006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0E4F1-7B95-4888-81A6-58C2ADC862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7E26B-5190-42E2-9B84-008511C497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" y="6400800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50C6F-9858-4BF2-AE96-D3050097E0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" y="6400800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9A5F4-D8AB-44B4-ABB2-E973E8783C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3810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810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848100"/>
            <a:ext cx="3810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48100"/>
            <a:ext cx="3810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85800" y="6400800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DA778-EE98-4874-AC54-7C34F67BE9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810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800" y="6400800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CB622-34AB-442F-9B29-5E6DE938FE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13716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" y="6400800"/>
            <a:ext cx="4572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fld id="{5EF63763-972A-43A0-BE8D-534C80669E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24" descr="APMT_Logo_Black_PNG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340475" y="6330950"/>
            <a:ext cx="22590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Triangle 8"/>
          <p:cNvSpPr/>
          <p:nvPr/>
        </p:nvSpPr>
        <p:spPr bwMode="hidden">
          <a:xfrm rot="5400000">
            <a:off x="356394" y="-356394"/>
            <a:ext cx="704850" cy="1417638"/>
          </a:xfrm>
          <a:prstGeom prst="rtTriangle">
            <a:avLst/>
          </a:prstGeom>
          <a:solidFill>
            <a:srgbClr val="FF6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Verdana"/>
            </a:endParaRPr>
          </a:p>
        </p:txBody>
      </p:sp>
      <p:sp>
        <p:nvSpPr>
          <p:cNvPr id="2" name="MSIPCMContentMarking" descr="{&quot;HashCode&quot;:24823256,&quot;Placement&quot;:&quot;Footer&quot;}">
            <a:extLst>
              <a:ext uri="{FF2B5EF4-FFF2-40B4-BE49-F238E27FC236}">
                <a16:creationId xmlns:a16="http://schemas.microsoft.com/office/drawing/2014/main" id="{6BFD0668-1AEB-454A-B85B-D06B4842CC93}"/>
              </a:ext>
            </a:extLst>
          </p:cNvPr>
          <p:cNvSpPr txBox="1"/>
          <p:nvPr userDrawn="1"/>
        </p:nvSpPr>
        <p:spPr>
          <a:xfrm>
            <a:off x="0" y="6595656"/>
            <a:ext cx="133983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Classification: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8" r:id="rId2"/>
    <p:sldLayoutId id="2147483674" r:id="rId3"/>
    <p:sldLayoutId id="2147483667" r:id="rId4"/>
    <p:sldLayoutId id="2147483666" r:id="rId5"/>
    <p:sldLayoutId id="2147483669" r:id="rId6"/>
    <p:sldLayoutId id="2147483670" r:id="rId7"/>
    <p:sldLayoutId id="2147483671" r:id="rId8"/>
    <p:sldLayoutId id="2147483672" r:id="rId9"/>
  </p:sldLayoutIdLst>
  <p:hf hdr="0" ftr="0" dt="0"/>
  <p:txStyles>
    <p:titleStyle>
      <a:lvl1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rgbClr val="FF6319"/>
          </a:solidFill>
          <a:latin typeface="Verdana"/>
          <a:ea typeface="+mj-ea"/>
          <a:cs typeface="Verdana"/>
        </a:defRPr>
      </a:lvl1pPr>
      <a:lvl2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FF6319"/>
          </a:solidFill>
          <a:latin typeface="Verdana" pitchFamily="34" charset="0"/>
        </a:defRPr>
      </a:lvl2pPr>
      <a:lvl3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FF6319"/>
          </a:solidFill>
          <a:latin typeface="Verdana" pitchFamily="34" charset="0"/>
        </a:defRPr>
      </a:lvl3pPr>
      <a:lvl4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FF6319"/>
          </a:solidFill>
          <a:latin typeface="Verdana" pitchFamily="34" charset="0"/>
        </a:defRPr>
      </a:lvl4pPr>
      <a:lvl5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FF6319"/>
          </a:solidFill>
          <a:latin typeface="Verdana" pitchFamily="34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FF6319"/>
          </a:solidFill>
          <a:latin typeface="Verdana" pitchFamily="34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FF6319"/>
          </a:solidFill>
          <a:latin typeface="Verdana" pitchFamily="34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FF6319"/>
          </a:solidFill>
          <a:latin typeface="Verdana" pitchFamily="34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FF6319"/>
          </a:solidFill>
          <a:latin typeface="Verdana" pitchFamily="34" charset="0"/>
        </a:defRPr>
      </a:lvl9pPr>
    </p:titleStyle>
    <p:bodyStyle>
      <a:lvl1pPr algn="l" defTabSz="457200" rtl="0" fontAlgn="base">
        <a:lnSpc>
          <a:spcPct val="110000"/>
        </a:lnSpc>
        <a:spcBef>
          <a:spcPct val="0"/>
        </a:spcBef>
        <a:spcAft>
          <a:spcPts val="1200"/>
        </a:spcAft>
        <a:buClr>
          <a:srgbClr val="FF6319"/>
        </a:buClr>
        <a:buFont typeface="Arial" charset="0"/>
        <a:defRPr kern="1200">
          <a:solidFill>
            <a:schemeClr val="tx1"/>
          </a:solidFill>
          <a:latin typeface="Verdana"/>
          <a:ea typeface="+mn-ea"/>
          <a:cs typeface="Verdana"/>
        </a:defRPr>
      </a:lvl1pPr>
      <a:lvl2pPr marL="225425" indent="-225425" algn="l" defTabSz="457200" rtl="0" fontAlgn="base">
        <a:lnSpc>
          <a:spcPct val="110000"/>
        </a:lnSpc>
        <a:spcBef>
          <a:spcPct val="0"/>
        </a:spcBef>
        <a:spcAft>
          <a:spcPts val="600"/>
        </a:spcAft>
        <a:buClr>
          <a:srgbClr val="FF6319"/>
        </a:buClr>
        <a:buFont typeface="Arial" charset="0"/>
        <a:buChar char="•"/>
        <a:defRPr kern="1200">
          <a:solidFill>
            <a:schemeClr val="tx1"/>
          </a:solidFill>
          <a:latin typeface="Verdana"/>
          <a:ea typeface="+mn-ea"/>
          <a:cs typeface="Verdana"/>
        </a:defRPr>
      </a:lvl2pPr>
      <a:lvl3pPr marL="460375" indent="-234950" algn="l" defTabSz="457200" rtl="0" fontAlgn="base">
        <a:lnSpc>
          <a:spcPct val="110000"/>
        </a:lnSpc>
        <a:spcBef>
          <a:spcPct val="0"/>
        </a:spcBef>
        <a:spcAft>
          <a:spcPts val="600"/>
        </a:spcAft>
        <a:buClr>
          <a:schemeClr val="tx1"/>
        </a:buClr>
        <a:buFont typeface="Lucida Grande"/>
        <a:buChar char="-"/>
        <a:defRPr sz="1600" kern="1200">
          <a:solidFill>
            <a:schemeClr val="tx1"/>
          </a:solidFill>
          <a:latin typeface="Verdana"/>
          <a:ea typeface="+mn-ea"/>
          <a:cs typeface="Verdana"/>
        </a:defRPr>
      </a:lvl3pPr>
      <a:lvl4pPr marL="687388" indent="-227013" algn="l" defTabSz="457200" rtl="0" fontAlgn="base">
        <a:lnSpc>
          <a:spcPct val="110000"/>
        </a:lnSpc>
        <a:spcBef>
          <a:spcPct val="0"/>
        </a:spcBef>
        <a:spcAft>
          <a:spcPts val="600"/>
        </a:spcAft>
        <a:buClr>
          <a:schemeClr val="tx1"/>
        </a:buClr>
        <a:buFont typeface="Lucida Grande"/>
        <a:buChar char="-"/>
        <a:defRPr sz="1400" kern="1200">
          <a:solidFill>
            <a:schemeClr val="tx1"/>
          </a:solidFill>
          <a:latin typeface="Verdana"/>
          <a:ea typeface="+mn-ea"/>
          <a:cs typeface="Verdana"/>
        </a:defRPr>
      </a:lvl4pPr>
      <a:lvl5pPr marL="912813" indent="-225425" algn="l" defTabSz="457200" rtl="0" fontAlgn="base">
        <a:lnSpc>
          <a:spcPct val="110000"/>
        </a:lnSpc>
        <a:spcBef>
          <a:spcPct val="0"/>
        </a:spcBef>
        <a:spcAft>
          <a:spcPts val="600"/>
        </a:spcAft>
        <a:buClr>
          <a:schemeClr val="tx1"/>
        </a:buClr>
        <a:buFont typeface="Lucida Grande"/>
        <a:buChar char="-"/>
        <a:defRPr sz="14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0" anchor="ctr"/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776F65"/>
              </a:solidFill>
            </a:endParaRPr>
          </a:p>
        </p:txBody>
      </p:sp>
      <p:pic>
        <p:nvPicPr>
          <p:cNvPr id="16391" name="Picture 5" descr="1.jpg"/>
          <p:cNvPicPr>
            <a:picLocks noChangeAspect="1"/>
          </p:cNvPicPr>
          <p:nvPr/>
        </p:nvPicPr>
        <p:blipFill>
          <a:blip r:embed="rId3"/>
          <a:srcRect t="20866"/>
          <a:stretch>
            <a:fillRect/>
          </a:stretch>
        </p:blipFill>
        <p:spPr bwMode="auto">
          <a:xfrm>
            <a:off x="1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Triangle 5"/>
          <p:cNvSpPr/>
          <p:nvPr/>
        </p:nvSpPr>
        <p:spPr bwMode="hidden">
          <a:xfrm rot="5400000">
            <a:off x="399496" y="-399494"/>
            <a:ext cx="763478" cy="1562470"/>
          </a:xfrm>
          <a:prstGeom prst="rtTriangle">
            <a:avLst/>
          </a:prstGeom>
          <a:solidFill>
            <a:srgbClr val="FF6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Verdana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-697706" y="5018982"/>
            <a:ext cx="6561138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20000"/>
              </a:spcBef>
              <a:buClr>
                <a:srgbClr val="103642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rgbClr val="FF3300"/>
                </a:solidFill>
                <a:latin typeface="Verdana" pitchFamily="34" charset="0"/>
              </a:rPr>
              <a:t>Data Bootcamp ETL Project</a:t>
            </a:r>
            <a:endParaRPr lang="en-US" sz="2400" dirty="0">
              <a:solidFill>
                <a:srgbClr val="FF3300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DE5B65-100A-4B30-8EAF-8225E2B760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450C6F-9858-4BF2-AE96-D3050097E0B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51A95D-C573-44B2-A308-67418602C084}"/>
              </a:ext>
            </a:extLst>
          </p:cNvPr>
          <p:cNvSpPr txBox="1">
            <a:spLocks/>
          </p:cNvSpPr>
          <p:nvPr/>
        </p:nvSpPr>
        <p:spPr bwMode="auto">
          <a:xfrm>
            <a:off x="914400" y="160291"/>
            <a:ext cx="864685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6319"/>
                </a:solidFill>
                <a:latin typeface="Verdana"/>
                <a:ea typeface="+mj-ea"/>
                <a:cs typeface="Verdana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9pPr>
          </a:lstStyle>
          <a:p>
            <a:r>
              <a:rPr lang="da-DK" sz="2000" b="1" dirty="0">
                <a:latin typeface="Verdana" pitchFamily="34" charset="0"/>
              </a:rPr>
              <a:t>L</a:t>
            </a:r>
            <a:r>
              <a:rPr lang="da-DK" sz="2000" dirty="0">
                <a:latin typeface="Verdana" pitchFamily="34" charset="0"/>
              </a:rPr>
              <a:t>oad (Push)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F1F965-E334-4125-A18B-C5F8B97F8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5" y="728615"/>
            <a:ext cx="7761195" cy="13398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1926E1-BF1C-4DC7-AA1D-98D52431B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6" y="2162656"/>
            <a:ext cx="7745766" cy="446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5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DE5B65-100A-4B30-8EAF-8225E2B760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450C6F-9858-4BF2-AE96-D3050097E0B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51A95D-C573-44B2-A308-67418602C084}"/>
              </a:ext>
            </a:extLst>
          </p:cNvPr>
          <p:cNvSpPr txBox="1">
            <a:spLocks/>
          </p:cNvSpPr>
          <p:nvPr/>
        </p:nvSpPr>
        <p:spPr bwMode="auto">
          <a:xfrm>
            <a:off x="914400" y="160291"/>
            <a:ext cx="864685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6319"/>
                </a:solidFill>
                <a:latin typeface="Verdana"/>
                <a:ea typeface="+mj-ea"/>
                <a:cs typeface="Verdana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9pPr>
          </a:lstStyle>
          <a:p>
            <a:r>
              <a:rPr lang="da-DK" sz="2000" dirty="0">
                <a:latin typeface="Verdana" pitchFamily="34" charset="0"/>
              </a:rPr>
              <a:t>Analyze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5699B-7073-464F-A743-0AC42432D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28616"/>
            <a:ext cx="2184811" cy="2273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A88AB-CE75-4A9A-AABC-A8851C8CB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211" y="728616"/>
            <a:ext cx="2184811" cy="2254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C80502-A524-4537-8D40-DD63A90DD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022" y="981814"/>
            <a:ext cx="3052615" cy="1517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B256E4-25C7-4B95-B5CF-A18B9F3C8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78" y="3179409"/>
            <a:ext cx="3629106" cy="2949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323245-3ECE-4207-BC50-7F50E9B0F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4051" y="3499898"/>
            <a:ext cx="3757671" cy="18743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70A3E4-4813-4201-90A7-55D222F39F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3728" y="5754179"/>
            <a:ext cx="4124233" cy="9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0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DE5B65-100A-4B30-8EAF-8225E2B760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450C6F-9858-4BF2-AE96-D3050097E0B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51A95D-C573-44B2-A308-67418602C084}"/>
              </a:ext>
            </a:extLst>
          </p:cNvPr>
          <p:cNvSpPr txBox="1">
            <a:spLocks/>
          </p:cNvSpPr>
          <p:nvPr/>
        </p:nvSpPr>
        <p:spPr bwMode="auto">
          <a:xfrm>
            <a:off x="914400" y="160291"/>
            <a:ext cx="864685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6319"/>
                </a:solidFill>
                <a:latin typeface="Verdana"/>
                <a:ea typeface="+mj-ea"/>
                <a:cs typeface="Verdana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9pPr>
          </a:lstStyle>
          <a:p>
            <a:r>
              <a:rPr lang="da-DK" sz="2000" dirty="0">
                <a:latin typeface="Verdana" pitchFamily="34" charset="0"/>
              </a:rPr>
              <a:t>Visualize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BD2EC-C150-445C-AAD5-E702C3C11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2" y="1127465"/>
            <a:ext cx="8642955" cy="550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4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2AE3-B0C7-45AF-A958-102929D4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Traffic / Physical Lay-Out of the Terminal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0CEB2-9218-462B-B6F5-7F312781E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F8D9D-D2FF-44A0-8CB3-583742F352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2E7CF-E080-493D-B71A-E0AA48CE3E5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6725D-CAFE-4460-AD6B-78D2B32C5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46"/>
          <a:stretch/>
        </p:blipFill>
        <p:spPr>
          <a:xfrm>
            <a:off x="103939" y="1269507"/>
            <a:ext cx="8936122" cy="547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0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DA13-2F52-4210-8E56-4717593D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Lay-Out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7E0E-2340-4625-955B-EABE72B72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599"/>
            <a:ext cx="7772400" cy="49581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80F59-386E-4D70-BF01-66A5D62811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2E7CF-E080-493D-B71A-E0AA48CE3E5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ABBEF-9524-454A-8E77-3D558B942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5"/>
          <a:stretch/>
        </p:blipFill>
        <p:spPr>
          <a:xfrm>
            <a:off x="102093" y="1251751"/>
            <a:ext cx="8939814" cy="537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6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650F-2756-42EB-8CB5-318907E3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Yard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E298-0B17-4292-B5B4-698F68910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 Capacity Utilization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118FD-8DD8-49EA-B6DD-C1D735860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2E7CF-E080-493D-B71A-E0AA48CE3E5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E85F5B7-2205-494F-9BE0-E8CB9D801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176822"/>
              </p:ext>
            </p:extLst>
          </p:nvPr>
        </p:nvGraphicFramePr>
        <p:xfrm>
          <a:off x="685800" y="2041864"/>
          <a:ext cx="8092440" cy="4638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Content Placeholder 4" descr="areial">
            <a:extLst>
              <a:ext uri="{FF2B5EF4-FFF2-40B4-BE49-F238E27FC236}">
                <a16:creationId xmlns:a16="http://schemas.microsoft.com/office/drawing/2014/main" id="{F6EC0917-0C12-4EA2-AAB9-8B04FC0B08EE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1902" y="177201"/>
            <a:ext cx="2356338" cy="15334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69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10A5-3C34-4CBF-A974-3DBF159F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VOLUME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5988A-CA29-47C2-B9C0-E2072B91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63030-1DF0-4B0E-9F40-AB0F8CCD3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2E7CF-E080-493D-B71A-E0AA48CE3E5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00A9A41-E918-4073-9461-FA3605CBAD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647977"/>
              </p:ext>
            </p:extLst>
          </p:nvPr>
        </p:nvGraphicFramePr>
        <p:xfrm>
          <a:off x="685801" y="1907797"/>
          <a:ext cx="8279606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2" descr="INGATE34">
            <a:extLst>
              <a:ext uri="{FF2B5EF4-FFF2-40B4-BE49-F238E27FC236}">
                <a16:creationId xmlns:a16="http://schemas.microsoft.com/office/drawing/2014/main" id="{2D182BD9-6372-460D-8128-682515488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407" y="58308"/>
            <a:ext cx="3044000" cy="1506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7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616F4B80-3045-4059-84AD-DC9300FF2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497150" y="355600"/>
            <a:ext cx="8646850" cy="568325"/>
          </a:xfrm>
        </p:spPr>
        <p:txBody>
          <a:bodyPr/>
          <a:lstStyle/>
          <a:p>
            <a:r>
              <a:rPr lang="da-DK" sz="2000" b="1" dirty="0">
                <a:latin typeface="Verdana" pitchFamily="34" charset="0"/>
              </a:rPr>
              <a:t>Goal is to Pull, Push, Analyze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AB4D90FF-7726-422B-B2CF-2DFBCFCDF858}"/>
              </a:ext>
            </a:extLst>
          </p:cNvPr>
          <p:cNvSpPr/>
          <p:nvPr/>
        </p:nvSpPr>
        <p:spPr>
          <a:xfrm rot="5400000">
            <a:off x="347789" y="-347787"/>
            <a:ext cx="701335" cy="1396912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en-US"/>
          </a:p>
        </p:txBody>
      </p:sp>
      <p:pic>
        <p:nvPicPr>
          <p:cNvPr id="11" name="Picture 4" descr="APMT_Tag_Ver_ColorRev_PNG.png">
            <a:extLst>
              <a:ext uri="{FF2B5EF4-FFF2-40B4-BE49-F238E27FC236}">
                <a16:creationId xmlns:a16="http://schemas.microsoft.com/office/drawing/2014/main" id="{E1CCEA31-E429-457C-B41B-F25B1567CF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black">
          <a:xfrm>
            <a:off x="6340475" y="6019800"/>
            <a:ext cx="22590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F517291-A6CC-41CF-9932-04A1F1FD2A34}"/>
              </a:ext>
            </a:extLst>
          </p:cNvPr>
          <p:cNvSpPr txBox="1">
            <a:spLocks/>
          </p:cNvSpPr>
          <p:nvPr/>
        </p:nvSpPr>
        <p:spPr bwMode="auto">
          <a:xfrm>
            <a:off x="3823424" y="4421186"/>
            <a:ext cx="1497151" cy="2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6319"/>
                </a:solidFill>
                <a:latin typeface="Verdana"/>
                <a:ea typeface="+mj-ea"/>
                <a:cs typeface="Verdana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9pPr>
          </a:lstStyle>
          <a:p>
            <a:r>
              <a:rPr lang="da-DK" sz="2000" b="1" dirty="0">
                <a:latin typeface="Verdana" pitchFamily="34" charset="0"/>
              </a:rPr>
              <a:t>Analyze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9B935D-F292-415D-94C5-534CA095E190}"/>
              </a:ext>
            </a:extLst>
          </p:cNvPr>
          <p:cNvSpPr txBox="1">
            <a:spLocks/>
          </p:cNvSpPr>
          <p:nvPr/>
        </p:nvSpPr>
        <p:spPr bwMode="auto">
          <a:xfrm>
            <a:off x="6287608" y="1173595"/>
            <a:ext cx="856696" cy="34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6319"/>
                </a:solidFill>
                <a:latin typeface="Verdana"/>
                <a:ea typeface="+mj-ea"/>
                <a:cs typeface="Verdana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9pPr>
          </a:lstStyle>
          <a:p>
            <a:r>
              <a:rPr lang="da-DK" sz="2000" b="1" dirty="0">
                <a:latin typeface="Verdana" pitchFamily="34" charset="0"/>
              </a:rPr>
              <a:t>PUSH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5CB9381-2692-4B10-B0D6-18A670A10D7F}"/>
              </a:ext>
            </a:extLst>
          </p:cNvPr>
          <p:cNvSpPr txBox="1">
            <a:spLocks/>
          </p:cNvSpPr>
          <p:nvPr/>
        </p:nvSpPr>
        <p:spPr bwMode="auto">
          <a:xfrm>
            <a:off x="1999697" y="1173593"/>
            <a:ext cx="856696" cy="34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6319"/>
                </a:solidFill>
                <a:latin typeface="Verdana"/>
                <a:ea typeface="+mj-ea"/>
                <a:cs typeface="Verdana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9pPr>
          </a:lstStyle>
          <a:p>
            <a:r>
              <a:rPr lang="da-DK" sz="2000" b="1" dirty="0">
                <a:latin typeface="Verdana" pitchFamily="34" charset="0"/>
              </a:rPr>
              <a:t>PULL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EB3E34-DBD9-44A3-AEF0-E316CB496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36" y="1518190"/>
            <a:ext cx="3526207" cy="2850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27FE72-B6A8-45C0-B5D3-366FE986A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2496" y="1518191"/>
            <a:ext cx="3610167" cy="2850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E2AE02-085D-4CA2-A472-94D518091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794" y="4765782"/>
            <a:ext cx="7649694" cy="19313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DE5B65-100A-4B30-8EAF-8225E2B760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450C6F-9858-4BF2-AE96-D3050097E0B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51A95D-C573-44B2-A308-67418602C084}"/>
              </a:ext>
            </a:extLst>
          </p:cNvPr>
          <p:cNvSpPr txBox="1">
            <a:spLocks/>
          </p:cNvSpPr>
          <p:nvPr/>
        </p:nvSpPr>
        <p:spPr bwMode="auto">
          <a:xfrm>
            <a:off x="914400" y="160291"/>
            <a:ext cx="864685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6319"/>
                </a:solidFill>
                <a:latin typeface="Verdana"/>
                <a:ea typeface="+mj-ea"/>
                <a:cs typeface="Verdana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9pPr>
          </a:lstStyle>
          <a:p>
            <a:r>
              <a:rPr lang="da-DK" sz="2000" b="1" dirty="0">
                <a:latin typeface="Verdana" pitchFamily="34" charset="0"/>
              </a:rPr>
              <a:t>E</a:t>
            </a:r>
            <a:r>
              <a:rPr lang="da-DK" sz="2000" dirty="0">
                <a:latin typeface="Verdana" pitchFamily="34" charset="0"/>
              </a:rPr>
              <a:t>xtract (Pull)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17CA8-3C4E-4477-BAC4-CF16668AD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3" t="2443"/>
          <a:stretch/>
        </p:blipFill>
        <p:spPr>
          <a:xfrm>
            <a:off x="4998127" y="1211587"/>
            <a:ext cx="3940986" cy="5417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6B90DD-6A18-43D7-9DBE-F4198DA353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65" r="25267"/>
          <a:stretch/>
        </p:blipFill>
        <p:spPr>
          <a:xfrm>
            <a:off x="404696" y="3489682"/>
            <a:ext cx="4247203" cy="2602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E7C3F-F69B-45D1-B816-604C016D87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632"/>
          <a:stretch/>
        </p:blipFill>
        <p:spPr>
          <a:xfrm>
            <a:off x="90898" y="1211587"/>
            <a:ext cx="4765187" cy="19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7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DE5B65-100A-4B30-8EAF-8225E2B760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450C6F-9858-4BF2-AE96-D3050097E0B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51A95D-C573-44B2-A308-67418602C084}"/>
              </a:ext>
            </a:extLst>
          </p:cNvPr>
          <p:cNvSpPr txBox="1">
            <a:spLocks/>
          </p:cNvSpPr>
          <p:nvPr/>
        </p:nvSpPr>
        <p:spPr bwMode="auto">
          <a:xfrm>
            <a:off x="914400" y="160291"/>
            <a:ext cx="864685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6319"/>
                </a:solidFill>
                <a:latin typeface="Verdana"/>
                <a:ea typeface="+mj-ea"/>
                <a:cs typeface="Verdana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9pPr>
          </a:lstStyle>
          <a:p>
            <a:r>
              <a:rPr lang="da-DK" sz="2000" b="1" dirty="0">
                <a:latin typeface="Verdana" pitchFamily="34" charset="0"/>
              </a:rPr>
              <a:t>E</a:t>
            </a:r>
            <a:r>
              <a:rPr lang="da-DK" sz="2000" dirty="0">
                <a:latin typeface="Verdana" pitchFamily="34" charset="0"/>
              </a:rPr>
              <a:t>xtract (Pull)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BADAB1-C062-497F-9A7D-F5ED0477E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55" y="768889"/>
            <a:ext cx="7897327" cy="2795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0B3687-FF6B-4F16-8267-E622F6079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55" y="3524435"/>
            <a:ext cx="7897326" cy="31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2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DE5B65-100A-4B30-8EAF-8225E2B760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450C6F-9858-4BF2-AE96-D3050097E0B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51A95D-C573-44B2-A308-67418602C084}"/>
              </a:ext>
            </a:extLst>
          </p:cNvPr>
          <p:cNvSpPr txBox="1">
            <a:spLocks/>
          </p:cNvSpPr>
          <p:nvPr/>
        </p:nvSpPr>
        <p:spPr bwMode="auto">
          <a:xfrm>
            <a:off x="914400" y="160291"/>
            <a:ext cx="864685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6319"/>
                </a:solidFill>
                <a:latin typeface="Verdana"/>
                <a:ea typeface="+mj-ea"/>
                <a:cs typeface="Verdana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9pPr>
          </a:lstStyle>
          <a:p>
            <a:r>
              <a:rPr lang="da-DK" sz="2000" b="1" dirty="0">
                <a:latin typeface="Verdana" pitchFamily="34" charset="0"/>
              </a:rPr>
              <a:t>T</a:t>
            </a:r>
            <a:r>
              <a:rPr lang="da-DK" sz="2000" dirty="0">
                <a:latin typeface="Verdana" pitchFamily="34" charset="0"/>
              </a:rPr>
              <a:t>ransform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48B6F-F9FD-4E20-A9E4-A006C92A5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3" y="728616"/>
            <a:ext cx="4344008" cy="1347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6A8EA1-5538-4319-B6FF-A6C45063C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00"/>
          <a:stretch/>
        </p:blipFill>
        <p:spPr>
          <a:xfrm>
            <a:off x="71019" y="2175028"/>
            <a:ext cx="4625268" cy="436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5F9315-06AF-4952-9296-04EAFFE01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73" y="2790768"/>
            <a:ext cx="4344008" cy="409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391C2B-8499-4C75-94A2-78D6A9925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75641"/>
            <a:ext cx="4500981" cy="532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283510-5395-42F7-8DC0-C1628461B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3" y="3763646"/>
            <a:ext cx="4500982" cy="5326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E09745-D2A8-41D9-A176-3732B3B9C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63" y="4351651"/>
            <a:ext cx="4457019" cy="528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F1F965-E334-4125-A18B-C5F8B97F8C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20" y="4935688"/>
            <a:ext cx="4429962" cy="7647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B26722-23F4-4A9D-A48D-37E8A246A8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8857" y="823706"/>
            <a:ext cx="2354514" cy="2610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6BCE2F-4B57-44E4-BD9D-4E7D8964504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7674"/>
          <a:stretch/>
        </p:blipFill>
        <p:spPr>
          <a:xfrm>
            <a:off x="5017597" y="3682361"/>
            <a:ext cx="3868561" cy="29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45666"/>
      </p:ext>
    </p:extLst>
  </p:cSld>
  <p:clrMapOvr>
    <a:masterClrMapping/>
  </p:clrMapOvr>
</p:sld>
</file>

<file path=ppt/theme/theme1.xml><?xml version="1.0" encoding="utf-8"?>
<a:theme xmlns:a="http://schemas.openxmlformats.org/drawingml/2006/main" name="APM Terminals PPT 25Apr2011">
  <a:themeElements>
    <a:clrScheme name="APM Terminals">
      <a:dk1>
        <a:sysClr val="windowText" lastClr="000000"/>
      </a:dk1>
      <a:lt1>
        <a:sysClr val="window" lastClr="FFFFFF"/>
      </a:lt1>
      <a:dk2>
        <a:srgbClr val="004165"/>
      </a:dk2>
      <a:lt2>
        <a:srgbClr val="FFFFFF"/>
      </a:lt2>
      <a:accent1>
        <a:srgbClr val="3CB6CE"/>
      </a:accent1>
      <a:accent2>
        <a:srgbClr val="004165"/>
      </a:accent2>
      <a:accent3>
        <a:srgbClr val="FF6319"/>
      </a:accent3>
      <a:accent4>
        <a:srgbClr val="EEAF30"/>
      </a:accent4>
      <a:accent5>
        <a:srgbClr val="776F65"/>
      </a:accent5>
      <a:accent6>
        <a:srgbClr val="CBC7BF"/>
      </a:accent6>
      <a:hlink>
        <a:srgbClr val="3CB6CE"/>
      </a:hlink>
      <a:folHlink>
        <a:srgbClr val="3CB6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l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APM Terminals PPT 25Apr2011</Template>
  <TotalTime>0</TotalTime>
  <Words>67</Words>
  <Application>Microsoft Office PowerPoint</Application>
  <PresentationFormat>On-screen Show (4:3)</PresentationFormat>
  <Paragraphs>32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Lucida Grande</vt:lpstr>
      <vt:lpstr>Verdana</vt:lpstr>
      <vt:lpstr>Wingdings</vt:lpstr>
      <vt:lpstr>APM Terminals PPT 25Apr2011</vt:lpstr>
      <vt:lpstr>PowerPoint Presentation</vt:lpstr>
      <vt:lpstr>Traffic / Physical Lay-Out of the Terminal </vt:lpstr>
      <vt:lpstr>Operational Lay-Out</vt:lpstr>
      <vt:lpstr>Dynamic Yard Capacity</vt:lpstr>
      <vt:lpstr>YEARLY VOLUME TRENDS</vt:lpstr>
      <vt:lpstr>Goal is to Pull, Push, Analyze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/>
  <cp:lastModifiedBy/>
  <cp:revision>50</cp:revision>
  <dcterms:created xsi:type="dcterms:W3CDTF">2011-04-27T20:10:22Z</dcterms:created>
  <dcterms:modified xsi:type="dcterms:W3CDTF">2020-06-01T23:35:42Z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iteId">
    <vt:lpwstr>05d75c05-fa1a-42e7-9cf1-eb416c396f2d</vt:lpwstr>
  </property>
  <property fmtid="{D5CDD505-2E9C-101B-9397-08002B2CF9AE}" pid="4" name="MSIP_Label_455b24b8-e69b-4583-bfd0-d64b5cee0119_Owner">
    <vt:lpwstr>Matthew.Shaffer@apmterminals.com</vt:lpwstr>
  </property>
  <property fmtid="{D5CDD505-2E9C-101B-9397-08002B2CF9AE}" pid="5" name="MSIP_Label_455b24b8-e69b-4583-bfd0-d64b5cee0119_SetDate">
    <vt:lpwstr>2019-06-18T15:27:08.1238227Z</vt:lpwstr>
  </property>
  <property fmtid="{D5CDD505-2E9C-101B-9397-08002B2CF9AE}" pid="6" name="MSIP_Label_455b24b8-e69b-4583-bfd0-d64b5cee0119_Name">
    <vt:lpwstr>Public</vt:lpwstr>
  </property>
  <property fmtid="{D5CDD505-2E9C-101B-9397-08002B2CF9AE}" pid="7" name="MSIP_Label_455b24b8-e69b-4583-bfd0-d64b5cee0119_Application">
    <vt:lpwstr>Microsoft Azure Information Protection</vt:lpwstr>
  </property>
  <property fmtid="{D5CDD505-2E9C-101B-9397-08002B2CF9AE}" pid="8" name="MSIP_Label_455b24b8-e69b-4583-bfd0-d64b5cee0119_Extended_MSFT_Method">
    <vt:lpwstr>Manual</vt:lpwstr>
  </property>
  <property fmtid="{D5CDD505-2E9C-101B-9397-08002B2CF9AE}" pid="9" name="Sensitivity">
    <vt:lpwstr>Public</vt:lpwstr>
  </property>
</Properties>
</file>