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30279975" cy="42808525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1" userDrawn="1">
          <p15:clr>
            <a:srgbClr val="A4A3A4"/>
          </p15:clr>
        </p15:guide>
        <p15:guide id="2" pos="993">
          <p15:clr>
            <a:srgbClr val="A4A3A4"/>
          </p15:clr>
        </p15:guide>
        <p15:guide id="3" pos="18081">
          <p15:clr>
            <a:srgbClr val="A4A3A4"/>
          </p15:clr>
        </p15:guide>
        <p15:guide id="4" pos="96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7E7"/>
    <a:srgbClr val="7272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18" autoAdjust="0"/>
  </p:normalViewPr>
  <p:slideViewPr>
    <p:cSldViewPr snapToGrid="0">
      <p:cViewPr>
        <p:scale>
          <a:sx n="25" d="100"/>
          <a:sy n="25" d="100"/>
        </p:scale>
        <p:origin x="2658" y="-1818"/>
      </p:cViewPr>
      <p:guideLst>
        <p:guide orient="horz" pos="2461"/>
        <p:guide pos="993"/>
        <p:guide pos="18081"/>
        <p:guide pos="96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21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6" tIns="49518" rIns="99036" bIns="49518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6" tIns="49518" rIns="99036" bIns="4951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alt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2338" y="768350"/>
            <a:ext cx="27146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6" tIns="49518" rIns="99036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6" tIns="49518" rIns="99036" bIns="49518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alt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6" tIns="49518" rIns="99036" bIns="4951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A6CD4C1-6D6D-4CFB-9DC5-1D8FF776892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82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89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427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623338" y="8356600"/>
            <a:ext cx="6408737" cy="133207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44763" y="8356600"/>
            <a:ext cx="19078575" cy="1332071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97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706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62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950" y="11969750"/>
            <a:ext cx="12742863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89213" y="11969750"/>
            <a:ext cx="12742862" cy="604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931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7741920"/>
            <a:ext cx="27251025" cy="4260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1250823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7007840"/>
            <a:ext cx="13377863" cy="212318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1250823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7007840"/>
            <a:ext cx="13384212" cy="212318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800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003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4" y="5606415"/>
            <a:ext cx="9961563" cy="72532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13533120"/>
            <a:ext cx="9961563" cy="247065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0281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8534400"/>
            <a:ext cx="18167350" cy="20975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03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4394" y="7882269"/>
            <a:ext cx="25563512" cy="216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e-DE" alt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950" y="12928629"/>
            <a:ext cx="25638125" cy="645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Aufzählungspunkt 1</a:t>
            </a:r>
          </a:p>
          <a:p>
            <a:pPr lvl="1"/>
            <a:r>
              <a:rPr lang="de-DE" altLang="de-DE"/>
              <a:t>Aufzählungspunkt 2</a:t>
            </a:r>
          </a:p>
          <a:p>
            <a:pPr lvl="2"/>
            <a:r>
              <a:rPr lang="de-DE" altLang="de-DE"/>
              <a:t>Aufzählungspunkt 3</a:t>
            </a:r>
          </a:p>
          <a:p>
            <a:pPr lvl="3"/>
            <a:r>
              <a:rPr lang="de-DE" altLang="de-DE"/>
              <a:t>Aufzählungspunkt 4</a:t>
            </a:r>
          </a:p>
          <a:p>
            <a:pPr lvl="4"/>
            <a:r>
              <a:rPr lang="de-DE" altLang="de-DE"/>
              <a:t>Aufzählungspunkt 5</a:t>
            </a:r>
          </a:p>
          <a:p>
            <a:pPr lvl="4"/>
            <a:r>
              <a:rPr lang="de-DE" altLang="de-DE"/>
              <a:t>Aufzählungspunkt 6</a:t>
            </a:r>
          </a:p>
          <a:p>
            <a:pPr lvl="0"/>
            <a:r>
              <a:rPr lang="de-DE" altLang="de-DE"/>
              <a:t>Aufzählungspunkt 7</a:t>
            </a:r>
          </a:p>
          <a:p>
            <a:pPr lvl="0"/>
            <a:r>
              <a:rPr lang="de-DE" altLang="de-DE"/>
              <a:t>Aufzählungspunkt 8</a:t>
            </a:r>
          </a:p>
          <a:p>
            <a:pPr lvl="0"/>
            <a:endParaRPr lang="de-DE" altLang="de-DE"/>
          </a:p>
        </p:txBody>
      </p:sp>
      <p:pic>
        <p:nvPicPr>
          <p:cNvPr id="1052" name="Picture 28" descr="kit-logo_standard_en_farbe-rgb_positiv_groß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38275"/>
            <a:ext cx="7200000" cy="35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637200" y="41656836"/>
            <a:ext cx="144589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176713">
              <a:defRPr>
                <a:solidFill>
                  <a:schemeClr val="tx1"/>
                </a:solidFill>
                <a:latin typeface="Arial" charset="0"/>
              </a:defRPr>
            </a:lvl1pPr>
            <a:lvl2pPr defTabSz="4176713">
              <a:defRPr>
                <a:solidFill>
                  <a:schemeClr val="tx1"/>
                </a:solidFill>
                <a:latin typeface="Arial" charset="0"/>
              </a:defRPr>
            </a:lvl2pPr>
            <a:lvl3pPr defTabSz="4176713">
              <a:defRPr>
                <a:solidFill>
                  <a:schemeClr val="tx1"/>
                </a:solidFill>
                <a:latin typeface="Arial" charset="0"/>
              </a:defRPr>
            </a:lvl3pPr>
            <a:lvl4pPr defTabSz="4176713">
              <a:defRPr>
                <a:solidFill>
                  <a:schemeClr val="tx1"/>
                </a:solidFill>
                <a:latin typeface="Arial" charset="0"/>
              </a:defRPr>
            </a:lvl4pPr>
            <a:lvl5pPr defTabSz="4176713">
              <a:defRPr>
                <a:solidFill>
                  <a:schemeClr val="tx1"/>
                </a:solidFill>
                <a:latin typeface="Arial" charset="0"/>
              </a:defRPr>
            </a:lvl5pPr>
            <a:lvl6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1767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de-DE" sz="3300" dirty="0"/>
              <a:t>KIT – The Research</a:t>
            </a:r>
            <a:r>
              <a:rPr lang="de-DE" altLang="de-DE" sz="3300" baseline="0" dirty="0"/>
              <a:t> </a:t>
            </a:r>
            <a:r>
              <a:rPr lang="de-DE" altLang="de-DE" sz="3300" dirty="0"/>
              <a:t>University in </a:t>
            </a:r>
            <a:r>
              <a:rPr lang="de-DE" altLang="de-DE" sz="3300" dirty="0" err="1"/>
              <a:t>the</a:t>
            </a:r>
            <a:r>
              <a:rPr lang="de-DE" altLang="de-DE" sz="3300" dirty="0"/>
              <a:t> Helmholtz </a:t>
            </a:r>
            <a:r>
              <a:rPr lang="de-DE" altLang="de-DE" sz="3300" dirty="0" err="1"/>
              <a:t>Association</a:t>
            </a:r>
            <a:endParaRPr lang="de-DE" altLang="de-DE" sz="3300" dirty="0"/>
          </a:p>
        </p:txBody>
      </p:sp>
      <p:sp>
        <p:nvSpPr>
          <p:cNvPr id="7" name="Diagonal liegende Ecken des Rechtecks abrunden 6"/>
          <p:cNvSpPr/>
          <p:nvPr userDrawn="1"/>
        </p:nvSpPr>
        <p:spPr bwMode="auto">
          <a:xfrm rot="5400000">
            <a:off x="-4912858" y="6419596"/>
            <a:ext cx="40079979" cy="28694294"/>
          </a:xfrm>
          <a:prstGeom prst="round2DiagRect">
            <a:avLst>
              <a:gd name="adj1" fmla="val 2453"/>
              <a:gd name="adj2" fmla="val 0"/>
            </a:avLst>
          </a:prstGeom>
          <a:noFill/>
          <a:ln w="63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725" y="40989250"/>
            <a:ext cx="5810250" cy="18192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2pPr>
      <a:lvl3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3pPr>
      <a:lvl4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4pPr>
      <a:lvl5pPr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5pPr>
      <a:lvl6pPr marL="4572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6pPr>
      <a:lvl7pPr marL="9144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7pPr>
      <a:lvl8pPr marL="13716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8pPr>
      <a:lvl9pPr marL="1828800" algn="l" defTabSz="4176713" rtl="0" fontAlgn="base">
        <a:spcBef>
          <a:spcPct val="0"/>
        </a:spcBef>
        <a:spcAft>
          <a:spcPct val="0"/>
        </a:spcAft>
        <a:defRPr sz="8000" b="1">
          <a:solidFill>
            <a:schemeClr val="tx1"/>
          </a:solidFill>
          <a:latin typeface="Arial" charset="0"/>
        </a:defRPr>
      </a:lvl9pPr>
    </p:titleStyle>
    <p:bodyStyle>
      <a:lvl1pPr marL="609600" indent="-609600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rgbClr val="000000"/>
          </a:solidFill>
          <a:latin typeface="+mn-lt"/>
          <a:ea typeface="+mn-ea"/>
          <a:cs typeface="+mn-cs"/>
        </a:defRPr>
      </a:lvl1pPr>
      <a:lvl2pPr marL="1447800" indent="-6588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2pPr>
      <a:lvl3pPr marL="2247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3pPr>
      <a:lvl4pPr marL="30480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4pPr>
      <a:lvl5pPr marL="38481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5pPr>
      <a:lvl6pPr marL="43053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6pPr>
      <a:lvl7pPr marL="47625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7pPr>
      <a:lvl8pPr marL="52197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8pPr>
      <a:lvl9pPr marL="5676900" indent="-620713" algn="l" defTabSz="4176713" rtl="0" fontAlgn="base">
        <a:spcBef>
          <a:spcPct val="20000"/>
        </a:spcBef>
        <a:spcAft>
          <a:spcPct val="0"/>
        </a:spcAft>
        <a:buBlip>
          <a:blip r:embed="rId15"/>
        </a:buBlip>
        <a:defRPr sz="4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555750" y="14020799"/>
            <a:ext cx="27049413" cy="25909589"/>
          </a:xfrm>
          <a:prstGeom prst="rect">
            <a:avLst/>
          </a:prstGeom>
          <a:solidFill>
            <a:srgbClr val="FF00FF">
              <a:alpha val="14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987" y="14281535"/>
            <a:ext cx="25638125" cy="720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de-DE" altLang="de-DE" b="1" dirty="0"/>
              <a:t>Modeled parts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Watertank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Pipeline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Generator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Turbine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Environmental influences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de-DE" altLang="de-DE" dirty="0"/>
              <a:t>Modeled </a:t>
            </a:r>
            <a:r>
              <a:rPr lang="de-DE" altLang="de-DE" dirty="0" err="1"/>
              <a:t>connectors</a:t>
            </a:r>
            <a:endParaRPr lang="de-DE" altLang="de-DE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 err="1"/>
              <a:t>Hydraulic</a:t>
            </a:r>
            <a:r>
              <a:rPr lang="de-DE" altLang="de-DE" dirty="0"/>
              <a:t> </a:t>
            </a:r>
            <a:r>
              <a:rPr lang="de-DE" altLang="de-DE" dirty="0" err="1"/>
              <a:t>port</a:t>
            </a:r>
            <a:endParaRPr lang="de-DE" altLang="de-DE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de-DE" altLang="de-DE" dirty="0" err="1"/>
              <a:t>Electrical</a:t>
            </a:r>
            <a:r>
              <a:rPr lang="de-DE" altLang="de-DE" dirty="0"/>
              <a:t> </a:t>
            </a:r>
            <a:r>
              <a:rPr lang="de-DE" altLang="de-DE" dirty="0" err="1"/>
              <a:t>port</a:t>
            </a:r>
            <a:endParaRPr lang="de-DE" altLang="de-DE" dirty="0"/>
          </a:p>
          <a:p>
            <a:pPr marL="788987" lvl="1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dirty="0"/>
              <a:t>	</a:t>
            </a:r>
          </a:p>
          <a:p>
            <a:pPr marL="788987" lvl="1" indent="0">
              <a:spcBef>
                <a:spcPts val="500"/>
              </a:spcBef>
              <a:spcAft>
                <a:spcPts val="500"/>
              </a:spcAft>
              <a:buNone/>
            </a:pPr>
            <a:endParaRPr lang="de-DE" altLang="de-DE" b="1" dirty="0"/>
          </a:p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16748" y="6816124"/>
            <a:ext cx="25958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b="1" dirty="0" err="1"/>
              <a:t>Pumped</a:t>
            </a:r>
            <a:r>
              <a:rPr lang="de-DE" sz="8000" b="1" dirty="0"/>
              <a:t> Storage Power Plant – Team 5 </a:t>
            </a:r>
          </a:p>
          <a:p>
            <a:r>
              <a:rPr lang="de-DE" sz="8000" b="1" dirty="0"/>
              <a:t>Digital Twin Engineering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555750" y="37952283"/>
            <a:ext cx="27049413" cy="2377570"/>
          </a:xfrm>
          <a:prstGeom prst="rect">
            <a:avLst/>
          </a:prstGeom>
          <a:solidFill>
            <a:srgbClr val="E9D7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16748" y="9618319"/>
            <a:ext cx="2675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Modeling of a </a:t>
            </a:r>
            <a:r>
              <a:rPr lang="en-US" sz="5000" dirty="0" err="1"/>
              <a:t>watertank</a:t>
            </a:r>
            <a:r>
              <a:rPr lang="en-US" sz="5000" dirty="0"/>
              <a:t> with pipeline, turbine and engine under environmental influences</a:t>
            </a:r>
            <a:endParaRPr lang="de-DE" sz="5000" dirty="0"/>
          </a:p>
        </p:txBody>
      </p:sp>
      <p:sp>
        <p:nvSpPr>
          <p:cNvPr id="9" name="Textfeld 8"/>
          <p:cNvSpPr txBox="1"/>
          <p:nvPr/>
        </p:nvSpPr>
        <p:spPr>
          <a:xfrm>
            <a:off x="1416748" y="10556293"/>
            <a:ext cx="26758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err="1"/>
              <a:t>Author</a:t>
            </a:r>
            <a:r>
              <a:rPr lang="de-DE" sz="5000" dirty="0"/>
              <a:t>: Lukas </a:t>
            </a:r>
            <a:r>
              <a:rPr lang="de-DE" sz="5000" dirty="0" err="1"/>
              <a:t>Hurrle</a:t>
            </a:r>
            <a:r>
              <a:rPr lang="de-DE" sz="5000" dirty="0"/>
              <a:t>, Stefan </a:t>
            </a:r>
            <a:r>
              <a:rPr lang="de-DE" sz="5000" dirty="0" err="1"/>
              <a:t>Gerhartz</a:t>
            </a:r>
            <a:r>
              <a:rPr lang="de-DE" sz="5000" dirty="0"/>
              <a:t>, Manuel Szedlak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017987" y="38730564"/>
            <a:ext cx="28724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b="1" dirty="0"/>
              <a:t>Contact, Logo, etc</a:t>
            </a:r>
            <a:r>
              <a:rPr lang="de-DE" dirty="0"/>
              <a:t>. </a:t>
            </a:r>
          </a:p>
          <a:p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60 – 80 mm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669749" y="39099895"/>
            <a:ext cx="239354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de-DE" altLang="de-DE" sz="3200" b="1" dirty="0">
                <a:solidFill>
                  <a:srgbClr val="FF0000"/>
                </a:solidFill>
              </a:rPr>
              <a:t>(</a:t>
            </a:r>
            <a:r>
              <a:rPr lang="de-DE" altLang="de-DE" sz="3200" b="1" dirty="0" err="1">
                <a:solidFill>
                  <a:srgbClr val="FF0000"/>
                </a:solidFill>
              </a:rPr>
              <a:t>for</a:t>
            </a:r>
            <a:r>
              <a:rPr lang="de-DE" altLang="de-DE" sz="3200" b="1" dirty="0">
                <a:solidFill>
                  <a:srgbClr val="FF0000"/>
                </a:solidFill>
              </a:rPr>
              <a:t> </a:t>
            </a:r>
            <a:r>
              <a:rPr lang="de-DE" altLang="de-DE" sz="3200" b="1" dirty="0" err="1">
                <a:solidFill>
                  <a:srgbClr val="FF0000"/>
                </a:solidFill>
              </a:rPr>
              <a:t>editing</a:t>
            </a:r>
            <a:r>
              <a:rPr lang="de-DE" altLang="de-DE" sz="3200" b="1" dirty="0">
                <a:solidFill>
                  <a:srgbClr val="FF0000"/>
                </a:solidFill>
              </a:rPr>
              <a:t>, </a:t>
            </a:r>
            <a:r>
              <a:rPr lang="de-DE" altLang="de-DE" sz="3200" b="1" dirty="0" err="1">
                <a:solidFill>
                  <a:srgbClr val="FF0000"/>
                </a:solidFill>
              </a:rPr>
              <a:t>delete</a:t>
            </a:r>
            <a:r>
              <a:rPr lang="de-DE" altLang="de-DE" sz="3200" b="1" dirty="0">
                <a:solidFill>
                  <a:srgbClr val="FF0000"/>
                </a:solidFill>
              </a:rPr>
              <a:t> </a:t>
            </a:r>
            <a:r>
              <a:rPr lang="de-DE" altLang="de-DE" sz="3200" b="1" dirty="0" err="1">
                <a:solidFill>
                  <a:srgbClr val="FF0000"/>
                </a:solidFill>
              </a:rPr>
              <a:t>place</a:t>
            </a:r>
            <a:r>
              <a:rPr lang="de-DE" altLang="de-DE" sz="3200" b="1" dirty="0">
                <a:solidFill>
                  <a:srgbClr val="FF0000"/>
                </a:solidFill>
              </a:rPr>
              <a:t> holder!)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FB40F3-235C-4933-A02C-2FAC4EF1DB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940" y="1512082"/>
            <a:ext cx="7035223" cy="322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E958-C98E-81BD-5C4E-E319EF9F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14031346"/>
            <a:ext cx="19237325" cy="746243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F149A4C3-5C96-8D1D-80AE-8B5C9B655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393" y="21851766"/>
            <a:ext cx="25638125" cy="492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609600" indent="-609600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447800" indent="-6588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2pPr>
            <a:lvl3pPr marL="2247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3pPr>
            <a:lvl4pPr marL="30480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4pPr>
            <a:lvl5pPr marL="38481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5pPr>
            <a:lvl6pPr marL="43053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6pPr>
            <a:lvl7pPr marL="47625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7pPr>
            <a:lvl8pPr marL="52197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8pPr>
            <a:lvl9pPr marL="5676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b="1" kern="0" dirty="0" err="1"/>
              <a:t>Expectations</a:t>
            </a:r>
            <a:endParaRPr lang="de-DE" altLang="de-DE" b="1" kern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</a:t>
            </a:r>
          </a:p>
          <a:p>
            <a:pPr>
              <a:buFontTx/>
              <a:buNone/>
            </a:pPr>
            <a:endParaRPr lang="de-DE" altLang="de-DE" kern="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2655ED-923C-7C23-2CA8-A321C661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391" y="27270556"/>
            <a:ext cx="25638125" cy="489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609600" indent="-609600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447800" indent="-6588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2pPr>
            <a:lvl3pPr marL="2247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3pPr>
            <a:lvl4pPr marL="30480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4pPr>
            <a:lvl5pPr marL="38481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5pPr>
            <a:lvl6pPr marL="43053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6pPr>
            <a:lvl7pPr marL="47625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7pPr>
            <a:lvl8pPr marL="52197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8pPr>
            <a:lvl9pPr marL="5676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b="1" kern="0" dirty="0"/>
              <a:t>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</a:t>
            </a:r>
          </a:p>
          <a:p>
            <a:pPr>
              <a:buFontTx/>
              <a:buNone/>
            </a:pPr>
            <a:endParaRPr lang="de-DE" altLang="de-DE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C9D81B7-F388-5921-6242-5D780B2F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391" y="32561255"/>
            <a:ext cx="25638125" cy="489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609600" indent="-609600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447800" indent="-6588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2pPr>
            <a:lvl3pPr marL="2247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3pPr>
            <a:lvl4pPr marL="30480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4pPr>
            <a:lvl5pPr marL="38481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5pPr>
            <a:lvl6pPr marL="43053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6pPr>
            <a:lvl7pPr marL="47625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7pPr>
            <a:lvl8pPr marL="52197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8pPr>
            <a:lvl9pPr marL="5676900" indent="-620713" algn="l" defTabSz="4176713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4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b="1" kern="0" dirty="0" err="1"/>
              <a:t>Conclusion</a:t>
            </a:r>
            <a:endParaRPr lang="de-DE" altLang="de-DE" b="1" kern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, </a:t>
            </a:r>
            <a:r>
              <a:rPr lang="de-DE" altLang="de-DE" kern="0" dirty="0" err="1"/>
              <a:t>consetetur</a:t>
            </a:r>
            <a:r>
              <a:rPr lang="de-DE" altLang="de-DE" kern="0" dirty="0"/>
              <a:t> </a:t>
            </a:r>
            <a:r>
              <a:rPr lang="de-DE" altLang="de-DE" kern="0" dirty="0" err="1"/>
              <a:t>sadipscing</a:t>
            </a:r>
            <a:r>
              <a:rPr lang="de-DE" altLang="de-DE" kern="0" dirty="0"/>
              <a:t> </a:t>
            </a:r>
            <a:r>
              <a:rPr lang="de-DE" altLang="de-DE" kern="0" dirty="0" err="1"/>
              <a:t>elitr</a:t>
            </a:r>
            <a:r>
              <a:rPr lang="de-DE" altLang="de-DE" kern="0" dirty="0"/>
              <a:t>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nonumy</a:t>
            </a:r>
            <a:r>
              <a:rPr lang="de-DE" altLang="de-DE" kern="0" dirty="0"/>
              <a:t> </a:t>
            </a:r>
            <a:r>
              <a:rPr lang="de-DE" altLang="de-DE" kern="0" dirty="0" err="1"/>
              <a:t>eirmod</a:t>
            </a:r>
            <a:r>
              <a:rPr lang="de-DE" altLang="de-DE" kern="0" dirty="0"/>
              <a:t> </a:t>
            </a:r>
            <a:r>
              <a:rPr lang="de-DE" altLang="de-DE" kern="0" dirty="0" err="1"/>
              <a:t>tempor</a:t>
            </a:r>
            <a:r>
              <a:rPr lang="de-DE" altLang="de-DE" kern="0" dirty="0"/>
              <a:t> </a:t>
            </a:r>
            <a:r>
              <a:rPr lang="de-DE" altLang="de-DE" kern="0" dirty="0" err="1"/>
              <a:t>invidunt</a:t>
            </a:r>
            <a:r>
              <a:rPr lang="de-DE" altLang="de-DE" kern="0" dirty="0"/>
              <a:t> </a:t>
            </a:r>
            <a:r>
              <a:rPr lang="de-DE" altLang="de-DE" kern="0" dirty="0" err="1"/>
              <a:t>ut</a:t>
            </a:r>
            <a:r>
              <a:rPr lang="de-DE" altLang="de-DE" kern="0" dirty="0"/>
              <a:t> </a:t>
            </a:r>
            <a:r>
              <a:rPr lang="de-DE" altLang="de-DE" kern="0" dirty="0" err="1"/>
              <a:t>labore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dolore</a:t>
            </a:r>
            <a:r>
              <a:rPr lang="de-DE" altLang="de-DE" kern="0" dirty="0"/>
              <a:t> magna </a:t>
            </a:r>
            <a:r>
              <a:rPr lang="de-DE" altLang="de-DE" kern="0" dirty="0" err="1"/>
              <a:t>aliquyam</a:t>
            </a:r>
            <a:r>
              <a:rPr lang="de-DE" altLang="de-DE" kern="0" dirty="0"/>
              <a:t> erat, sed </a:t>
            </a:r>
            <a:r>
              <a:rPr lang="de-DE" altLang="de-DE" kern="0" dirty="0" err="1"/>
              <a:t>diam</a:t>
            </a:r>
            <a:r>
              <a:rPr lang="de-DE" altLang="de-DE" kern="0" dirty="0"/>
              <a:t> </a:t>
            </a:r>
            <a:r>
              <a:rPr lang="de-DE" altLang="de-DE" kern="0" dirty="0" err="1"/>
              <a:t>voluptua</a:t>
            </a:r>
            <a:r>
              <a:rPr lang="de-DE" altLang="de-DE" kern="0" dirty="0"/>
              <a:t>. At </a:t>
            </a:r>
            <a:r>
              <a:rPr lang="de-DE" altLang="de-DE" kern="0" dirty="0" err="1"/>
              <a:t>vero</a:t>
            </a:r>
            <a:r>
              <a:rPr lang="de-DE" altLang="de-DE" kern="0" dirty="0"/>
              <a:t> </a:t>
            </a:r>
            <a:r>
              <a:rPr lang="de-DE" altLang="de-DE" kern="0" dirty="0" err="1"/>
              <a:t>eos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accusam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justo</a:t>
            </a:r>
            <a:r>
              <a:rPr lang="de-DE" altLang="de-DE" kern="0" dirty="0"/>
              <a:t> </a:t>
            </a:r>
            <a:r>
              <a:rPr lang="de-DE" altLang="de-DE" kern="0" dirty="0" err="1"/>
              <a:t>duo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dolores</a:t>
            </a:r>
            <a:r>
              <a:rPr lang="de-DE" altLang="de-DE" kern="0" dirty="0"/>
              <a:t> et </a:t>
            </a:r>
            <a:r>
              <a:rPr lang="de-DE" altLang="de-DE" kern="0" dirty="0" err="1"/>
              <a:t>ea</a:t>
            </a:r>
            <a:r>
              <a:rPr lang="de-DE" altLang="de-DE" kern="0" dirty="0"/>
              <a:t> </a:t>
            </a:r>
            <a:r>
              <a:rPr lang="de-DE" altLang="de-DE" kern="0" dirty="0" err="1"/>
              <a:t>rebum</a:t>
            </a:r>
            <a:r>
              <a:rPr lang="de-DE" altLang="de-DE" kern="0" dirty="0"/>
              <a:t>. Stet </a:t>
            </a:r>
            <a:r>
              <a:rPr lang="de-DE" altLang="de-DE" kern="0" dirty="0" err="1"/>
              <a:t>clita</a:t>
            </a:r>
            <a:r>
              <a:rPr lang="de-DE" altLang="de-DE" kern="0" dirty="0"/>
              <a:t> </a:t>
            </a:r>
            <a:r>
              <a:rPr lang="de-DE" altLang="de-DE" kern="0" dirty="0" err="1"/>
              <a:t>kasd</a:t>
            </a:r>
            <a:r>
              <a:rPr lang="de-DE" altLang="de-DE" kern="0" dirty="0"/>
              <a:t> </a:t>
            </a:r>
            <a:r>
              <a:rPr lang="de-DE" altLang="de-DE" kern="0" dirty="0" err="1"/>
              <a:t>gubergren</a:t>
            </a:r>
            <a:r>
              <a:rPr lang="de-DE" altLang="de-DE" kern="0" dirty="0"/>
              <a:t>, </a:t>
            </a:r>
            <a:r>
              <a:rPr lang="de-DE" altLang="de-DE" kern="0" dirty="0" err="1"/>
              <a:t>no</a:t>
            </a:r>
            <a:r>
              <a:rPr lang="de-DE" altLang="de-DE" kern="0" dirty="0"/>
              <a:t> </a:t>
            </a:r>
            <a:r>
              <a:rPr lang="de-DE" altLang="de-DE" kern="0" dirty="0" err="1"/>
              <a:t>sea</a:t>
            </a:r>
            <a:r>
              <a:rPr lang="de-DE" altLang="de-DE" kern="0" dirty="0"/>
              <a:t> </a:t>
            </a:r>
            <a:r>
              <a:rPr lang="de-DE" altLang="de-DE" kern="0" dirty="0" err="1"/>
              <a:t>takimata</a:t>
            </a:r>
            <a:r>
              <a:rPr lang="de-DE" altLang="de-DE" kern="0" dirty="0"/>
              <a:t> sanctus </a:t>
            </a:r>
            <a:r>
              <a:rPr lang="de-DE" altLang="de-DE" kern="0" dirty="0" err="1"/>
              <a:t>est</a:t>
            </a:r>
            <a:r>
              <a:rPr lang="de-DE" altLang="de-DE" kern="0" dirty="0"/>
              <a:t> </a:t>
            </a:r>
            <a:r>
              <a:rPr lang="de-DE" altLang="de-DE" kern="0" dirty="0" err="1"/>
              <a:t>Lorem</a:t>
            </a:r>
            <a:r>
              <a:rPr lang="de-DE" altLang="de-DE" kern="0" dirty="0"/>
              <a:t> </a:t>
            </a:r>
            <a:r>
              <a:rPr lang="de-DE" altLang="de-DE" kern="0" dirty="0" err="1"/>
              <a:t>ipsum</a:t>
            </a:r>
            <a:r>
              <a:rPr lang="de-DE" altLang="de-DE" kern="0" dirty="0"/>
              <a:t> </a:t>
            </a:r>
            <a:r>
              <a:rPr lang="de-DE" altLang="de-DE" kern="0" dirty="0" err="1"/>
              <a:t>dolor</a:t>
            </a:r>
            <a:r>
              <a:rPr lang="de-DE" altLang="de-DE" kern="0" dirty="0"/>
              <a:t> </a:t>
            </a:r>
            <a:r>
              <a:rPr lang="de-DE" altLang="de-DE" kern="0" dirty="0" err="1"/>
              <a:t>sit</a:t>
            </a:r>
            <a:r>
              <a:rPr lang="de-DE" altLang="de-DE" kern="0" dirty="0"/>
              <a:t> </a:t>
            </a:r>
            <a:r>
              <a:rPr lang="de-DE" altLang="de-DE" kern="0" dirty="0" err="1"/>
              <a:t>amet</a:t>
            </a:r>
            <a:r>
              <a:rPr lang="de-DE" altLang="de-DE" kern="0" dirty="0"/>
              <a:t>.</a:t>
            </a:r>
          </a:p>
          <a:p>
            <a:pPr>
              <a:buFontTx/>
              <a:buNone/>
            </a:pPr>
            <a:endParaRPr lang="de-DE" altLang="de-DE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_W-Poster_A0_hoch_en">
  <a:themeElements>
    <a:clrScheme name="KIT_W-Poster_A0_hoch_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D9D9D9"/>
      </a:hlink>
      <a:folHlink>
        <a:srgbClr val="B3E0DA"/>
      </a:folHlink>
    </a:clrScheme>
    <a:fontScheme name="KIT_W-Poster_A0_hoch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T_W-Poster_A0_hoch_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D9D9D9"/>
        </a:hlink>
        <a:folHlink>
          <a:srgbClr val="B3E0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KIT_W-Poster_A0_hoch_en</Template>
  <TotalTime>0</TotalTime>
  <Words>413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KIT_W-Poster_A0_hoch_en</vt:lpstr>
      <vt:lpstr>PowerPoint Presentation</vt:lpstr>
    </vt:vector>
  </TitlesOfParts>
  <Company>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Subject, Arial 80 pt. bold   black or KIT green</dc:title>
  <dc:creator>HAII,IuK</dc:creator>
  <cp:lastModifiedBy>Manuel Szedlak</cp:lastModifiedBy>
  <cp:revision>15</cp:revision>
  <dcterms:created xsi:type="dcterms:W3CDTF">2010-04-09T11:31:58Z</dcterms:created>
  <dcterms:modified xsi:type="dcterms:W3CDTF">2023-01-11T20:46:53Z</dcterms:modified>
</cp:coreProperties>
</file>