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0" r:id="rId2"/>
  </p:sldIdLst>
  <p:sldSz cx="30279975" cy="42808525"/>
  <p:notesSz cx="7099300" cy="10234613"/>
  <p:defaultTextStyle>
    <a:defPPr>
      <a:defRPr lang="de-DE"/>
    </a:defPPr>
    <a:lvl1pPr algn="l" rtl="0" fontAlgn="base">
      <a:spcBef>
        <a:spcPct val="0"/>
      </a:spcBef>
      <a:spcAft>
        <a:spcPct val="0"/>
      </a:spcAft>
      <a:defRPr sz="4000" kern="1200">
        <a:solidFill>
          <a:schemeClr val="tx1"/>
        </a:solidFill>
        <a:latin typeface="Arial" charset="0"/>
        <a:ea typeface="+mn-ea"/>
        <a:cs typeface="+mn-cs"/>
      </a:defRPr>
    </a:lvl1pPr>
    <a:lvl2pPr marL="457200" algn="l" rtl="0" fontAlgn="base">
      <a:spcBef>
        <a:spcPct val="0"/>
      </a:spcBef>
      <a:spcAft>
        <a:spcPct val="0"/>
      </a:spcAft>
      <a:defRPr sz="4000" kern="1200">
        <a:solidFill>
          <a:schemeClr val="tx1"/>
        </a:solidFill>
        <a:latin typeface="Arial" charset="0"/>
        <a:ea typeface="+mn-ea"/>
        <a:cs typeface="+mn-cs"/>
      </a:defRPr>
    </a:lvl2pPr>
    <a:lvl3pPr marL="914400" algn="l" rtl="0" fontAlgn="base">
      <a:spcBef>
        <a:spcPct val="0"/>
      </a:spcBef>
      <a:spcAft>
        <a:spcPct val="0"/>
      </a:spcAft>
      <a:defRPr sz="4000" kern="1200">
        <a:solidFill>
          <a:schemeClr val="tx1"/>
        </a:solidFill>
        <a:latin typeface="Arial" charset="0"/>
        <a:ea typeface="+mn-ea"/>
        <a:cs typeface="+mn-cs"/>
      </a:defRPr>
    </a:lvl3pPr>
    <a:lvl4pPr marL="1371600" algn="l" rtl="0" fontAlgn="base">
      <a:spcBef>
        <a:spcPct val="0"/>
      </a:spcBef>
      <a:spcAft>
        <a:spcPct val="0"/>
      </a:spcAft>
      <a:defRPr sz="4000" kern="1200">
        <a:solidFill>
          <a:schemeClr val="tx1"/>
        </a:solidFill>
        <a:latin typeface="Arial" charset="0"/>
        <a:ea typeface="+mn-ea"/>
        <a:cs typeface="+mn-cs"/>
      </a:defRPr>
    </a:lvl4pPr>
    <a:lvl5pPr marL="1828800" algn="l" rtl="0" fontAlgn="base">
      <a:spcBef>
        <a:spcPct val="0"/>
      </a:spcBef>
      <a:spcAft>
        <a:spcPct val="0"/>
      </a:spcAft>
      <a:defRPr sz="4000" kern="1200">
        <a:solidFill>
          <a:schemeClr val="tx1"/>
        </a:solidFill>
        <a:latin typeface="Arial" charset="0"/>
        <a:ea typeface="+mn-ea"/>
        <a:cs typeface="+mn-cs"/>
      </a:defRPr>
    </a:lvl5pPr>
    <a:lvl6pPr marL="2286000" algn="l" defTabSz="914400" rtl="0" eaLnBrk="1" latinLnBrk="0" hangingPunct="1">
      <a:defRPr sz="4000" kern="1200">
        <a:solidFill>
          <a:schemeClr val="tx1"/>
        </a:solidFill>
        <a:latin typeface="Arial" charset="0"/>
        <a:ea typeface="+mn-ea"/>
        <a:cs typeface="+mn-cs"/>
      </a:defRPr>
    </a:lvl6pPr>
    <a:lvl7pPr marL="2743200" algn="l" defTabSz="914400" rtl="0" eaLnBrk="1" latinLnBrk="0" hangingPunct="1">
      <a:defRPr sz="4000" kern="1200">
        <a:solidFill>
          <a:schemeClr val="tx1"/>
        </a:solidFill>
        <a:latin typeface="Arial" charset="0"/>
        <a:ea typeface="+mn-ea"/>
        <a:cs typeface="+mn-cs"/>
      </a:defRPr>
    </a:lvl7pPr>
    <a:lvl8pPr marL="3200400" algn="l" defTabSz="914400" rtl="0" eaLnBrk="1" latinLnBrk="0" hangingPunct="1">
      <a:defRPr sz="4000" kern="1200">
        <a:solidFill>
          <a:schemeClr val="tx1"/>
        </a:solidFill>
        <a:latin typeface="Arial" charset="0"/>
        <a:ea typeface="+mn-ea"/>
        <a:cs typeface="+mn-cs"/>
      </a:defRPr>
    </a:lvl8pPr>
    <a:lvl9pPr marL="3657600" algn="l" defTabSz="914400" rtl="0" eaLnBrk="1" latinLnBrk="0" hangingPunct="1">
      <a:defRPr sz="4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461" userDrawn="1">
          <p15:clr>
            <a:srgbClr val="A4A3A4"/>
          </p15:clr>
        </p15:guide>
        <p15:guide id="2" pos="993">
          <p15:clr>
            <a:srgbClr val="A4A3A4"/>
          </p15:clr>
        </p15:guide>
        <p15:guide id="3" pos="18081">
          <p15:clr>
            <a:srgbClr val="A4A3A4"/>
          </p15:clr>
        </p15:guide>
        <p15:guide id="4" pos="96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1515"/>
    <a:srgbClr val="515151"/>
    <a:srgbClr val="565656"/>
    <a:srgbClr val="000000"/>
    <a:srgbClr val="E9D7E7"/>
    <a:srgbClr val="727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90" autoAdjust="0"/>
    <p:restoredTop sz="94618" autoAdjust="0"/>
  </p:normalViewPr>
  <p:slideViewPr>
    <p:cSldViewPr>
      <p:cViewPr>
        <p:scale>
          <a:sx n="25" d="100"/>
          <a:sy n="25" d="100"/>
        </p:scale>
        <p:origin x="2658" y="-90"/>
      </p:cViewPr>
      <p:guideLst>
        <p:guide orient="horz" pos="2461"/>
        <p:guide pos="993"/>
        <p:guide pos="18081"/>
        <p:guide pos="9628"/>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3216" y="67"/>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6" tIns="49518" rIns="99036" bIns="49518" numCol="1" anchor="t" anchorCtr="0" compatLnSpc="1">
            <a:prstTxWarp prst="textNoShape">
              <a:avLst/>
            </a:prstTxWarp>
          </a:bodyPr>
          <a:lstStyle>
            <a:lvl1pPr defTabSz="990600">
              <a:defRPr sz="1300"/>
            </a:lvl1pPr>
          </a:lstStyle>
          <a:p>
            <a:endParaRPr lang="de-DE" altLang="de-DE"/>
          </a:p>
        </p:txBody>
      </p:sp>
      <p:sp>
        <p:nvSpPr>
          <p:cNvPr id="921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6" tIns="49518" rIns="99036" bIns="49518" numCol="1" anchor="t" anchorCtr="0" compatLnSpc="1">
            <a:prstTxWarp prst="textNoShape">
              <a:avLst/>
            </a:prstTxWarp>
          </a:bodyPr>
          <a:lstStyle>
            <a:lvl1pPr algn="r" defTabSz="990600">
              <a:defRPr sz="1300"/>
            </a:lvl1pPr>
          </a:lstStyle>
          <a:p>
            <a:endParaRPr lang="de-DE" altLang="de-DE"/>
          </a:p>
        </p:txBody>
      </p:sp>
      <p:sp>
        <p:nvSpPr>
          <p:cNvPr id="9220" name="Rectangle 4"/>
          <p:cNvSpPr>
            <a:spLocks noGrp="1" noRot="1" noChangeAspect="1" noChangeArrowheads="1" noTextEdit="1"/>
          </p:cNvSpPr>
          <p:nvPr>
            <p:ph type="sldImg" idx="2"/>
          </p:nvPr>
        </p:nvSpPr>
        <p:spPr bwMode="auto">
          <a:xfrm>
            <a:off x="2192338" y="768350"/>
            <a:ext cx="2714625"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6" tIns="49518" rIns="99036" bIns="49518" numCol="1" anchor="t" anchorCtr="0" compatLnSpc="1">
            <a:prstTxWarp prst="textNoShape">
              <a:avLst/>
            </a:prstTxWarp>
          </a:bodyPr>
          <a:lstStyle/>
          <a:p>
            <a:pPr lvl="0"/>
            <a:r>
              <a:rPr lang="de-DE" altLang="de-DE"/>
              <a:t>Textmasterformate durch Klicken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922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6" tIns="49518" rIns="99036" bIns="49518" numCol="1" anchor="b" anchorCtr="0" compatLnSpc="1">
            <a:prstTxWarp prst="textNoShape">
              <a:avLst/>
            </a:prstTxWarp>
          </a:bodyPr>
          <a:lstStyle>
            <a:lvl1pPr defTabSz="990600">
              <a:defRPr sz="1300"/>
            </a:lvl1pPr>
          </a:lstStyle>
          <a:p>
            <a:endParaRPr lang="de-DE" altLang="de-DE"/>
          </a:p>
        </p:txBody>
      </p:sp>
      <p:sp>
        <p:nvSpPr>
          <p:cNvPr id="922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6" tIns="49518" rIns="99036" bIns="49518" numCol="1" anchor="b" anchorCtr="0" compatLnSpc="1">
            <a:prstTxWarp prst="textNoShape">
              <a:avLst/>
            </a:prstTxWarp>
          </a:bodyPr>
          <a:lstStyle>
            <a:lvl1pPr algn="r" defTabSz="990600">
              <a:defRPr sz="1300"/>
            </a:lvl1pPr>
          </a:lstStyle>
          <a:p>
            <a:fld id="{4A6CD4C1-6D6D-4CFB-9DC5-1D8FF7768928}" type="slidenum">
              <a:rPr lang="de-DE" altLang="de-DE"/>
              <a:pPr/>
              <a:t>‹#›</a:t>
            </a:fld>
            <a:endParaRPr lang="de-DE" altLang="de-DE"/>
          </a:p>
        </p:txBody>
      </p:sp>
    </p:spTree>
    <p:extLst>
      <p:ext uri="{BB962C8B-B14F-4D97-AF65-F5344CB8AC3E}">
        <p14:creationId xmlns:p14="http://schemas.microsoft.com/office/powerpoint/2010/main" val="23982086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1713" y="13298488"/>
            <a:ext cx="25736550" cy="9175750"/>
          </a:xfrm>
        </p:spPr>
        <p:txBody>
          <a:bodyPr/>
          <a:lstStyle/>
          <a:p>
            <a:r>
              <a:rPr lang="de-DE"/>
              <a:t>Titelmasterformat durch Klicken bearbeiten</a:t>
            </a:r>
          </a:p>
        </p:txBody>
      </p:sp>
      <p:sp>
        <p:nvSpPr>
          <p:cNvPr id="3" name="Untertitel 2"/>
          <p:cNvSpPr>
            <a:spLocks noGrp="1"/>
          </p:cNvSpPr>
          <p:nvPr>
            <p:ph type="subTitle" idx="1"/>
          </p:nvPr>
        </p:nvSpPr>
        <p:spPr>
          <a:xfrm>
            <a:off x="4541838" y="24258588"/>
            <a:ext cx="21196300"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p>
        </p:txBody>
      </p:sp>
    </p:spTree>
    <p:extLst>
      <p:ext uri="{BB962C8B-B14F-4D97-AF65-F5344CB8AC3E}">
        <p14:creationId xmlns:p14="http://schemas.microsoft.com/office/powerpoint/2010/main" val="3461893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342751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623338" y="8356600"/>
            <a:ext cx="6408737" cy="13320713"/>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2544763" y="8356600"/>
            <a:ext cx="19078575" cy="13320713"/>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639739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870661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2363" y="27508200"/>
            <a:ext cx="25738137" cy="8502650"/>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2392363" y="18143538"/>
            <a:ext cx="25738137" cy="93646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 bearbeiten</a:t>
            </a:r>
          </a:p>
        </p:txBody>
      </p:sp>
    </p:spTree>
    <p:extLst>
      <p:ext uri="{BB962C8B-B14F-4D97-AF65-F5344CB8AC3E}">
        <p14:creationId xmlns:p14="http://schemas.microsoft.com/office/powerpoint/2010/main" val="1936238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2393950" y="11969750"/>
            <a:ext cx="12742863" cy="604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15289213" y="11969750"/>
            <a:ext cx="12742862" cy="604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059310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514475" y="7741920"/>
            <a:ext cx="27251025" cy="426085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1514475" y="12508230"/>
            <a:ext cx="13377863"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1514475" y="17007840"/>
            <a:ext cx="13377863" cy="212318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15381288" y="12508230"/>
            <a:ext cx="13384212"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15381288" y="17007840"/>
            <a:ext cx="13384212" cy="212318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58007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extLst>
      <p:ext uri="{BB962C8B-B14F-4D97-AF65-F5344CB8AC3E}">
        <p14:creationId xmlns:p14="http://schemas.microsoft.com/office/powerpoint/2010/main" val="700392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2848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474" y="5606415"/>
            <a:ext cx="9961563" cy="7253288"/>
          </a:xfrm>
        </p:spPr>
        <p:txBody>
          <a:bodyPr/>
          <a:lstStyle>
            <a:lvl1pPr algn="l">
              <a:defRPr sz="2000" b="1"/>
            </a:lvl1pPr>
          </a:lstStyle>
          <a:p>
            <a:r>
              <a:rPr lang="de-DE"/>
              <a:t>Titelmasterformat durch Klicken bearbeiten</a:t>
            </a:r>
          </a:p>
        </p:txBody>
      </p:sp>
      <p:sp>
        <p:nvSpPr>
          <p:cNvPr id="3" name="Inhaltsplatzhalter 2"/>
          <p:cNvSpPr>
            <a:spLocks noGrp="1"/>
          </p:cNvSpPr>
          <p:nvPr>
            <p:ph idx="1"/>
          </p:nvPr>
        </p:nvSpPr>
        <p:spPr>
          <a:xfrm>
            <a:off x="11837988" y="1704975"/>
            <a:ext cx="16927512" cy="365347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1514475" y="13533120"/>
            <a:ext cx="9961563" cy="247065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Tree>
    <p:extLst>
      <p:ext uri="{BB962C8B-B14F-4D97-AF65-F5344CB8AC3E}">
        <p14:creationId xmlns:p14="http://schemas.microsoft.com/office/powerpoint/2010/main" val="2802811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663" y="29965650"/>
            <a:ext cx="18167350" cy="3538538"/>
          </a:xfrm>
        </p:spPr>
        <p:txBody>
          <a:bodyPr/>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5935663" y="8534400"/>
            <a:ext cx="18167350" cy="209756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5935663" y="33504188"/>
            <a:ext cx="18167350" cy="5022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Tree>
    <p:extLst>
      <p:ext uri="{BB962C8B-B14F-4D97-AF65-F5344CB8AC3E}">
        <p14:creationId xmlns:p14="http://schemas.microsoft.com/office/powerpoint/2010/main" val="3470325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14394" y="7882269"/>
            <a:ext cx="25563512" cy="2164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bodyPr>
          <a:lstStyle/>
          <a:p>
            <a:pPr lvl="0"/>
            <a:endParaRPr lang="de-DE" altLang="de-DE" dirty="0"/>
          </a:p>
        </p:txBody>
      </p:sp>
      <p:sp>
        <p:nvSpPr>
          <p:cNvPr id="1027" name="Rectangle 3"/>
          <p:cNvSpPr>
            <a:spLocks noGrp="1" noChangeArrowheads="1"/>
          </p:cNvSpPr>
          <p:nvPr>
            <p:ph type="body" idx="1"/>
          </p:nvPr>
        </p:nvSpPr>
        <p:spPr bwMode="auto">
          <a:xfrm>
            <a:off x="2393950" y="12928629"/>
            <a:ext cx="25638125" cy="6456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altLang="de-DE"/>
              <a:t>Aufzählungspunkt 1</a:t>
            </a:r>
          </a:p>
          <a:p>
            <a:pPr lvl="1"/>
            <a:r>
              <a:rPr lang="de-DE" altLang="de-DE"/>
              <a:t>Aufzählungspunkt 2</a:t>
            </a:r>
          </a:p>
          <a:p>
            <a:pPr lvl="2"/>
            <a:r>
              <a:rPr lang="de-DE" altLang="de-DE"/>
              <a:t>Aufzählungspunkt 3</a:t>
            </a:r>
          </a:p>
          <a:p>
            <a:pPr lvl="3"/>
            <a:r>
              <a:rPr lang="de-DE" altLang="de-DE"/>
              <a:t>Aufzählungspunkt 4</a:t>
            </a:r>
          </a:p>
          <a:p>
            <a:pPr lvl="4"/>
            <a:r>
              <a:rPr lang="de-DE" altLang="de-DE"/>
              <a:t>Aufzählungspunkt 5</a:t>
            </a:r>
          </a:p>
          <a:p>
            <a:pPr lvl="4"/>
            <a:r>
              <a:rPr lang="de-DE" altLang="de-DE"/>
              <a:t>Aufzählungspunkt 6</a:t>
            </a:r>
          </a:p>
          <a:p>
            <a:pPr lvl="0"/>
            <a:r>
              <a:rPr lang="de-DE" altLang="de-DE"/>
              <a:t>Aufzählungspunkt 7</a:t>
            </a:r>
          </a:p>
          <a:p>
            <a:pPr lvl="0"/>
            <a:r>
              <a:rPr lang="de-DE" altLang="de-DE"/>
              <a:t>Aufzählungspunkt 8</a:t>
            </a:r>
          </a:p>
          <a:p>
            <a:pPr lvl="0"/>
            <a:endParaRPr lang="de-DE" altLang="de-DE"/>
          </a:p>
        </p:txBody>
      </p:sp>
      <p:pic>
        <p:nvPicPr>
          <p:cNvPr id="1052" name="Picture 28" descr="kit-logo_standard_en_farbe-rgb_positiv_groß"/>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517650" y="1438275"/>
            <a:ext cx="7200000" cy="3561866"/>
          </a:xfrm>
          <a:prstGeom prst="rect">
            <a:avLst/>
          </a:prstGeom>
          <a:noFill/>
          <a:extLst>
            <a:ext uri="{909E8E84-426E-40DD-AFC4-6F175D3DCCD1}">
              <a14:hiddenFill xmlns:a14="http://schemas.microsoft.com/office/drawing/2010/main">
                <a:solidFill>
                  <a:srgbClr val="FFFFFF"/>
                </a:solidFill>
              </a14:hiddenFill>
            </a:ext>
          </a:extLst>
        </p:spPr>
      </p:pic>
      <p:sp>
        <p:nvSpPr>
          <p:cNvPr id="1056" name="Text Box 32"/>
          <p:cNvSpPr txBox="1">
            <a:spLocks noChangeArrowheads="1"/>
          </p:cNvSpPr>
          <p:nvPr/>
        </p:nvSpPr>
        <p:spPr bwMode="auto">
          <a:xfrm>
            <a:off x="637200" y="41656836"/>
            <a:ext cx="1445895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4176713">
              <a:defRPr>
                <a:solidFill>
                  <a:schemeClr val="tx1"/>
                </a:solidFill>
                <a:latin typeface="Arial" charset="0"/>
              </a:defRPr>
            </a:lvl1pPr>
            <a:lvl2pPr defTabSz="4176713">
              <a:defRPr>
                <a:solidFill>
                  <a:schemeClr val="tx1"/>
                </a:solidFill>
                <a:latin typeface="Arial" charset="0"/>
              </a:defRPr>
            </a:lvl2pPr>
            <a:lvl3pPr defTabSz="4176713">
              <a:defRPr>
                <a:solidFill>
                  <a:schemeClr val="tx1"/>
                </a:solidFill>
                <a:latin typeface="Arial" charset="0"/>
              </a:defRPr>
            </a:lvl3pPr>
            <a:lvl4pPr defTabSz="4176713">
              <a:defRPr>
                <a:solidFill>
                  <a:schemeClr val="tx1"/>
                </a:solidFill>
                <a:latin typeface="Arial" charset="0"/>
              </a:defRPr>
            </a:lvl4pPr>
            <a:lvl5pPr defTabSz="4176713">
              <a:defRPr>
                <a:solidFill>
                  <a:schemeClr val="tx1"/>
                </a:solidFill>
                <a:latin typeface="Arial" charset="0"/>
              </a:defRPr>
            </a:lvl5pPr>
            <a:lvl6pPr defTabSz="4176713" fontAlgn="base">
              <a:spcBef>
                <a:spcPct val="0"/>
              </a:spcBef>
              <a:spcAft>
                <a:spcPct val="0"/>
              </a:spcAft>
              <a:defRPr>
                <a:solidFill>
                  <a:schemeClr val="tx1"/>
                </a:solidFill>
                <a:latin typeface="Arial" charset="0"/>
              </a:defRPr>
            </a:lvl6pPr>
            <a:lvl7pPr defTabSz="4176713" fontAlgn="base">
              <a:spcBef>
                <a:spcPct val="0"/>
              </a:spcBef>
              <a:spcAft>
                <a:spcPct val="0"/>
              </a:spcAft>
              <a:defRPr>
                <a:solidFill>
                  <a:schemeClr val="tx1"/>
                </a:solidFill>
                <a:latin typeface="Arial" charset="0"/>
              </a:defRPr>
            </a:lvl7pPr>
            <a:lvl8pPr defTabSz="4176713" fontAlgn="base">
              <a:spcBef>
                <a:spcPct val="0"/>
              </a:spcBef>
              <a:spcAft>
                <a:spcPct val="0"/>
              </a:spcAft>
              <a:defRPr>
                <a:solidFill>
                  <a:schemeClr val="tx1"/>
                </a:solidFill>
                <a:latin typeface="Arial" charset="0"/>
              </a:defRPr>
            </a:lvl8pPr>
            <a:lvl9pPr defTabSz="4176713" fontAlgn="base">
              <a:spcBef>
                <a:spcPct val="0"/>
              </a:spcBef>
              <a:spcAft>
                <a:spcPct val="0"/>
              </a:spcAft>
              <a:defRPr>
                <a:solidFill>
                  <a:schemeClr val="tx1"/>
                </a:solidFill>
                <a:latin typeface="Arial" charset="0"/>
              </a:defRPr>
            </a:lvl9pPr>
          </a:lstStyle>
          <a:p>
            <a:r>
              <a:rPr lang="de-DE" altLang="de-DE" sz="3300" dirty="0"/>
              <a:t>KIT – The Research</a:t>
            </a:r>
            <a:r>
              <a:rPr lang="de-DE" altLang="de-DE" sz="3300" baseline="0" dirty="0"/>
              <a:t> </a:t>
            </a:r>
            <a:r>
              <a:rPr lang="de-DE" altLang="de-DE" sz="3300" dirty="0"/>
              <a:t>University in </a:t>
            </a:r>
            <a:r>
              <a:rPr lang="de-DE" altLang="de-DE" sz="3300" dirty="0" err="1"/>
              <a:t>the</a:t>
            </a:r>
            <a:r>
              <a:rPr lang="de-DE" altLang="de-DE" sz="3300" dirty="0"/>
              <a:t> Helmholtz </a:t>
            </a:r>
            <a:r>
              <a:rPr lang="de-DE" altLang="de-DE" sz="3300" dirty="0" err="1"/>
              <a:t>Association</a:t>
            </a:r>
            <a:endParaRPr lang="de-DE" altLang="de-DE" sz="3300" dirty="0"/>
          </a:p>
        </p:txBody>
      </p:sp>
      <p:sp>
        <p:nvSpPr>
          <p:cNvPr id="7" name="Diagonal liegende Ecken des Rechtecks abrunden 6"/>
          <p:cNvSpPr/>
          <p:nvPr userDrawn="1"/>
        </p:nvSpPr>
        <p:spPr bwMode="auto">
          <a:xfrm rot="5400000">
            <a:off x="-4912858" y="6419596"/>
            <a:ext cx="40079979" cy="28694294"/>
          </a:xfrm>
          <a:prstGeom prst="round2DiagRect">
            <a:avLst>
              <a:gd name="adj1" fmla="val 2453"/>
              <a:gd name="adj2" fmla="val 0"/>
            </a:avLst>
          </a:prstGeom>
          <a:noFill/>
          <a:ln w="6350" cap="flat" cmpd="sng" algn="ctr">
            <a:solidFill>
              <a:schemeClr val="tx1">
                <a:alpha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a:ln>
                <a:noFill/>
              </a:ln>
              <a:solidFill>
                <a:schemeClr val="tx1"/>
              </a:solidFill>
              <a:effectLst/>
              <a:latin typeface="Arial" charset="0"/>
            </a:endParaRPr>
          </a:p>
        </p:txBody>
      </p:sp>
      <p:pic>
        <p:nvPicPr>
          <p:cNvPr id="8" name="Grafik 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4469725" y="40989250"/>
            <a:ext cx="5810250" cy="181927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176713" rtl="0" fontAlgn="base">
        <a:spcBef>
          <a:spcPct val="0"/>
        </a:spcBef>
        <a:spcAft>
          <a:spcPct val="0"/>
        </a:spcAft>
        <a:defRPr sz="8000" b="1">
          <a:solidFill>
            <a:schemeClr val="tx1"/>
          </a:solidFill>
          <a:latin typeface="+mj-lt"/>
          <a:ea typeface="+mj-ea"/>
          <a:cs typeface="+mj-cs"/>
        </a:defRPr>
      </a:lvl1pPr>
      <a:lvl2pPr algn="l" defTabSz="4176713" rtl="0" fontAlgn="base">
        <a:spcBef>
          <a:spcPct val="0"/>
        </a:spcBef>
        <a:spcAft>
          <a:spcPct val="0"/>
        </a:spcAft>
        <a:defRPr sz="8000" b="1">
          <a:solidFill>
            <a:schemeClr val="tx1"/>
          </a:solidFill>
          <a:latin typeface="Arial" charset="0"/>
        </a:defRPr>
      </a:lvl2pPr>
      <a:lvl3pPr algn="l" defTabSz="4176713" rtl="0" fontAlgn="base">
        <a:spcBef>
          <a:spcPct val="0"/>
        </a:spcBef>
        <a:spcAft>
          <a:spcPct val="0"/>
        </a:spcAft>
        <a:defRPr sz="8000" b="1">
          <a:solidFill>
            <a:schemeClr val="tx1"/>
          </a:solidFill>
          <a:latin typeface="Arial" charset="0"/>
        </a:defRPr>
      </a:lvl3pPr>
      <a:lvl4pPr algn="l" defTabSz="4176713" rtl="0" fontAlgn="base">
        <a:spcBef>
          <a:spcPct val="0"/>
        </a:spcBef>
        <a:spcAft>
          <a:spcPct val="0"/>
        </a:spcAft>
        <a:defRPr sz="8000" b="1">
          <a:solidFill>
            <a:schemeClr val="tx1"/>
          </a:solidFill>
          <a:latin typeface="Arial" charset="0"/>
        </a:defRPr>
      </a:lvl4pPr>
      <a:lvl5pPr algn="l" defTabSz="4176713" rtl="0" fontAlgn="base">
        <a:spcBef>
          <a:spcPct val="0"/>
        </a:spcBef>
        <a:spcAft>
          <a:spcPct val="0"/>
        </a:spcAft>
        <a:defRPr sz="8000" b="1">
          <a:solidFill>
            <a:schemeClr val="tx1"/>
          </a:solidFill>
          <a:latin typeface="Arial" charset="0"/>
        </a:defRPr>
      </a:lvl5pPr>
      <a:lvl6pPr marL="457200" algn="l" defTabSz="4176713" rtl="0" fontAlgn="base">
        <a:spcBef>
          <a:spcPct val="0"/>
        </a:spcBef>
        <a:spcAft>
          <a:spcPct val="0"/>
        </a:spcAft>
        <a:defRPr sz="8000" b="1">
          <a:solidFill>
            <a:schemeClr val="tx1"/>
          </a:solidFill>
          <a:latin typeface="Arial" charset="0"/>
        </a:defRPr>
      </a:lvl6pPr>
      <a:lvl7pPr marL="914400" algn="l" defTabSz="4176713" rtl="0" fontAlgn="base">
        <a:spcBef>
          <a:spcPct val="0"/>
        </a:spcBef>
        <a:spcAft>
          <a:spcPct val="0"/>
        </a:spcAft>
        <a:defRPr sz="8000" b="1">
          <a:solidFill>
            <a:schemeClr val="tx1"/>
          </a:solidFill>
          <a:latin typeface="Arial" charset="0"/>
        </a:defRPr>
      </a:lvl7pPr>
      <a:lvl8pPr marL="1371600" algn="l" defTabSz="4176713" rtl="0" fontAlgn="base">
        <a:spcBef>
          <a:spcPct val="0"/>
        </a:spcBef>
        <a:spcAft>
          <a:spcPct val="0"/>
        </a:spcAft>
        <a:defRPr sz="8000" b="1">
          <a:solidFill>
            <a:schemeClr val="tx1"/>
          </a:solidFill>
          <a:latin typeface="Arial" charset="0"/>
        </a:defRPr>
      </a:lvl8pPr>
      <a:lvl9pPr marL="1828800" algn="l" defTabSz="4176713" rtl="0" fontAlgn="base">
        <a:spcBef>
          <a:spcPct val="0"/>
        </a:spcBef>
        <a:spcAft>
          <a:spcPct val="0"/>
        </a:spcAft>
        <a:defRPr sz="8000" b="1">
          <a:solidFill>
            <a:schemeClr val="tx1"/>
          </a:solidFill>
          <a:latin typeface="Arial" charset="0"/>
        </a:defRPr>
      </a:lvl9pPr>
    </p:titleStyle>
    <p:bodyStyle>
      <a:lvl1pPr marL="609600" indent="-609600" algn="l" defTabSz="4176713" rtl="0" fontAlgn="base">
        <a:spcBef>
          <a:spcPct val="20000"/>
        </a:spcBef>
        <a:spcAft>
          <a:spcPct val="0"/>
        </a:spcAft>
        <a:buBlip>
          <a:blip r:embed="rId15"/>
        </a:buBlip>
        <a:defRPr sz="4000">
          <a:solidFill>
            <a:srgbClr val="000000"/>
          </a:solidFill>
          <a:latin typeface="+mn-lt"/>
          <a:ea typeface="+mn-ea"/>
          <a:cs typeface="+mn-cs"/>
        </a:defRPr>
      </a:lvl1pPr>
      <a:lvl2pPr marL="1447800" indent="-658813" algn="l" defTabSz="4176713" rtl="0" fontAlgn="base">
        <a:spcBef>
          <a:spcPct val="20000"/>
        </a:spcBef>
        <a:spcAft>
          <a:spcPct val="0"/>
        </a:spcAft>
        <a:buBlip>
          <a:blip r:embed="rId15"/>
        </a:buBlip>
        <a:defRPr sz="4000">
          <a:solidFill>
            <a:schemeClr val="tx1"/>
          </a:solidFill>
          <a:latin typeface="+mn-lt"/>
        </a:defRPr>
      </a:lvl2pPr>
      <a:lvl3pPr marL="2247900" indent="-620713" algn="l" defTabSz="4176713" rtl="0" fontAlgn="base">
        <a:spcBef>
          <a:spcPct val="20000"/>
        </a:spcBef>
        <a:spcAft>
          <a:spcPct val="0"/>
        </a:spcAft>
        <a:buBlip>
          <a:blip r:embed="rId15"/>
        </a:buBlip>
        <a:defRPr sz="4000">
          <a:solidFill>
            <a:schemeClr val="tx1"/>
          </a:solidFill>
          <a:latin typeface="+mn-lt"/>
        </a:defRPr>
      </a:lvl3pPr>
      <a:lvl4pPr marL="3048000" indent="-620713" algn="l" defTabSz="4176713" rtl="0" fontAlgn="base">
        <a:spcBef>
          <a:spcPct val="20000"/>
        </a:spcBef>
        <a:spcAft>
          <a:spcPct val="0"/>
        </a:spcAft>
        <a:buBlip>
          <a:blip r:embed="rId15"/>
        </a:buBlip>
        <a:defRPr sz="4000">
          <a:solidFill>
            <a:schemeClr val="tx1"/>
          </a:solidFill>
          <a:latin typeface="+mn-lt"/>
        </a:defRPr>
      </a:lvl4pPr>
      <a:lvl5pPr marL="3848100" indent="-620713" algn="l" defTabSz="4176713" rtl="0" fontAlgn="base">
        <a:spcBef>
          <a:spcPct val="20000"/>
        </a:spcBef>
        <a:spcAft>
          <a:spcPct val="0"/>
        </a:spcAft>
        <a:buBlip>
          <a:blip r:embed="rId15"/>
        </a:buBlip>
        <a:defRPr sz="4000">
          <a:solidFill>
            <a:schemeClr val="tx1"/>
          </a:solidFill>
          <a:latin typeface="+mn-lt"/>
        </a:defRPr>
      </a:lvl5pPr>
      <a:lvl6pPr marL="4305300" indent="-620713" algn="l" defTabSz="4176713" rtl="0" fontAlgn="base">
        <a:spcBef>
          <a:spcPct val="20000"/>
        </a:spcBef>
        <a:spcAft>
          <a:spcPct val="0"/>
        </a:spcAft>
        <a:buBlip>
          <a:blip r:embed="rId15"/>
        </a:buBlip>
        <a:defRPr sz="4000">
          <a:solidFill>
            <a:schemeClr val="tx1"/>
          </a:solidFill>
          <a:latin typeface="+mn-lt"/>
        </a:defRPr>
      </a:lvl6pPr>
      <a:lvl7pPr marL="4762500" indent="-620713" algn="l" defTabSz="4176713" rtl="0" fontAlgn="base">
        <a:spcBef>
          <a:spcPct val="20000"/>
        </a:spcBef>
        <a:spcAft>
          <a:spcPct val="0"/>
        </a:spcAft>
        <a:buBlip>
          <a:blip r:embed="rId15"/>
        </a:buBlip>
        <a:defRPr sz="4000">
          <a:solidFill>
            <a:schemeClr val="tx1"/>
          </a:solidFill>
          <a:latin typeface="+mn-lt"/>
        </a:defRPr>
      </a:lvl7pPr>
      <a:lvl8pPr marL="5219700" indent="-620713" algn="l" defTabSz="4176713" rtl="0" fontAlgn="base">
        <a:spcBef>
          <a:spcPct val="20000"/>
        </a:spcBef>
        <a:spcAft>
          <a:spcPct val="0"/>
        </a:spcAft>
        <a:buBlip>
          <a:blip r:embed="rId15"/>
        </a:buBlip>
        <a:defRPr sz="4000">
          <a:solidFill>
            <a:schemeClr val="tx1"/>
          </a:solidFill>
          <a:latin typeface="+mn-lt"/>
        </a:defRPr>
      </a:lvl8pPr>
      <a:lvl9pPr marL="5676900" indent="-620713" algn="l" defTabSz="4176713" rtl="0" fontAlgn="base">
        <a:spcBef>
          <a:spcPct val="20000"/>
        </a:spcBef>
        <a:spcAft>
          <a:spcPct val="0"/>
        </a:spcAft>
        <a:buBlip>
          <a:blip r:embed="rId15"/>
        </a:buBlip>
        <a:defRPr sz="4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2" name="Rectangle 6"/>
          <p:cNvSpPr>
            <a:spLocks noChangeArrowheads="1"/>
          </p:cNvSpPr>
          <p:nvPr/>
        </p:nvSpPr>
        <p:spPr bwMode="auto">
          <a:xfrm>
            <a:off x="1547501" y="12056513"/>
            <a:ext cx="27049413" cy="25909589"/>
          </a:xfrm>
          <a:prstGeom prst="rect">
            <a:avLst/>
          </a:prstGeom>
          <a:solidFill>
            <a:srgbClr val="FF00FF">
              <a:alpha val="14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dirty="0"/>
          </a:p>
        </p:txBody>
      </p:sp>
      <p:sp>
        <p:nvSpPr>
          <p:cNvPr id="91139" name="Rectangle 3"/>
          <p:cNvSpPr>
            <a:spLocks noGrp="1" noChangeArrowheads="1"/>
          </p:cNvSpPr>
          <p:nvPr>
            <p:ph type="body" idx="1"/>
          </p:nvPr>
        </p:nvSpPr>
        <p:spPr>
          <a:xfrm>
            <a:off x="2095825" y="18175022"/>
            <a:ext cx="6745654" cy="7576385"/>
          </a:xfrm>
          <a:noFill/>
          <a:extLst>
            <a:ext uri="{909E8E84-426E-40DD-AFC4-6F175D3DCCD1}">
              <a14:hiddenFill xmlns:a14="http://schemas.microsoft.com/office/drawing/2010/main">
                <a:solidFill>
                  <a:schemeClr val="bg1"/>
                </a:solidFill>
              </a14:hiddenFill>
            </a:ext>
          </a:extLst>
        </p:spPr>
        <p:txBody>
          <a:bodyPr/>
          <a:lstStyle/>
          <a:p>
            <a:pPr>
              <a:spcBef>
                <a:spcPts val="500"/>
              </a:spcBef>
              <a:spcAft>
                <a:spcPts val="500"/>
              </a:spcAft>
            </a:pPr>
            <a:r>
              <a:rPr lang="de-DE" altLang="de-DE" b="1" dirty="0"/>
              <a:t>Modeled parts</a:t>
            </a:r>
          </a:p>
          <a:p>
            <a:pPr lvl="1">
              <a:spcBef>
                <a:spcPts val="500"/>
              </a:spcBef>
              <a:spcAft>
                <a:spcPts val="500"/>
              </a:spcAft>
            </a:pPr>
            <a:r>
              <a:rPr lang="de-DE" altLang="de-DE" dirty="0"/>
              <a:t>Environment</a:t>
            </a:r>
          </a:p>
          <a:p>
            <a:pPr lvl="1">
              <a:spcBef>
                <a:spcPts val="500"/>
              </a:spcBef>
              <a:spcAft>
                <a:spcPts val="500"/>
              </a:spcAft>
            </a:pPr>
            <a:r>
              <a:rPr lang="de-DE" altLang="de-DE" dirty="0"/>
              <a:t>Tank</a:t>
            </a:r>
          </a:p>
          <a:p>
            <a:pPr lvl="1">
              <a:spcBef>
                <a:spcPts val="500"/>
              </a:spcBef>
              <a:spcAft>
                <a:spcPts val="500"/>
              </a:spcAft>
            </a:pPr>
            <a:r>
              <a:rPr lang="de-DE" altLang="de-DE" dirty="0"/>
              <a:t>Pipeline</a:t>
            </a:r>
          </a:p>
          <a:p>
            <a:pPr lvl="1">
              <a:spcBef>
                <a:spcPts val="500"/>
              </a:spcBef>
              <a:spcAft>
                <a:spcPts val="500"/>
              </a:spcAft>
            </a:pPr>
            <a:r>
              <a:rPr lang="de-DE" altLang="de-DE" dirty="0"/>
              <a:t>Turbine</a:t>
            </a:r>
          </a:p>
          <a:p>
            <a:pPr lvl="1">
              <a:spcBef>
                <a:spcPts val="500"/>
              </a:spcBef>
              <a:spcAft>
                <a:spcPts val="500"/>
              </a:spcAft>
            </a:pPr>
            <a:r>
              <a:rPr lang="de-DE" altLang="de-DE" dirty="0"/>
              <a:t>Generator</a:t>
            </a:r>
          </a:p>
          <a:p>
            <a:pPr>
              <a:spcBef>
                <a:spcPts val="500"/>
              </a:spcBef>
              <a:spcAft>
                <a:spcPts val="500"/>
              </a:spcAft>
            </a:pPr>
            <a:r>
              <a:rPr lang="de-DE" altLang="de-DE" dirty="0"/>
              <a:t>Modeled </a:t>
            </a:r>
            <a:r>
              <a:rPr lang="de-DE" altLang="de-DE" dirty="0" err="1"/>
              <a:t>connectors</a:t>
            </a:r>
            <a:endParaRPr lang="de-DE" altLang="de-DE" dirty="0"/>
          </a:p>
          <a:p>
            <a:pPr lvl="1">
              <a:spcBef>
                <a:spcPts val="500"/>
              </a:spcBef>
              <a:spcAft>
                <a:spcPts val="500"/>
              </a:spcAft>
            </a:pPr>
            <a:r>
              <a:rPr lang="de-DE" altLang="de-DE" dirty="0" err="1"/>
              <a:t>Hydraulic</a:t>
            </a:r>
            <a:r>
              <a:rPr lang="de-DE" altLang="de-DE" dirty="0"/>
              <a:t> </a:t>
            </a:r>
            <a:r>
              <a:rPr lang="de-DE" altLang="de-DE" dirty="0" err="1"/>
              <a:t>port</a:t>
            </a:r>
            <a:endParaRPr lang="de-DE" altLang="de-DE" dirty="0"/>
          </a:p>
          <a:p>
            <a:pPr lvl="1">
              <a:spcBef>
                <a:spcPts val="500"/>
              </a:spcBef>
              <a:spcAft>
                <a:spcPts val="500"/>
              </a:spcAft>
            </a:pPr>
            <a:r>
              <a:rPr lang="de-DE" altLang="de-DE" dirty="0" err="1"/>
              <a:t>Mechanical</a:t>
            </a:r>
            <a:r>
              <a:rPr lang="de-DE" altLang="de-DE" dirty="0"/>
              <a:t> </a:t>
            </a:r>
            <a:r>
              <a:rPr lang="de-DE" altLang="de-DE" dirty="0" err="1"/>
              <a:t>port</a:t>
            </a:r>
            <a:endParaRPr lang="de-DE" altLang="de-DE" dirty="0"/>
          </a:p>
          <a:p>
            <a:pPr lvl="1">
              <a:spcBef>
                <a:spcPts val="500"/>
              </a:spcBef>
              <a:spcAft>
                <a:spcPts val="500"/>
              </a:spcAft>
            </a:pPr>
            <a:r>
              <a:rPr lang="de-DE" altLang="de-DE" dirty="0" err="1"/>
              <a:t>Electrical</a:t>
            </a:r>
            <a:r>
              <a:rPr lang="de-DE" altLang="de-DE" dirty="0"/>
              <a:t> </a:t>
            </a:r>
            <a:r>
              <a:rPr lang="de-DE" altLang="de-DE" dirty="0" err="1"/>
              <a:t>port</a:t>
            </a:r>
            <a:endParaRPr lang="de-DE" altLang="de-DE" dirty="0"/>
          </a:p>
          <a:p>
            <a:pPr marL="788987" lvl="1" indent="0">
              <a:spcBef>
                <a:spcPts val="500"/>
              </a:spcBef>
              <a:spcAft>
                <a:spcPts val="500"/>
              </a:spcAft>
              <a:buNone/>
            </a:pPr>
            <a:r>
              <a:rPr lang="de-DE" altLang="de-DE" dirty="0"/>
              <a:t>	</a:t>
            </a:r>
          </a:p>
          <a:p>
            <a:pPr marL="788987" lvl="1" indent="0">
              <a:spcBef>
                <a:spcPts val="500"/>
              </a:spcBef>
              <a:spcAft>
                <a:spcPts val="500"/>
              </a:spcAft>
              <a:buNone/>
            </a:pPr>
            <a:endParaRPr lang="de-DE" altLang="de-DE" b="1" dirty="0"/>
          </a:p>
          <a:p>
            <a:pPr>
              <a:buFontTx/>
              <a:buNone/>
            </a:pPr>
            <a:endParaRPr lang="de-DE" altLang="de-DE" dirty="0"/>
          </a:p>
        </p:txBody>
      </p:sp>
      <p:sp>
        <p:nvSpPr>
          <p:cNvPr id="6" name="Textfeld 5"/>
          <p:cNvSpPr txBox="1"/>
          <p:nvPr/>
        </p:nvSpPr>
        <p:spPr>
          <a:xfrm>
            <a:off x="1416748" y="6816124"/>
            <a:ext cx="25958101" cy="2554545"/>
          </a:xfrm>
          <a:prstGeom prst="rect">
            <a:avLst/>
          </a:prstGeom>
          <a:noFill/>
        </p:spPr>
        <p:txBody>
          <a:bodyPr wrap="square" rtlCol="0">
            <a:spAutoFit/>
          </a:bodyPr>
          <a:lstStyle/>
          <a:p>
            <a:r>
              <a:rPr lang="de-DE" sz="8000" b="1" dirty="0" err="1"/>
              <a:t>Pumped</a:t>
            </a:r>
            <a:r>
              <a:rPr lang="de-DE" sz="8000" b="1" dirty="0"/>
              <a:t> Storage Power Plant – Team 5 </a:t>
            </a:r>
          </a:p>
          <a:p>
            <a:r>
              <a:rPr lang="de-DE" sz="8000" b="1" dirty="0"/>
              <a:t>Digital Twin Engineering</a:t>
            </a:r>
          </a:p>
        </p:txBody>
      </p:sp>
      <p:sp>
        <p:nvSpPr>
          <p:cNvPr id="7" name="Rechteck 6"/>
          <p:cNvSpPr/>
          <p:nvPr/>
        </p:nvSpPr>
        <p:spPr bwMode="auto">
          <a:xfrm>
            <a:off x="1555750" y="37952283"/>
            <a:ext cx="27049413" cy="2377570"/>
          </a:xfrm>
          <a:prstGeom prst="rect">
            <a:avLst/>
          </a:prstGeom>
          <a:solidFill>
            <a:srgbClr val="E9D7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a:ln>
                <a:noFill/>
              </a:ln>
              <a:solidFill>
                <a:schemeClr val="tx1"/>
              </a:solidFill>
              <a:effectLst/>
              <a:latin typeface="Arial" charset="0"/>
            </a:endParaRPr>
          </a:p>
        </p:txBody>
      </p:sp>
      <p:sp>
        <p:nvSpPr>
          <p:cNvPr id="8" name="Textfeld 7"/>
          <p:cNvSpPr txBox="1"/>
          <p:nvPr/>
        </p:nvSpPr>
        <p:spPr>
          <a:xfrm>
            <a:off x="1416748" y="9618319"/>
            <a:ext cx="26758201" cy="861774"/>
          </a:xfrm>
          <a:prstGeom prst="rect">
            <a:avLst/>
          </a:prstGeom>
          <a:noFill/>
        </p:spPr>
        <p:txBody>
          <a:bodyPr wrap="square" rtlCol="0">
            <a:spAutoFit/>
          </a:bodyPr>
          <a:lstStyle/>
          <a:p>
            <a:r>
              <a:rPr lang="en-US" sz="5000" dirty="0"/>
              <a:t>Modeling of a </a:t>
            </a:r>
            <a:r>
              <a:rPr lang="en-US" sz="5000" dirty="0" err="1"/>
              <a:t>watertank</a:t>
            </a:r>
            <a:r>
              <a:rPr lang="en-US" sz="5000" dirty="0"/>
              <a:t> with pipeline, turbine and engine under environmental influences</a:t>
            </a:r>
            <a:endParaRPr lang="de-DE" sz="5000" dirty="0"/>
          </a:p>
        </p:txBody>
      </p:sp>
      <p:sp>
        <p:nvSpPr>
          <p:cNvPr id="9" name="Textfeld 8"/>
          <p:cNvSpPr txBox="1"/>
          <p:nvPr/>
        </p:nvSpPr>
        <p:spPr>
          <a:xfrm>
            <a:off x="1416748" y="10556293"/>
            <a:ext cx="26758201" cy="861774"/>
          </a:xfrm>
          <a:prstGeom prst="rect">
            <a:avLst/>
          </a:prstGeom>
          <a:noFill/>
        </p:spPr>
        <p:txBody>
          <a:bodyPr wrap="square" rtlCol="0">
            <a:spAutoFit/>
          </a:bodyPr>
          <a:lstStyle/>
          <a:p>
            <a:r>
              <a:rPr lang="de-DE" sz="5000" dirty="0" err="1"/>
              <a:t>Author</a:t>
            </a:r>
            <a:r>
              <a:rPr lang="de-DE" sz="5000" dirty="0"/>
              <a:t>: Lukas </a:t>
            </a:r>
            <a:r>
              <a:rPr lang="de-DE" sz="5000" dirty="0" err="1"/>
              <a:t>Hurrle</a:t>
            </a:r>
            <a:r>
              <a:rPr lang="de-DE" sz="5000" dirty="0"/>
              <a:t>, Stefan </a:t>
            </a:r>
            <a:r>
              <a:rPr lang="de-DE" sz="5000" dirty="0" err="1"/>
              <a:t>Gerhartz</a:t>
            </a:r>
            <a:r>
              <a:rPr lang="de-DE" sz="5000" dirty="0"/>
              <a:t>, Manuel Szedlak</a:t>
            </a:r>
          </a:p>
        </p:txBody>
      </p:sp>
      <p:sp>
        <p:nvSpPr>
          <p:cNvPr id="10" name="Textfeld 9"/>
          <p:cNvSpPr txBox="1"/>
          <p:nvPr/>
        </p:nvSpPr>
        <p:spPr>
          <a:xfrm>
            <a:off x="2017987" y="38730564"/>
            <a:ext cx="28724772" cy="400110"/>
          </a:xfrm>
          <a:prstGeom prst="rect">
            <a:avLst/>
          </a:prstGeom>
          <a:noFill/>
        </p:spPr>
        <p:txBody>
          <a:bodyPr wrap="square" rtlCol="0">
            <a:spAutoFit/>
          </a:bodyPr>
          <a:lstStyle/>
          <a:p>
            <a:r>
              <a:rPr lang="de-DE" sz="2000" dirty="0"/>
              <a:t>Lukas.Hurrle@student.kit.edu, Stefan.Gerhartz@student.kit.edu, Manuel.Szedlak@student.kit.edu</a:t>
            </a:r>
          </a:p>
        </p:txBody>
      </p:sp>
      <p:pic>
        <p:nvPicPr>
          <p:cNvPr id="3" name="Grafik 2">
            <a:extLst>
              <a:ext uri="{FF2B5EF4-FFF2-40B4-BE49-F238E27FC236}">
                <a16:creationId xmlns:a16="http://schemas.microsoft.com/office/drawing/2014/main" id="{9FFB40F3-235C-4933-A02C-2FAC4EF1DB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69940" y="1512082"/>
            <a:ext cx="7035223" cy="3223546"/>
          </a:xfrm>
          <a:prstGeom prst="rect">
            <a:avLst/>
          </a:prstGeom>
        </p:spPr>
      </p:pic>
      <p:sp>
        <p:nvSpPr>
          <p:cNvPr id="13" name="Rectangle 3">
            <a:extLst>
              <a:ext uri="{FF2B5EF4-FFF2-40B4-BE49-F238E27FC236}">
                <a16:creationId xmlns:a16="http://schemas.microsoft.com/office/drawing/2014/main" id="{F149A4C3-5C96-8D1D-80AE-8B5C9B655D8B}"/>
              </a:ext>
            </a:extLst>
          </p:cNvPr>
          <p:cNvSpPr txBox="1">
            <a:spLocks noChangeArrowheads="1"/>
          </p:cNvSpPr>
          <p:nvPr/>
        </p:nvSpPr>
        <p:spPr bwMode="auto">
          <a:xfrm>
            <a:off x="1991139" y="26120741"/>
            <a:ext cx="7701162" cy="49213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609600" indent="-609600" algn="l" defTabSz="4176713" rtl="0" fontAlgn="base">
              <a:spcBef>
                <a:spcPct val="20000"/>
              </a:spcBef>
              <a:spcAft>
                <a:spcPct val="0"/>
              </a:spcAft>
              <a:buBlip>
                <a:blip r:embed="rId3"/>
              </a:buBlip>
              <a:defRPr sz="4000">
                <a:solidFill>
                  <a:srgbClr val="000000"/>
                </a:solidFill>
                <a:latin typeface="+mn-lt"/>
                <a:ea typeface="+mn-ea"/>
                <a:cs typeface="+mn-cs"/>
              </a:defRPr>
            </a:lvl1pPr>
            <a:lvl2pPr marL="1447800" indent="-658813" algn="l" defTabSz="4176713" rtl="0" fontAlgn="base">
              <a:spcBef>
                <a:spcPct val="20000"/>
              </a:spcBef>
              <a:spcAft>
                <a:spcPct val="0"/>
              </a:spcAft>
              <a:buBlip>
                <a:blip r:embed="rId3"/>
              </a:buBlip>
              <a:defRPr sz="4000">
                <a:solidFill>
                  <a:schemeClr val="tx1"/>
                </a:solidFill>
                <a:latin typeface="+mn-lt"/>
              </a:defRPr>
            </a:lvl2pPr>
            <a:lvl3pPr marL="2247900" indent="-620713" algn="l" defTabSz="4176713" rtl="0" fontAlgn="base">
              <a:spcBef>
                <a:spcPct val="20000"/>
              </a:spcBef>
              <a:spcAft>
                <a:spcPct val="0"/>
              </a:spcAft>
              <a:buBlip>
                <a:blip r:embed="rId3"/>
              </a:buBlip>
              <a:defRPr sz="4000">
                <a:solidFill>
                  <a:schemeClr val="tx1"/>
                </a:solidFill>
                <a:latin typeface="+mn-lt"/>
              </a:defRPr>
            </a:lvl3pPr>
            <a:lvl4pPr marL="3048000" indent="-620713" algn="l" defTabSz="4176713" rtl="0" fontAlgn="base">
              <a:spcBef>
                <a:spcPct val="20000"/>
              </a:spcBef>
              <a:spcAft>
                <a:spcPct val="0"/>
              </a:spcAft>
              <a:buBlip>
                <a:blip r:embed="rId3"/>
              </a:buBlip>
              <a:defRPr sz="4000">
                <a:solidFill>
                  <a:schemeClr val="tx1"/>
                </a:solidFill>
                <a:latin typeface="+mn-lt"/>
              </a:defRPr>
            </a:lvl4pPr>
            <a:lvl5pPr marL="3848100" indent="-620713" algn="l" defTabSz="4176713" rtl="0" fontAlgn="base">
              <a:spcBef>
                <a:spcPct val="20000"/>
              </a:spcBef>
              <a:spcAft>
                <a:spcPct val="0"/>
              </a:spcAft>
              <a:buBlip>
                <a:blip r:embed="rId3"/>
              </a:buBlip>
              <a:defRPr sz="4000">
                <a:solidFill>
                  <a:schemeClr val="tx1"/>
                </a:solidFill>
                <a:latin typeface="+mn-lt"/>
              </a:defRPr>
            </a:lvl5pPr>
            <a:lvl6pPr marL="4305300" indent="-620713" algn="l" defTabSz="4176713" rtl="0" fontAlgn="base">
              <a:spcBef>
                <a:spcPct val="20000"/>
              </a:spcBef>
              <a:spcAft>
                <a:spcPct val="0"/>
              </a:spcAft>
              <a:buBlip>
                <a:blip r:embed="rId3"/>
              </a:buBlip>
              <a:defRPr sz="4000">
                <a:solidFill>
                  <a:schemeClr val="tx1"/>
                </a:solidFill>
                <a:latin typeface="+mn-lt"/>
              </a:defRPr>
            </a:lvl6pPr>
            <a:lvl7pPr marL="4762500" indent="-620713" algn="l" defTabSz="4176713" rtl="0" fontAlgn="base">
              <a:spcBef>
                <a:spcPct val="20000"/>
              </a:spcBef>
              <a:spcAft>
                <a:spcPct val="0"/>
              </a:spcAft>
              <a:buBlip>
                <a:blip r:embed="rId3"/>
              </a:buBlip>
              <a:defRPr sz="4000">
                <a:solidFill>
                  <a:schemeClr val="tx1"/>
                </a:solidFill>
                <a:latin typeface="+mn-lt"/>
              </a:defRPr>
            </a:lvl7pPr>
            <a:lvl8pPr marL="5219700" indent="-620713" algn="l" defTabSz="4176713" rtl="0" fontAlgn="base">
              <a:spcBef>
                <a:spcPct val="20000"/>
              </a:spcBef>
              <a:spcAft>
                <a:spcPct val="0"/>
              </a:spcAft>
              <a:buBlip>
                <a:blip r:embed="rId3"/>
              </a:buBlip>
              <a:defRPr sz="4000">
                <a:solidFill>
                  <a:schemeClr val="tx1"/>
                </a:solidFill>
                <a:latin typeface="+mn-lt"/>
              </a:defRPr>
            </a:lvl8pPr>
            <a:lvl9pPr marL="5676900" indent="-620713" algn="l" defTabSz="4176713" rtl="0" fontAlgn="base">
              <a:spcBef>
                <a:spcPct val="20000"/>
              </a:spcBef>
              <a:spcAft>
                <a:spcPct val="0"/>
              </a:spcAft>
              <a:buBlip>
                <a:blip r:embed="rId3"/>
              </a:buBlip>
              <a:defRPr sz="4000">
                <a:solidFill>
                  <a:schemeClr val="tx1"/>
                </a:solidFill>
                <a:latin typeface="+mn-lt"/>
              </a:defRPr>
            </a:lvl9pPr>
          </a:lstStyle>
          <a:p>
            <a:pPr marL="0" indent="0">
              <a:spcBef>
                <a:spcPts val="500"/>
              </a:spcBef>
              <a:spcAft>
                <a:spcPts val="500"/>
              </a:spcAft>
              <a:buNone/>
            </a:pPr>
            <a:r>
              <a:rPr lang="en-US" altLang="de-DE" b="1" kern="0" dirty="0"/>
              <a:t>Goal</a:t>
            </a:r>
          </a:p>
          <a:p>
            <a:pPr marL="0" indent="0">
              <a:spcBef>
                <a:spcPts val="500"/>
              </a:spcBef>
              <a:spcAft>
                <a:spcPts val="500"/>
              </a:spcAft>
              <a:buNone/>
            </a:pPr>
            <a:r>
              <a:rPr lang="en-US" altLang="de-DE" kern="0" dirty="0"/>
              <a:t>The goal of the simulation and the creation of a digital twin was the representation of all influencing variables in the context of the efficiency and effectiveness of the existing pumped storage power plants.</a:t>
            </a:r>
            <a:endParaRPr lang="de-DE" altLang="de-DE" kern="0" dirty="0"/>
          </a:p>
          <a:p>
            <a:pPr marL="0" indent="0">
              <a:spcBef>
                <a:spcPts val="500"/>
              </a:spcBef>
              <a:spcAft>
                <a:spcPts val="500"/>
              </a:spcAft>
              <a:buNone/>
            </a:pPr>
            <a:endParaRPr lang="de-DE" altLang="de-DE" kern="0" dirty="0"/>
          </a:p>
          <a:p>
            <a:pPr>
              <a:buFontTx/>
              <a:buNone/>
            </a:pPr>
            <a:endParaRPr lang="de-DE" altLang="de-DE" kern="0" dirty="0"/>
          </a:p>
        </p:txBody>
      </p:sp>
      <p:sp>
        <p:nvSpPr>
          <p:cNvPr id="15" name="Rectangle 3">
            <a:extLst>
              <a:ext uri="{FF2B5EF4-FFF2-40B4-BE49-F238E27FC236}">
                <a16:creationId xmlns:a16="http://schemas.microsoft.com/office/drawing/2014/main" id="{1C9D81B7-F388-5921-6242-5D780B2FFE48}"/>
              </a:ext>
            </a:extLst>
          </p:cNvPr>
          <p:cNvSpPr txBox="1">
            <a:spLocks noChangeArrowheads="1"/>
          </p:cNvSpPr>
          <p:nvPr/>
        </p:nvSpPr>
        <p:spPr bwMode="auto">
          <a:xfrm>
            <a:off x="1991139" y="31565763"/>
            <a:ext cx="25638125" cy="62771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609600" indent="-609600" algn="l" defTabSz="4176713" rtl="0" fontAlgn="base">
              <a:spcBef>
                <a:spcPct val="20000"/>
              </a:spcBef>
              <a:spcAft>
                <a:spcPct val="0"/>
              </a:spcAft>
              <a:buBlip>
                <a:blip r:embed="rId3"/>
              </a:buBlip>
              <a:defRPr sz="4000">
                <a:solidFill>
                  <a:srgbClr val="000000"/>
                </a:solidFill>
                <a:latin typeface="+mn-lt"/>
                <a:ea typeface="+mn-ea"/>
                <a:cs typeface="+mn-cs"/>
              </a:defRPr>
            </a:lvl1pPr>
            <a:lvl2pPr marL="1447800" indent="-658813" algn="l" defTabSz="4176713" rtl="0" fontAlgn="base">
              <a:spcBef>
                <a:spcPct val="20000"/>
              </a:spcBef>
              <a:spcAft>
                <a:spcPct val="0"/>
              </a:spcAft>
              <a:buBlip>
                <a:blip r:embed="rId3"/>
              </a:buBlip>
              <a:defRPr sz="4000">
                <a:solidFill>
                  <a:schemeClr val="tx1"/>
                </a:solidFill>
                <a:latin typeface="+mn-lt"/>
              </a:defRPr>
            </a:lvl2pPr>
            <a:lvl3pPr marL="2247900" indent="-620713" algn="l" defTabSz="4176713" rtl="0" fontAlgn="base">
              <a:spcBef>
                <a:spcPct val="20000"/>
              </a:spcBef>
              <a:spcAft>
                <a:spcPct val="0"/>
              </a:spcAft>
              <a:buBlip>
                <a:blip r:embed="rId3"/>
              </a:buBlip>
              <a:defRPr sz="4000">
                <a:solidFill>
                  <a:schemeClr val="tx1"/>
                </a:solidFill>
                <a:latin typeface="+mn-lt"/>
              </a:defRPr>
            </a:lvl3pPr>
            <a:lvl4pPr marL="3048000" indent="-620713" algn="l" defTabSz="4176713" rtl="0" fontAlgn="base">
              <a:spcBef>
                <a:spcPct val="20000"/>
              </a:spcBef>
              <a:spcAft>
                <a:spcPct val="0"/>
              </a:spcAft>
              <a:buBlip>
                <a:blip r:embed="rId3"/>
              </a:buBlip>
              <a:defRPr sz="4000">
                <a:solidFill>
                  <a:schemeClr val="tx1"/>
                </a:solidFill>
                <a:latin typeface="+mn-lt"/>
              </a:defRPr>
            </a:lvl4pPr>
            <a:lvl5pPr marL="3848100" indent="-620713" algn="l" defTabSz="4176713" rtl="0" fontAlgn="base">
              <a:spcBef>
                <a:spcPct val="20000"/>
              </a:spcBef>
              <a:spcAft>
                <a:spcPct val="0"/>
              </a:spcAft>
              <a:buBlip>
                <a:blip r:embed="rId3"/>
              </a:buBlip>
              <a:defRPr sz="4000">
                <a:solidFill>
                  <a:schemeClr val="tx1"/>
                </a:solidFill>
                <a:latin typeface="+mn-lt"/>
              </a:defRPr>
            </a:lvl5pPr>
            <a:lvl6pPr marL="4305300" indent="-620713" algn="l" defTabSz="4176713" rtl="0" fontAlgn="base">
              <a:spcBef>
                <a:spcPct val="20000"/>
              </a:spcBef>
              <a:spcAft>
                <a:spcPct val="0"/>
              </a:spcAft>
              <a:buBlip>
                <a:blip r:embed="rId3"/>
              </a:buBlip>
              <a:defRPr sz="4000">
                <a:solidFill>
                  <a:schemeClr val="tx1"/>
                </a:solidFill>
                <a:latin typeface="+mn-lt"/>
              </a:defRPr>
            </a:lvl6pPr>
            <a:lvl7pPr marL="4762500" indent="-620713" algn="l" defTabSz="4176713" rtl="0" fontAlgn="base">
              <a:spcBef>
                <a:spcPct val="20000"/>
              </a:spcBef>
              <a:spcAft>
                <a:spcPct val="0"/>
              </a:spcAft>
              <a:buBlip>
                <a:blip r:embed="rId3"/>
              </a:buBlip>
              <a:defRPr sz="4000">
                <a:solidFill>
                  <a:schemeClr val="tx1"/>
                </a:solidFill>
                <a:latin typeface="+mn-lt"/>
              </a:defRPr>
            </a:lvl7pPr>
            <a:lvl8pPr marL="5219700" indent="-620713" algn="l" defTabSz="4176713" rtl="0" fontAlgn="base">
              <a:spcBef>
                <a:spcPct val="20000"/>
              </a:spcBef>
              <a:spcAft>
                <a:spcPct val="0"/>
              </a:spcAft>
              <a:buBlip>
                <a:blip r:embed="rId3"/>
              </a:buBlip>
              <a:defRPr sz="4000">
                <a:solidFill>
                  <a:schemeClr val="tx1"/>
                </a:solidFill>
                <a:latin typeface="+mn-lt"/>
              </a:defRPr>
            </a:lvl8pPr>
            <a:lvl9pPr marL="5676900" indent="-620713" algn="l" defTabSz="4176713" rtl="0" fontAlgn="base">
              <a:spcBef>
                <a:spcPct val="20000"/>
              </a:spcBef>
              <a:spcAft>
                <a:spcPct val="0"/>
              </a:spcAft>
              <a:buBlip>
                <a:blip r:embed="rId3"/>
              </a:buBlip>
              <a:defRPr sz="4000">
                <a:solidFill>
                  <a:schemeClr val="tx1"/>
                </a:solidFill>
                <a:latin typeface="+mn-lt"/>
              </a:defRPr>
            </a:lvl9pPr>
          </a:lstStyle>
          <a:p>
            <a:pPr marL="0" indent="0">
              <a:spcBef>
                <a:spcPts val="500"/>
              </a:spcBef>
              <a:spcAft>
                <a:spcPts val="500"/>
              </a:spcAft>
              <a:buNone/>
            </a:pPr>
            <a:r>
              <a:rPr lang="en-US" altLang="de-DE" b="1" kern="0" dirty="0"/>
              <a:t>Summary</a:t>
            </a:r>
          </a:p>
          <a:p>
            <a:pPr marL="0" indent="0">
              <a:spcBef>
                <a:spcPts val="500"/>
              </a:spcBef>
              <a:spcAft>
                <a:spcPts val="500"/>
              </a:spcAft>
              <a:buNone/>
            </a:pPr>
            <a:r>
              <a:rPr lang="en-US" altLang="de-DE" kern="0" dirty="0"/>
              <a:t>By means of acausal modeling using OME and the associated creation of a generic digital twin, the influencing variables of existing pumped storage power plants could be evaluated in the context of efficiency and effectiveness. Here, the greatest benefit is the generic, but also specifically composable approach. Due to the modularity, it is possible to tailor the generic basic model to the already existing power plants and to obtain a </a:t>
            </a:r>
            <a:r>
              <a:rPr lang="en-US" altLang="de-DE" kern="0" dirty="0" err="1"/>
              <a:t>modelable</a:t>
            </a:r>
            <a:r>
              <a:rPr lang="en-US" altLang="de-DE" kern="0" dirty="0"/>
              <a:t> evaluation in addition to an evaluation. </a:t>
            </a:r>
          </a:p>
          <a:p>
            <a:pPr marL="0" indent="0">
              <a:spcBef>
                <a:spcPts val="500"/>
              </a:spcBef>
              <a:spcAft>
                <a:spcPts val="500"/>
              </a:spcAft>
              <a:buNone/>
            </a:pPr>
            <a:r>
              <a:rPr lang="en-US" altLang="de-DE" kern="0" dirty="0"/>
              <a:t>Furthermore, future power plants can be better planned in terms of their network performance and capacities in the context of the influencing factors. </a:t>
            </a:r>
          </a:p>
          <a:p>
            <a:pPr>
              <a:buFontTx/>
              <a:buNone/>
            </a:pPr>
            <a:endParaRPr lang="de-DE" altLang="de-DE" kern="0" dirty="0"/>
          </a:p>
        </p:txBody>
      </p:sp>
      <p:sp>
        <p:nvSpPr>
          <p:cNvPr id="57" name="Rectangle 3">
            <a:extLst>
              <a:ext uri="{FF2B5EF4-FFF2-40B4-BE49-F238E27FC236}">
                <a16:creationId xmlns:a16="http://schemas.microsoft.com/office/drawing/2014/main" id="{9A219363-DF55-A3DC-3258-09382016D56A}"/>
              </a:ext>
            </a:extLst>
          </p:cNvPr>
          <p:cNvSpPr txBox="1">
            <a:spLocks noChangeArrowheads="1"/>
          </p:cNvSpPr>
          <p:nvPr/>
        </p:nvSpPr>
        <p:spPr bwMode="auto">
          <a:xfrm>
            <a:off x="2083293" y="12521088"/>
            <a:ext cx="9063998" cy="544099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609600" indent="-609600" algn="l" defTabSz="4176713" rtl="0" fontAlgn="base">
              <a:spcBef>
                <a:spcPct val="20000"/>
              </a:spcBef>
              <a:spcAft>
                <a:spcPct val="0"/>
              </a:spcAft>
              <a:buBlip>
                <a:blip r:embed="rId3"/>
              </a:buBlip>
              <a:defRPr sz="4000">
                <a:solidFill>
                  <a:srgbClr val="000000"/>
                </a:solidFill>
                <a:latin typeface="+mn-lt"/>
                <a:ea typeface="+mn-ea"/>
                <a:cs typeface="+mn-cs"/>
              </a:defRPr>
            </a:lvl1pPr>
            <a:lvl2pPr marL="1447800" indent="-658813" algn="l" defTabSz="4176713" rtl="0" fontAlgn="base">
              <a:spcBef>
                <a:spcPct val="20000"/>
              </a:spcBef>
              <a:spcAft>
                <a:spcPct val="0"/>
              </a:spcAft>
              <a:buBlip>
                <a:blip r:embed="rId3"/>
              </a:buBlip>
              <a:defRPr sz="4000">
                <a:solidFill>
                  <a:schemeClr val="tx1"/>
                </a:solidFill>
                <a:latin typeface="+mn-lt"/>
              </a:defRPr>
            </a:lvl2pPr>
            <a:lvl3pPr marL="2247900" indent="-620713" algn="l" defTabSz="4176713" rtl="0" fontAlgn="base">
              <a:spcBef>
                <a:spcPct val="20000"/>
              </a:spcBef>
              <a:spcAft>
                <a:spcPct val="0"/>
              </a:spcAft>
              <a:buBlip>
                <a:blip r:embed="rId3"/>
              </a:buBlip>
              <a:defRPr sz="4000">
                <a:solidFill>
                  <a:schemeClr val="tx1"/>
                </a:solidFill>
                <a:latin typeface="+mn-lt"/>
              </a:defRPr>
            </a:lvl3pPr>
            <a:lvl4pPr marL="3048000" indent="-620713" algn="l" defTabSz="4176713" rtl="0" fontAlgn="base">
              <a:spcBef>
                <a:spcPct val="20000"/>
              </a:spcBef>
              <a:spcAft>
                <a:spcPct val="0"/>
              </a:spcAft>
              <a:buBlip>
                <a:blip r:embed="rId3"/>
              </a:buBlip>
              <a:defRPr sz="4000">
                <a:solidFill>
                  <a:schemeClr val="tx1"/>
                </a:solidFill>
                <a:latin typeface="+mn-lt"/>
              </a:defRPr>
            </a:lvl4pPr>
            <a:lvl5pPr marL="3848100" indent="-620713" algn="l" defTabSz="4176713" rtl="0" fontAlgn="base">
              <a:spcBef>
                <a:spcPct val="20000"/>
              </a:spcBef>
              <a:spcAft>
                <a:spcPct val="0"/>
              </a:spcAft>
              <a:buBlip>
                <a:blip r:embed="rId3"/>
              </a:buBlip>
              <a:defRPr sz="4000">
                <a:solidFill>
                  <a:schemeClr val="tx1"/>
                </a:solidFill>
                <a:latin typeface="+mn-lt"/>
              </a:defRPr>
            </a:lvl5pPr>
            <a:lvl6pPr marL="4305300" indent="-620713" algn="l" defTabSz="4176713" rtl="0" fontAlgn="base">
              <a:spcBef>
                <a:spcPct val="20000"/>
              </a:spcBef>
              <a:spcAft>
                <a:spcPct val="0"/>
              </a:spcAft>
              <a:buBlip>
                <a:blip r:embed="rId3"/>
              </a:buBlip>
              <a:defRPr sz="4000">
                <a:solidFill>
                  <a:schemeClr val="tx1"/>
                </a:solidFill>
                <a:latin typeface="+mn-lt"/>
              </a:defRPr>
            </a:lvl6pPr>
            <a:lvl7pPr marL="4762500" indent="-620713" algn="l" defTabSz="4176713" rtl="0" fontAlgn="base">
              <a:spcBef>
                <a:spcPct val="20000"/>
              </a:spcBef>
              <a:spcAft>
                <a:spcPct val="0"/>
              </a:spcAft>
              <a:buBlip>
                <a:blip r:embed="rId3"/>
              </a:buBlip>
              <a:defRPr sz="4000">
                <a:solidFill>
                  <a:schemeClr val="tx1"/>
                </a:solidFill>
                <a:latin typeface="+mn-lt"/>
              </a:defRPr>
            </a:lvl7pPr>
            <a:lvl8pPr marL="5219700" indent="-620713" algn="l" defTabSz="4176713" rtl="0" fontAlgn="base">
              <a:spcBef>
                <a:spcPct val="20000"/>
              </a:spcBef>
              <a:spcAft>
                <a:spcPct val="0"/>
              </a:spcAft>
              <a:buBlip>
                <a:blip r:embed="rId3"/>
              </a:buBlip>
              <a:defRPr sz="4000">
                <a:solidFill>
                  <a:schemeClr val="tx1"/>
                </a:solidFill>
                <a:latin typeface="+mn-lt"/>
              </a:defRPr>
            </a:lvl8pPr>
            <a:lvl9pPr marL="5676900" indent="-620713" algn="l" defTabSz="4176713" rtl="0" fontAlgn="base">
              <a:spcBef>
                <a:spcPct val="20000"/>
              </a:spcBef>
              <a:spcAft>
                <a:spcPct val="0"/>
              </a:spcAft>
              <a:buBlip>
                <a:blip r:embed="rId3"/>
              </a:buBlip>
              <a:defRPr sz="4000">
                <a:solidFill>
                  <a:schemeClr val="tx1"/>
                </a:solidFill>
                <a:latin typeface="+mn-lt"/>
              </a:defRPr>
            </a:lvl9pPr>
          </a:lstStyle>
          <a:p>
            <a:pPr>
              <a:buFontTx/>
              <a:buNone/>
            </a:pPr>
            <a:r>
              <a:rPr lang="en-US" altLang="de-DE" b="1" kern="0" dirty="0"/>
              <a:t>Task</a:t>
            </a:r>
          </a:p>
          <a:p>
            <a:pPr marL="0" indent="0">
              <a:buNone/>
            </a:pPr>
            <a:r>
              <a:rPr lang="en-US" altLang="de-DE" kern="0" dirty="0"/>
              <a:t>The task was to simulate a pumped storage power plant. For this purpose, a digital twin was created using the OpenModelica (OME) software.</a:t>
            </a:r>
          </a:p>
          <a:p>
            <a:pPr marL="0" indent="0">
              <a:buNone/>
            </a:pPr>
            <a:r>
              <a:rPr lang="en-US" altLang="de-DE" kern="0" dirty="0"/>
              <a:t>The physical chain of action of the components of a generic pumped storage power plant was represented.</a:t>
            </a:r>
          </a:p>
        </p:txBody>
      </p:sp>
      <p:grpSp>
        <p:nvGrpSpPr>
          <p:cNvPr id="60" name="Group 59">
            <a:extLst>
              <a:ext uri="{FF2B5EF4-FFF2-40B4-BE49-F238E27FC236}">
                <a16:creationId xmlns:a16="http://schemas.microsoft.com/office/drawing/2014/main" id="{FC112640-18E5-B06D-1913-47C101B148D4}"/>
              </a:ext>
            </a:extLst>
          </p:cNvPr>
          <p:cNvGrpSpPr/>
          <p:nvPr/>
        </p:nvGrpSpPr>
        <p:grpSpPr>
          <a:xfrm>
            <a:off x="4793023" y="19675703"/>
            <a:ext cx="675629" cy="582581"/>
            <a:chOff x="6471470" y="20197890"/>
            <a:chExt cx="2682273" cy="2151134"/>
          </a:xfrm>
        </p:grpSpPr>
        <p:sp>
          <p:nvSpPr>
            <p:cNvPr id="58" name="Freihandform: Form 18">
              <a:extLst>
                <a:ext uri="{FF2B5EF4-FFF2-40B4-BE49-F238E27FC236}">
                  <a16:creationId xmlns:a16="http://schemas.microsoft.com/office/drawing/2014/main" id="{1D3C8C48-5802-ADBE-5818-BAE48744206B}"/>
                </a:ext>
              </a:extLst>
            </p:cNvPr>
            <p:cNvSpPr/>
            <p:nvPr/>
          </p:nvSpPr>
          <p:spPr bwMode="auto">
            <a:xfrm>
              <a:off x="6577006" y="20643746"/>
              <a:ext cx="2460098" cy="1705278"/>
            </a:xfrm>
            <a:custGeom>
              <a:avLst/>
              <a:gdLst>
                <a:gd name="connsiteX0" fmla="*/ 0 w 3314700"/>
                <a:gd name="connsiteY0" fmla="*/ 4762 h 2290762"/>
                <a:gd name="connsiteX1" fmla="*/ 571500 w 3314700"/>
                <a:gd name="connsiteY1" fmla="*/ 2286000 h 2290762"/>
                <a:gd name="connsiteX2" fmla="*/ 2747962 w 3314700"/>
                <a:gd name="connsiteY2" fmla="*/ 2290762 h 2290762"/>
                <a:gd name="connsiteX3" fmla="*/ 3314700 w 3314700"/>
                <a:gd name="connsiteY3" fmla="*/ 4762 h 2290762"/>
                <a:gd name="connsiteX4" fmla="*/ 2967037 w 3314700"/>
                <a:gd name="connsiteY4" fmla="*/ 242887 h 2290762"/>
                <a:gd name="connsiteX5" fmla="*/ 2757487 w 3314700"/>
                <a:gd name="connsiteY5" fmla="*/ 319087 h 2290762"/>
                <a:gd name="connsiteX6" fmla="*/ 2605087 w 3314700"/>
                <a:gd name="connsiteY6" fmla="*/ 309562 h 2290762"/>
                <a:gd name="connsiteX7" fmla="*/ 2319337 w 3314700"/>
                <a:gd name="connsiteY7" fmla="*/ 71437 h 2290762"/>
                <a:gd name="connsiteX8" fmla="*/ 2233612 w 3314700"/>
                <a:gd name="connsiteY8" fmla="*/ 9525 h 2290762"/>
                <a:gd name="connsiteX9" fmla="*/ 2124075 w 3314700"/>
                <a:gd name="connsiteY9" fmla="*/ 0 h 2290762"/>
                <a:gd name="connsiteX10" fmla="*/ 2028825 w 3314700"/>
                <a:gd name="connsiteY10" fmla="*/ 47625 h 2290762"/>
                <a:gd name="connsiteX11" fmla="*/ 1876425 w 3314700"/>
                <a:gd name="connsiteY11" fmla="*/ 180975 h 2290762"/>
                <a:gd name="connsiteX12" fmla="*/ 1671637 w 3314700"/>
                <a:gd name="connsiteY12" fmla="*/ 328612 h 2290762"/>
                <a:gd name="connsiteX13" fmla="*/ 1581150 w 3314700"/>
                <a:gd name="connsiteY13" fmla="*/ 347662 h 2290762"/>
                <a:gd name="connsiteX14" fmla="*/ 1462087 w 3314700"/>
                <a:gd name="connsiteY14" fmla="*/ 276225 h 2290762"/>
                <a:gd name="connsiteX15" fmla="*/ 1295400 w 3314700"/>
                <a:gd name="connsiteY15" fmla="*/ 76200 h 2290762"/>
                <a:gd name="connsiteX16" fmla="*/ 1181100 w 3314700"/>
                <a:gd name="connsiteY16" fmla="*/ 52387 h 2290762"/>
                <a:gd name="connsiteX17" fmla="*/ 838200 w 3314700"/>
                <a:gd name="connsiteY17" fmla="*/ 242887 h 2290762"/>
                <a:gd name="connsiteX18" fmla="*/ 714375 w 3314700"/>
                <a:gd name="connsiteY18" fmla="*/ 314325 h 2290762"/>
                <a:gd name="connsiteX19" fmla="*/ 595312 w 3314700"/>
                <a:gd name="connsiteY19" fmla="*/ 319087 h 2290762"/>
                <a:gd name="connsiteX20" fmla="*/ 338137 w 3314700"/>
                <a:gd name="connsiteY20" fmla="*/ 228600 h 2290762"/>
                <a:gd name="connsiteX21" fmla="*/ 0 w 3314700"/>
                <a:gd name="connsiteY21" fmla="*/ 4762 h 2290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14700" h="2290762">
                  <a:moveTo>
                    <a:pt x="0" y="4762"/>
                  </a:moveTo>
                  <a:lnTo>
                    <a:pt x="571500" y="2286000"/>
                  </a:lnTo>
                  <a:lnTo>
                    <a:pt x="2747962" y="2290762"/>
                  </a:lnTo>
                  <a:lnTo>
                    <a:pt x="3314700" y="4762"/>
                  </a:lnTo>
                  <a:lnTo>
                    <a:pt x="2967037" y="242887"/>
                  </a:lnTo>
                  <a:lnTo>
                    <a:pt x="2757487" y="319087"/>
                  </a:lnTo>
                  <a:lnTo>
                    <a:pt x="2605087" y="309562"/>
                  </a:lnTo>
                  <a:lnTo>
                    <a:pt x="2319337" y="71437"/>
                  </a:lnTo>
                  <a:lnTo>
                    <a:pt x="2233612" y="9525"/>
                  </a:lnTo>
                  <a:lnTo>
                    <a:pt x="2124075" y="0"/>
                  </a:lnTo>
                  <a:lnTo>
                    <a:pt x="2028825" y="47625"/>
                  </a:lnTo>
                  <a:lnTo>
                    <a:pt x="1876425" y="180975"/>
                  </a:lnTo>
                  <a:lnTo>
                    <a:pt x="1671637" y="328612"/>
                  </a:lnTo>
                  <a:lnTo>
                    <a:pt x="1581150" y="347662"/>
                  </a:lnTo>
                  <a:lnTo>
                    <a:pt x="1462087" y="276225"/>
                  </a:lnTo>
                  <a:lnTo>
                    <a:pt x="1295400" y="76200"/>
                  </a:lnTo>
                  <a:lnTo>
                    <a:pt x="1181100" y="52387"/>
                  </a:lnTo>
                  <a:lnTo>
                    <a:pt x="838200" y="242887"/>
                  </a:lnTo>
                  <a:lnTo>
                    <a:pt x="714375" y="314325"/>
                  </a:lnTo>
                  <a:lnTo>
                    <a:pt x="595312" y="319087"/>
                  </a:lnTo>
                  <a:lnTo>
                    <a:pt x="338137" y="228600"/>
                  </a:lnTo>
                  <a:lnTo>
                    <a:pt x="0" y="4762"/>
                  </a:ln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dirty="0">
                <a:ln>
                  <a:noFill/>
                </a:ln>
                <a:solidFill>
                  <a:schemeClr val="tx1"/>
                </a:solidFill>
                <a:effectLst/>
                <a:latin typeface="Arial" charset="0"/>
              </a:endParaRPr>
            </a:p>
          </p:txBody>
        </p:sp>
        <p:sp>
          <p:nvSpPr>
            <p:cNvPr id="59" name="Freihandform: Form 21">
              <a:extLst>
                <a:ext uri="{FF2B5EF4-FFF2-40B4-BE49-F238E27FC236}">
                  <a16:creationId xmlns:a16="http://schemas.microsoft.com/office/drawing/2014/main" id="{0A7A24A4-7FFF-2F60-A80B-9FE09BE5ABA7}"/>
                </a:ext>
              </a:extLst>
            </p:cNvPr>
            <p:cNvSpPr/>
            <p:nvPr/>
          </p:nvSpPr>
          <p:spPr bwMode="auto">
            <a:xfrm>
              <a:off x="6471470" y="20197890"/>
              <a:ext cx="2682273" cy="2150126"/>
            </a:xfrm>
            <a:custGeom>
              <a:avLst/>
              <a:gdLst>
                <a:gd name="connsiteX0" fmla="*/ 0 w 3614057"/>
                <a:gd name="connsiteY0" fmla="*/ 0 h 2888343"/>
                <a:gd name="connsiteX1" fmla="*/ 711200 w 3614057"/>
                <a:gd name="connsiteY1" fmla="*/ 2888343 h 2888343"/>
                <a:gd name="connsiteX2" fmla="*/ 2888343 w 3614057"/>
                <a:gd name="connsiteY2" fmla="*/ 2888343 h 2888343"/>
                <a:gd name="connsiteX3" fmla="*/ 3614057 w 3614057"/>
                <a:gd name="connsiteY3" fmla="*/ 14515 h 2888343"/>
                <a:gd name="connsiteX4" fmla="*/ 3614057 w 3614057"/>
                <a:gd name="connsiteY4" fmla="*/ 14515 h 2888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4057" h="2888343">
                  <a:moveTo>
                    <a:pt x="0" y="0"/>
                  </a:moveTo>
                  <a:lnTo>
                    <a:pt x="711200" y="2888343"/>
                  </a:lnTo>
                  <a:lnTo>
                    <a:pt x="2888343" y="2888343"/>
                  </a:lnTo>
                  <a:lnTo>
                    <a:pt x="3614057" y="14515"/>
                  </a:lnTo>
                  <a:lnTo>
                    <a:pt x="3614057" y="14515"/>
                  </a:lnTo>
                </a:path>
              </a:pathLst>
            </a:custGeom>
            <a:no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dirty="0">
                <a:ln>
                  <a:noFill/>
                </a:ln>
                <a:solidFill>
                  <a:schemeClr val="tx1"/>
                </a:solidFill>
                <a:effectLst/>
                <a:latin typeface="Arial" charset="0"/>
              </a:endParaRPr>
            </a:p>
          </p:txBody>
        </p:sp>
      </p:grpSp>
      <p:sp>
        <p:nvSpPr>
          <p:cNvPr id="61" name="Wolke 4">
            <a:extLst>
              <a:ext uri="{FF2B5EF4-FFF2-40B4-BE49-F238E27FC236}">
                <a16:creationId xmlns:a16="http://schemas.microsoft.com/office/drawing/2014/main" id="{9D1F5B12-13D7-127A-60B1-3E16164A1EC0}"/>
              </a:ext>
            </a:extLst>
          </p:cNvPr>
          <p:cNvSpPr/>
          <p:nvPr/>
        </p:nvSpPr>
        <p:spPr bwMode="auto">
          <a:xfrm>
            <a:off x="6504857" y="18916296"/>
            <a:ext cx="724730" cy="596621"/>
          </a:xfrm>
          <a:prstGeom prst="cloud">
            <a:avLst/>
          </a:pr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108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dirty="0">
              <a:ln>
                <a:noFill/>
              </a:ln>
              <a:solidFill>
                <a:schemeClr val="tx1"/>
              </a:solidFill>
              <a:effectLst/>
              <a:latin typeface="Arial" charset="0"/>
            </a:endParaRPr>
          </a:p>
        </p:txBody>
      </p:sp>
      <p:sp>
        <p:nvSpPr>
          <p:cNvPr id="62" name="Zylinder 22">
            <a:extLst>
              <a:ext uri="{FF2B5EF4-FFF2-40B4-BE49-F238E27FC236}">
                <a16:creationId xmlns:a16="http://schemas.microsoft.com/office/drawing/2014/main" id="{36CB0795-FA93-8BCE-10E0-4B8EEFC91373}"/>
              </a:ext>
            </a:extLst>
          </p:cNvPr>
          <p:cNvSpPr/>
          <p:nvPr/>
        </p:nvSpPr>
        <p:spPr bwMode="auto">
          <a:xfrm rot="5400000">
            <a:off x="5539039" y="20350477"/>
            <a:ext cx="440921" cy="675628"/>
          </a:xfrm>
          <a:prstGeom prst="can">
            <a:avLst/>
          </a:prstGeom>
          <a:gradFill flip="none" rotWithShape="1">
            <a:gsLst>
              <a:gs pos="0">
                <a:schemeClr val="bg1">
                  <a:lumMod val="65000"/>
                  <a:shade val="30000"/>
                  <a:satMod val="115000"/>
                </a:schemeClr>
              </a:gs>
              <a:gs pos="50000">
                <a:schemeClr val="bg1">
                  <a:lumMod val="65000"/>
                  <a:shade val="67500"/>
                  <a:satMod val="115000"/>
                </a:schemeClr>
              </a:gs>
              <a:gs pos="100000">
                <a:schemeClr val="bg1">
                  <a:lumMod val="65000"/>
                  <a:shade val="100000"/>
                  <a:satMod val="115000"/>
                </a:schemeClr>
              </a:gs>
            </a:gsLst>
            <a:lin ang="54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dirty="0">
              <a:ln>
                <a:noFill/>
              </a:ln>
              <a:solidFill>
                <a:schemeClr val="tx1"/>
              </a:solidFill>
              <a:effectLst/>
              <a:latin typeface="Arial" charset="0"/>
            </a:endParaRPr>
          </a:p>
        </p:txBody>
      </p:sp>
      <p:grpSp>
        <p:nvGrpSpPr>
          <p:cNvPr id="91137" name="Gruppieren 57">
            <a:extLst>
              <a:ext uri="{FF2B5EF4-FFF2-40B4-BE49-F238E27FC236}">
                <a16:creationId xmlns:a16="http://schemas.microsoft.com/office/drawing/2014/main" id="{88A01526-26F7-298A-6C8C-2E17F3FCF917}"/>
              </a:ext>
            </a:extLst>
          </p:cNvPr>
          <p:cNvGrpSpPr/>
          <p:nvPr/>
        </p:nvGrpSpPr>
        <p:grpSpPr>
          <a:xfrm>
            <a:off x="5421684" y="21118662"/>
            <a:ext cx="675630" cy="654562"/>
            <a:chOff x="11516235" y="19244255"/>
            <a:chExt cx="4319999" cy="4319999"/>
          </a:xfrm>
        </p:grpSpPr>
        <p:sp>
          <p:nvSpPr>
            <p:cNvPr id="91138" name="Ellipse 45">
              <a:extLst>
                <a:ext uri="{FF2B5EF4-FFF2-40B4-BE49-F238E27FC236}">
                  <a16:creationId xmlns:a16="http://schemas.microsoft.com/office/drawing/2014/main" id="{7AFA1EE7-7A3D-4EF8-8BE2-A0942629B5E5}"/>
                </a:ext>
              </a:extLst>
            </p:cNvPr>
            <p:cNvSpPr/>
            <p:nvPr/>
          </p:nvSpPr>
          <p:spPr bwMode="auto">
            <a:xfrm>
              <a:off x="11516235" y="19244255"/>
              <a:ext cx="4319999" cy="4319999"/>
            </a:xfrm>
            <a:prstGeom prst="ellipse">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dirty="0">
                <a:ln>
                  <a:noFill/>
                </a:ln>
                <a:solidFill>
                  <a:schemeClr val="tx1"/>
                </a:solidFill>
                <a:effectLst/>
                <a:latin typeface="Arial" charset="0"/>
              </a:endParaRPr>
            </a:p>
          </p:txBody>
        </p:sp>
        <p:grpSp>
          <p:nvGrpSpPr>
            <p:cNvPr id="91140" name="Gruppieren 49">
              <a:extLst>
                <a:ext uri="{FF2B5EF4-FFF2-40B4-BE49-F238E27FC236}">
                  <a16:creationId xmlns:a16="http://schemas.microsoft.com/office/drawing/2014/main" id="{4192CC3B-9682-FF52-3ACB-F5975CAAC199}"/>
                </a:ext>
              </a:extLst>
            </p:cNvPr>
            <p:cNvGrpSpPr/>
            <p:nvPr/>
          </p:nvGrpSpPr>
          <p:grpSpPr>
            <a:xfrm>
              <a:off x="11921962" y="19548976"/>
              <a:ext cx="2029951" cy="3529966"/>
              <a:chOff x="11921965" y="19548981"/>
              <a:chExt cx="2029949" cy="3529967"/>
            </a:xfrm>
          </p:grpSpPr>
          <p:sp>
            <p:nvSpPr>
              <p:cNvPr id="91149" name="Freihandform: Form 39">
                <a:extLst>
                  <a:ext uri="{FF2B5EF4-FFF2-40B4-BE49-F238E27FC236}">
                    <a16:creationId xmlns:a16="http://schemas.microsoft.com/office/drawing/2014/main" id="{1DFD53E9-0F86-6C01-4782-C0D5EB06B965}"/>
                  </a:ext>
                </a:extLst>
              </p:cNvPr>
              <p:cNvSpPr/>
              <p:nvPr/>
            </p:nvSpPr>
            <p:spPr bwMode="auto">
              <a:xfrm rot="12047413">
                <a:off x="12811043" y="21380776"/>
                <a:ext cx="798286" cy="1698172"/>
              </a:xfrm>
              <a:custGeom>
                <a:avLst/>
                <a:gdLst>
                  <a:gd name="connsiteX0" fmla="*/ 420914 w 798286"/>
                  <a:gd name="connsiteY0" fmla="*/ 1698172 h 1698172"/>
                  <a:gd name="connsiteX1" fmla="*/ 798286 w 798286"/>
                  <a:gd name="connsiteY1" fmla="*/ 145143 h 1698172"/>
                  <a:gd name="connsiteX2" fmla="*/ 638629 w 798286"/>
                  <a:gd name="connsiteY2" fmla="*/ 43543 h 1698172"/>
                  <a:gd name="connsiteX3" fmla="*/ 406400 w 798286"/>
                  <a:gd name="connsiteY3" fmla="*/ 0 h 1698172"/>
                  <a:gd name="connsiteX4" fmla="*/ 174172 w 798286"/>
                  <a:gd name="connsiteY4" fmla="*/ 0 h 1698172"/>
                  <a:gd name="connsiteX5" fmla="*/ 0 w 798286"/>
                  <a:gd name="connsiteY5" fmla="*/ 29029 h 1698172"/>
                  <a:gd name="connsiteX6" fmla="*/ 116114 w 798286"/>
                  <a:gd name="connsiteY6" fmla="*/ 1683657 h 16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8286" h="1698172">
                    <a:moveTo>
                      <a:pt x="420914" y="1698172"/>
                    </a:moveTo>
                    <a:lnTo>
                      <a:pt x="798286" y="145143"/>
                    </a:lnTo>
                    <a:lnTo>
                      <a:pt x="638629" y="43543"/>
                    </a:lnTo>
                    <a:lnTo>
                      <a:pt x="406400" y="0"/>
                    </a:lnTo>
                    <a:lnTo>
                      <a:pt x="174172" y="0"/>
                    </a:lnTo>
                    <a:lnTo>
                      <a:pt x="0" y="29029"/>
                    </a:lnTo>
                    <a:lnTo>
                      <a:pt x="116114" y="1683657"/>
                    </a:lnTo>
                  </a:path>
                </a:pathLst>
              </a:custGeom>
              <a:gradFill flip="none" rotWithShape="1">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a:ln>
                    <a:noFill/>
                  </a:ln>
                  <a:solidFill>
                    <a:schemeClr val="tx1"/>
                  </a:solidFill>
                  <a:effectLst/>
                  <a:latin typeface="Arial" charset="0"/>
                </a:endParaRPr>
              </a:p>
            </p:txBody>
          </p:sp>
          <p:sp>
            <p:nvSpPr>
              <p:cNvPr id="91150" name="Freihandform: Form 43">
                <a:extLst>
                  <a:ext uri="{FF2B5EF4-FFF2-40B4-BE49-F238E27FC236}">
                    <a16:creationId xmlns:a16="http://schemas.microsoft.com/office/drawing/2014/main" id="{8B801EE8-261C-6306-AB69-08DA8698B1D5}"/>
                  </a:ext>
                </a:extLst>
              </p:cNvPr>
              <p:cNvSpPr/>
              <p:nvPr/>
            </p:nvSpPr>
            <p:spPr bwMode="auto">
              <a:xfrm rot="14839573">
                <a:off x="12371908" y="20738854"/>
                <a:ext cx="798286" cy="1698172"/>
              </a:xfrm>
              <a:custGeom>
                <a:avLst/>
                <a:gdLst>
                  <a:gd name="connsiteX0" fmla="*/ 420914 w 798286"/>
                  <a:gd name="connsiteY0" fmla="*/ 1698172 h 1698172"/>
                  <a:gd name="connsiteX1" fmla="*/ 798286 w 798286"/>
                  <a:gd name="connsiteY1" fmla="*/ 145143 h 1698172"/>
                  <a:gd name="connsiteX2" fmla="*/ 638629 w 798286"/>
                  <a:gd name="connsiteY2" fmla="*/ 43543 h 1698172"/>
                  <a:gd name="connsiteX3" fmla="*/ 406400 w 798286"/>
                  <a:gd name="connsiteY3" fmla="*/ 0 h 1698172"/>
                  <a:gd name="connsiteX4" fmla="*/ 174172 w 798286"/>
                  <a:gd name="connsiteY4" fmla="*/ 0 h 1698172"/>
                  <a:gd name="connsiteX5" fmla="*/ 0 w 798286"/>
                  <a:gd name="connsiteY5" fmla="*/ 29029 h 1698172"/>
                  <a:gd name="connsiteX6" fmla="*/ 116114 w 798286"/>
                  <a:gd name="connsiteY6" fmla="*/ 1683657 h 16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8286" h="1698172">
                    <a:moveTo>
                      <a:pt x="420914" y="1698172"/>
                    </a:moveTo>
                    <a:lnTo>
                      <a:pt x="798286" y="145143"/>
                    </a:lnTo>
                    <a:lnTo>
                      <a:pt x="638629" y="43543"/>
                    </a:lnTo>
                    <a:lnTo>
                      <a:pt x="406400" y="0"/>
                    </a:lnTo>
                    <a:lnTo>
                      <a:pt x="174172" y="0"/>
                    </a:lnTo>
                    <a:lnTo>
                      <a:pt x="0" y="29029"/>
                    </a:lnTo>
                    <a:lnTo>
                      <a:pt x="116114" y="1683657"/>
                    </a:lnTo>
                  </a:path>
                </a:pathLst>
              </a:custGeom>
              <a:gradFill flip="none" rotWithShape="1">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a:ln>
                    <a:noFill/>
                  </a:ln>
                  <a:solidFill>
                    <a:schemeClr val="tx1"/>
                  </a:solidFill>
                  <a:effectLst/>
                  <a:latin typeface="Arial" charset="0"/>
                </a:endParaRPr>
              </a:p>
            </p:txBody>
          </p:sp>
          <p:grpSp>
            <p:nvGrpSpPr>
              <p:cNvPr id="91151" name="Gruppieren 48">
                <a:extLst>
                  <a:ext uri="{FF2B5EF4-FFF2-40B4-BE49-F238E27FC236}">
                    <a16:creationId xmlns:a16="http://schemas.microsoft.com/office/drawing/2014/main" id="{469826B3-7CBF-7264-7E50-F3B0537C5C98}"/>
                  </a:ext>
                </a:extLst>
              </p:cNvPr>
              <p:cNvGrpSpPr/>
              <p:nvPr/>
            </p:nvGrpSpPr>
            <p:grpSpPr>
              <a:xfrm rot="5400000">
                <a:off x="12157753" y="19452991"/>
                <a:ext cx="1698172" cy="1890151"/>
                <a:chOff x="12074365" y="21341197"/>
                <a:chExt cx="1698172" cy="1890151"/>
              </a:xfrm>
            </p:grpSpPr>
            <p:sp>
              <p:nvSpPr>
                <p:cNvPr id="91152" name="Freihandform: Form 46">
                  <a:extLst>
                    <a:ext uri="{FF2B5EF4-FFF2-40B4-BE49-F238E27FC236}">
                      <a16:creationId xmlns:a16="http://schemas.microsoft.com/office/drawing/2014/main" id="{6FEE71C2-AC86-06FF-B9EA-F5ECB29FDBBA}"/>
                    </a:ext>
                  </a:extLst>
                </p:cNvPr>
                <p:cNvSpPr/>
                <p:nvPr/>
              </p:nvSpPr>
              <p:spPr bwMode="auto">
                <a:xfrm rot="12047413">
                  <a:off x="12963443" y="21533176"/>
                  <a:ext cx="798286" cy="1698172"/>
                </a:xfrm>
                <a:custGeom>
                  <a:avLst/>
                  <a:gdLst>
                    <a:gd name="connsiteX0" fmla="*/ 420914 w 798286"/>
                    <a:gd name="connsiteY0" fmla="*/ 1698172 h 1698172"/>
                    <a:gd name="connsiteX1" fmla="*/ 798286 w 798286"/>
                    <a:gd name="connsiteY1" fmla="*/ 145143 h 1698172"/>
                    <a:gd name="connsiteX2" fmla="*/ 638629 w 798286"/>
                    <a:gd name="connsiteY2" fmla="*/ 43543 h 1698172"/>
                    <a:gd name="connsiteX3" fmla="*/ 406400 w 798286"/>
                    <a:gd name="connsiteY3" fmla="*/ 0 h 1698172"/>
                    <a:gd name="connsiteX4" fmla="*/ 174172 w 798286"/>
                    <a:gd name="connsiteY4" fmla="*/ 0 h 1698172"/>
                    <a:gd name="connsiteX5" fmla="*/ 0 w 798286"/>
                    <a:gd name="connsiteY5" fmla="*/ 29029 h 1698172"/>
                    <a:gd name="connsiteX6" fmla="*/ 116114 w 798286"/>
                    <a:gd name="connsiteY6" fmla="*/ 1683657 h 16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8286" h="1698172">
                      <a:moveTo>
                        <a:pt x="420914" y="1698172"/>
                      </a:moveTo>
                      <a:lnTo>
                        <a:pt x="798286" y="145143"/>
                      </a:lnTo>
                      <a:lnTo>
                        <a:pt x="638629" y="43543"/>
                      </a:lnTo>
                      <a:lnTo>
                        <a:pt x="406400" y="0"/>
                      </a:lnTo>
                      <a:lnTo>
                        <a:pt x="174172" y="0"/>
                      </a:lnTo>
                      <a:lnTo>
                        <a:pt x="0" y="29029"/>
                      </a:lnTo>
                      <a:lnTo>
                        <a:pt x="116114" y="1683657"/>
                      </a:lnTo>
                    </a:path>
                  </a:pathLst>
                </a:custGeom>
                <a:gradFill flip="none" rotWithShape="1">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a:ln>
                      <a:noFill/>
                    </a:ln>
                    <a:solidFill>
                      <a:schemeClr val="tx1"/>
                    </a:solidFill>
                    <a:effectLst/>
                    <a:latin typeface="Arial" charset="0"/>
                  </a:endParaRPr>
                </a:p>
              </p:txBody>
            </p:sp>
            <p:sp>
              <p:nvSpPr>
                <p:cNvPr id="91153" name="Freihandform: Form 47">
                  <a:extLst>
                    <a:ext uri="{FF2B5EF4-FFF2-40B4-BE49-F238E27FC236}">
                      <a16:creationId xmlns:a16="http://schemas.microsoft.com/office/drawing/2014/main" id="{E40F632D-6BA1-8BC8-8E5F-A6A9AC027C35}"/>
                    </a:ext>
                  </a:extLst>
                </p:cNvPr>
                <p:cNvSpPr/>
                <p:nvPr/>
              </p:nvSpPr>
              <p:spPr bwMode="auto">
                <a:xfrm rot="14839573">
                  <a:off x="12524308" y="20891254"/>
                  <a:ext cx="798286" cy="1698172"/>
                </a:xfrm>
                <a:custGeom>
                  <a:avLst/>
                  <a:gdLst>
                    <a:gd name="connsiteX0" fmla="*/ 420914 w 798286"/>
                    <a:gd name="connsiteY0" fmla="*/ 1698172 h 1698172"/>
                    <a:gd name="connsiteX1" fmla="*/ 798286 w 798286"/>
                    <a:gd name="connsiteY1" fmla="*/ 145143 h 1698172"/>
                    <a:gd name="connsiteX2" fmla="*/ 638629 w 798286"/>
                    <a:gd name="connsiteY2" fmla="*/ 43543 h 1698172"/>
                    <a:gd name="connsiteX3" fmla="*/ 406400 w 798286"/>
                    <a:gd name="connsiteY3" fmla="*/ 0 h 1698172"/>
                    <a:gd name="connsiteX4" fmla="*/ 174172 w 798286"/>
                    <a:gd name="connsiteY4" fmla="*/ 0 h 1698172"/>
                    <a:gd name="connsiteX5" fmla="*/ 0 w 798286"/>
                    <a:gd name="connsiteY5" fmla="*/ 29029 h 1698172"/>
                    <a:gd name="connsiteX6" fmla="*/ 116114 w 798286"/>
                    <a:gd name="connsiteY6" fmla="*/ 1683657 h 16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8286" h="1698172">
                      <a:moveTo>
                        <a:pt x="420914" y="1698172"/>
                      </a:moveTo>
                      <a:lnTo>
                        <a:pt x="798286" y="145143"/>
                      </a:lnTo>
                      <a:lnTo>
                        <a:pt x="638629" y="43543"/>
                      </a:lnTo>
                      <a:lnTo>
                        <a:pt x="406400" y="0"/>
                      </a:lnTo>
                      <a:lnTo>
                        <a:pt x="174172" y="0"/>
                      </a:lnTo>
                      <a:lnTo>
                        <a:pt x="0" y="29029"/>
                      </a:lnTo>
                      <a:lnTo>
                        <a:pt x="116114" y="1683657"/>
                      </a:lnTo>
                    </a:path>
                  </a:pathLst>
                </a:custGeom>
                <a:gradFill flip="none" rotWithShape="1">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a:ln>
                      <a:noFill/>
                    </a:ln>
                    <a:solidFill>
                      <a:schemeClr val="tx1"/>
                    </a:solidFill>
                    <a:effectLst/>
                    <a:latin typeface="Arial" charset="0"/>
                  </a:endParaRPr>
                </a:p>
              </p:txBody>
            </p:sp>
          </p:grpSp>
        </p:grpSp>
        <p:grpSp>
          <p:nvGrpSpPr>
            <p:cNvPr id="91141" name="Gruppieren 50">
              <a:extLst>
                <a:ext uri="{FF2B5EF4-FFF2-40B4-BE49-F238E27FC236}">
                  <a16:creationId xmlns:a16="http://schemas.microsoft.com/office/drawing/2014/main" id="{FB35EE48-CE0A-DC01-7511-47B5BD7C0E69}"/>
                </a:ext>
              </a:extLst>
            </p:cNvPr>
            <p:cNvGrpSpPr/>
            <p:nvPr/>
          </p:nvGrpSpPr>
          <p:grpSpPr>
            <a:xfrm rot="10539757">
              <a:off x="13526557" y="19658421"/>
              <a:ext cx="2029951" cy="3529966"/>
              <a:chOff x="11921965" y="19548981"/>
              <a:chExt cx="2029949" cy="3529967"/>
            </a:xfrm>
          </p:grpSpPr>
          <p:sp>
            <p:nvSpPr>
              <p:cNvPr id="91144" name="Freihandform: Form 51">
                <a:extLst>
                  <a:ext uri="{FF2B5EF4-FFF2-40B4-BE49-F238E27FC236}">
                    <a16:creationId xmlns:a16="http://schemas.microsoft.com/office/drawing/2014/main" id="{04D9B933-440C-F748-B933-2A93BB8ACF10}"/>
                  </a:ext>
                </a:extLst>
              </p:cNvPr>
              <p:cNvSpPr/>
              <p:nvPr/>
            </p:nvSpPr>
            <p:spPr bwMode="auto">
              <a:xfrm rot="12047413">
                <a:off x="12811043" y="21380776"/>
                <a:ext cx="798286" cy="1698172"/>
              </a:xfrm>
              <a:custGeom>
                <a:avLst/>
                <a:gdLst>
                  <a:gd name="connsiteX0" fmla="*/ 420914 w 798286"/>
                  <a:gd name="connsiteY0" fmla="*/ 1698172 h 1698172"/>
                  <a:gd name="connsiteX1" fmla="*/ 798286 w 798286"/>
                  <a:gd name="connsiteY1" fmla="*/ 145143 h 1698172"/>
                  <a:gd name="connsiteX2" fmla="*/ 638629 w 798286"/>
                  <a:gd name="connsiteY2" fmla="*/ 43543 h 1698172"/>
                  <a:gd name="connsiteX3" fmla="*/ 406400 w 798286"/>
                  <a:gd name="connsiteY3" fmla="*/ 0 h 1698172"/>
                  <a:gd name="connsiteX4" fmla="*/ 174172 w 798286"/>
                  <a:gd name="connsiteY4" fmla="*/ 0 h 1698172"/>
                  <a:gd name="connsiteX5" fmla="*/ 0 w 798286"/>
                  <a:gd name="connsiteY5" fmla="*/ 29029 h 1698172"/>
                  <a:gd name="connsiteX6" fmla="*/ 116114 w 798286"/>
                  <a:gd name="connsiteY6" fmla="*/ 1683657 h 16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8286" h="1698172">
                    <a:moveTo>
                      <a:pt x="420914" y="1698172"/>
                    </a:moveTo>
                    <a:lnTo>
                      <a:pt x="798286" y="145143"/>
                    </a:lnTo>
                    <a:lnTo>
                      <a:pt x="638629" y="43543"/>
                    </a:lnTo>
                    <a:lnTo>
                      <a:pt x="406400" y="0"/>
                    </a:lnTo>
                    <a:lnTo>
                      <a:pt x="174172" y="0"/>
                    </a:lnTo>
                    <a:lnTo>
                      <a:pt x="0" y="29029"/>
                    </a:lnTo>
                    <a:lnTo>
                      <a:pt x="116114" y="1683657"/>
                    </a:lnTo>
                  </a:path>
                </a:pathLst>
              </a:custGeom>
              <a:gradFill flip="none" rotWithShape="1">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a:ln>
                    <a:noFill/>
                  </a:ln>
                  <a:solidFill>
                    <a:schemeClr val="tx1"/>
                  </a:solidFill>
                  <a:effectLst/>
                  <a:latin typeface="Arial" charset="0"/>
                </a:endParaRPr>
              </a:p>
            </p:txBody>
          </p:sp>
          <p:sp>
            <p:nvSpPr>
              <p:cNvPr id="91145" name="Freihandform: Form 52">
                <a:extLst>
                  <a:ext uri="{FF2B5EF4-FFF2-40B4-BE49-F238E27FC236}">
                    <a16:creationId xmlns:a16="http://schemas.microsoft.com/office/drawing/2014/main" id="{4BCD033B-24A4-EEE4-E68B-5BC865078E83}"/>
                  </a:ext>
                </a:extLst>
              </p:cNvPr>
              <p:cNvSpPr/>
              <p:nvPr/>
            </p:nvSpPr>
            <p:spPr bwMode="auto">
              <a:xfrm rot="14839573">
                <a:off x="12371908" y="20738854"/>
                <a:ext cx="798286" cy="1698172"/>
              </a:xfrm>
              <a:custGeom>
                <a:avLst/>
                <a:gdLst>
                  <a:gd name="connsiteX0" fmla="*/ 420914 w 798286"/>
                  <a:gd name="connsiteY0" fmla="*/ 1698172 h 1698172"/>
                  <a:gd name="connsiteX1" fmla="*/ 798286 w 798286"/>
                  <a:gd name="connsiteY1" fmla="*/ 145143 h 1698172"/>
                  <a:gd name="connsiteX2" fmla="*/ 638629 w 798286"/>
                  <a:gd name="connsiteY2" fmla="*/ 43543 h 1698172"/>
                  <a:gd name="connsiteX3" fmla="*/ 406400 w 798286"/>
                  <a:gd name="connsiteY3" fmla="*/ 0 h 1698172"/>
                  <a:gd name="connsiteX4" fmla="*/ 174172 w 798286"/>
                  <a:gd name="connsiteY4" fmla="*/ 0 h 1698172"/>
                  <a:gd name="connsiteX5" fmla="*/ 0 w 798286"/>
                  <a:gd name="connsiteY5" fmla="*/ 29029 h 1698172"/>
                  <a:gd name="connsiteX6" fmla="*/ 116114 w 798286"/>
                  <a:gd name="connsiteY6" fmla="*/ 1683657 h 16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8286" h="1698172">
                    <a:moveTo>
                      <a:pt x="420914" y="1698172"/>
                    </a:moveTo>
                    <a:lnTo>
                      <a:pt x="798286" y="145143"/>
                    </a:lnTo>
                    <a:lnTo>
                      <a:pt x="638629" y="43543"/>
                    </a:lnTo>
                    <a:lnTo>
                      <a:pt x="406400" y="0"/>
                    </a:lnTo>
                    <a:lnTo>
                      <a:pt x="174172" y="0"/>
                    </a:lnTo>
                    <a:lnTo>
                      <a:pt x="0" y="29029"/>
                    </a:lnTo>
                    <a:lnTo>
                      <a:pt x="116114" y="1683657"/>
                    </a:lnTo>
                  </a:path>
                </a:pathLst>
              </a:custGeom>
              <a:gradFill flip="none" rotWithShape="1">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a:ln>
                    <a:noFill/>
                  </a:ln>
                  <a:solidFill>
                    <a:schemeClr val="tx1"/>
                  </a:solidFill>
                  <a:effectLst/>
                  <a:latin typeface="Arial" charset="0"/>
                </a:endParaRPr>
              </a:p>
            </p:txBody>
          </p:sp>
          <p:grpSp>
            <p:nvGrpSpPr>
              <p:cNvPr id="91146" name="Gruppieren 53">
                <a:extLst>
                  <a:ext uri="{FF2B5EF4-FFF2-40B4-BE49-F238E27FC236}">
                    <a16:creationId xmlns:a16="http://schemas.microsoft.com/office/drawing/2014/main" id="{0156A3C2-1597-64B7-F66C-57F861914217}"/>
                  </a:ext>
                </a:extLst>
              </p:cNvPr>
              <p:cNvGrpSpPr/>
              <p:nvPr/>
            </p:nvGrpSpPr>
            <p:grpSpPr>
              <a:xfrm rot="5400000">
                <a:off x="12157753" y="19452991"/>
                <a:ext cx="1698172" cy="1890151"/>
                <a:chOff x="12074365" y="21341197"/>
                <a:chExt cx="1698172" cy="1890151"/>
              </a:xfrm>
            </p:grpSpPr>
            <p:sp>
              <p:nvSpPr>
                <p:cNvPr id="91147" name="Freihandform: Form 54">
                  <a:extLst>
                    <a:ext uri="{FF2B5EF4-FFF2-40B4-BE49-F238E27FC236}">
                      <a16:creationId xmlns:a16="http://schemas.microsoft.com/office/drawing/2014/main" id="{528F482E-3BA7-E0AF-11C7-3EAD1CB6E7EA}"/>
                    </a:ext>
                  </a:extLst>
                </p:cNvPr>
                <p:cNvSpPr/>
                <p:nvPr/>
              </p:nvSpPr>
              <p:spPr bwMode="auto">
                <a:xfrm rot="12047413">
                  <a:off x="12963443" y="21533176"/>
                  <a:ext cx="798286" cy="1698172"/>
                </a:xfrm>
                <a:custGeom>
                  <a:avLst/>
                  <a:gdLst>
                    <a:gd name="connsiteX0" fmla="*/ 420914 w 798286"/>
                    <a:gd name="connsiteY0" fmla="*/ 1698172 h 1698172"/>
                    <a:gd name="connsiteX1" fmla="*/ 798286 w 798286"/>
                    <a:gd name="connsiteY1" fmla="*/ 145143 h 1698172"/>
                    <a:gd name="connsiteX2" fmla="*/ 638629 w 798286"/>
                    <a:gd name="connsiteY2" fmla="*/ 43543 h 1698172"/>
                    <a:gd name="connsiteX3" fmla="*/ 406400 w 798286"/>
                    <a:gd name="connsiteY3" fmla="*/ 0 h 1698172"/>
                    <a:gd name="connsiteX4" fmla="*/ 174172 w 798286"/>
                    <a:gd name="connsiteY4" fmla="*/ 0 h 1698172"/>
                    <a:gd name="connsiteX5" fmla="*/ 0 w 798286"/>
                    <a:gd name="connsiteY5" fmla="*/ 29029 h 1698172"/>
                    <a:gd name="connsiteX6" fmla="*/ 116114 w 798286"/>
                    <a:gd name="connsiteY6" fmla="*/ 1683657 h 16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8286" h="1698172">
                      <a:moveTo>
                        <a:pt x="420914" y="1698172"/>
                      </a:moveTo>
                      <a:lnTo>
                        <a:pt x="798286" y="145143"/>
                      </a:lnTo>
                      <a:lnTo>
                        <a:pt x="638629" y="43543"/>
                      </a:lnTo>
                      <a:lnTo>
                        <a:pt x="406400" y="0"/>
                      </a:lnTo>
                      <a:lnTo>
                        <a:pt x="174172" y="0"/>
                      </a:lnTo>
                      <a:lnTo>
                        <a:pt x="0" y="29029"/>
                      </a:lnTo>
                      <a:lnTo>
                        <a:pt x="116114" y="1683657"/>
                      </a:lnTo>
                    </a:path>
                  </a:pathLst>
                </a:custGeom>
                <a:gradFill flip="none" rotWithShape="1">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a:ln>
                      <a:noFill/>
                    </a:ln>
                    <a:solidFill>
                      <a:schemeClr val="tx1"/>
                    </a:solidFill>
                    <a:effectLst/>
                    <a:latin typeface="Arial" charset="0"/>
                  </a:endParaRPr>
                </a:p>
              </p:txBody>
            </p:sp>
            <p:sp>
              <p:nvSpPr>
                <p:cNvPr id="91148" name="Freihandform: Form 55">
                  <a:extLst>
                    <a:ext uri="{FF2B5EF4-FFF2-40B4-BE49-F238E27FC236}">
                      <a16:creationId xmlns:a16="http://schemas.microsoft.com/office/drawing/2014/main" id="{F42D119A-FB7A-5E67-5F33-38FA408AF626}"/>
                    </a:ext>
                  </a:extLst>
                </p:cNvPr>
                <p:cNvSpPr/>
                <p:nvPr/>
              </p:nvSpPr>
              <p:spPr bwMode="auto">
                <a:xfrm rot="14839573">
                  <a:off x="12524308" y="20891254"/>
                  <a:ext cx="798286" cy="1698172"/>
                </a:xfrm>
                <a:custGeom>
                  <a:avLst/>
                  <a:gdLst>
                    <a:gd name="connsiteX0" fmla="*/ 420914 w 798286"/>
                    <a:gd name="connsiteY0" fmla="*/ 1698172 h 1698172"/>
                    <a:gd name="connsiteX1" fmla="*/ 798286 w 798286"/>
                    <a:gd name="connsiteY1" fmla="*/ 145143 h 1698172"/>
                    <a:gd name="connsiteX2" fmla="*/ 638629 w 798286"/>
                    <a:gd name="connsiteY2" fmla="*/ 43543 h 1698172"/>
                    <a:gd name="connsiteX3" fmla="*/ 406400 w 798286"/>
                    <a:gd name="connsiteY3" fmla="*/ 0 h 1698172"/>
                    <a:gd name="connsiteX4" fmla="*/ 174172 w 798286"/>
                    <a:gd name="connsiteY4" fmla="*/ 0 h 1698172"/>
                    <a:gd name="connsiteX5" fmla="*/ 0 w 798286"/>
                    <a:gd name="connsiteY5" fmla="*/ 29029 h 1698172"/>
                    <a:gd name="connsiteX6" fmla="*/ 116114 w 798286"/>
                    <a:gd name="connsiteY6" fmla="*/ 1683657 h 16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8286" h="1698172">
                      <a:moveTo>
                        <a:pt x="420914" y="1698172"/>
                      </a:moveTo>
                      <a:lnTo>
                        <a:pt x="798286" y="145143"/>
                      </a:lnTo>
                      <a:lnTo>
                        <a:pt x="638629" y="43543"/>
                      </a:lnTo>
                      <a:lnTo>
                        <a:pt x="406400" y="0"/>
                      </a:lnTo>
                      <a:lnTo>
                        <a:pt x="174172" y="0"/>
                      </a:lnTo>
                      <a:lnTo>
                        <a:pt x="0" y="29029"/>
                      </a:lnTo>
                      <a:lnTo>
                        <a:pt x="116114" y="1683657"/>
                      </a:lnTo>
                    </a:path>
                  </a:pathLst>
                </a:custGeom>
                <a:gradFill flip="none" rotWithShape="1">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a:ln>
                      <a:noFill/>
                    </a:ln>
                    <a:solidFill>
                      <a:schemeClr val="tx1"/>
                    </a:solidFill>
                    <a:effectLst/>
                    <a:latin typeface="Arial" charset="0"/>
                  </a:endParaRPr>
                </a:p>
              </p:txBody>
            </p:sp>
          </p:grpSp>
        </p:grpSp>
        <p:sp>
          <p:nvSpPr>
            <p:cNvPr id="91143" name="Ellipse 56">
              <a:extLst>
                <a:ext uri="{FF2B5EF4-FFF2-40B4-BE49-F238E27FC236}">
                  <a16:creationId xmlns:a16="http://schemas.microsoft.com/office/drawing/2014/main" id="{4646BBAB-DE42-94E8-147A-96B2271659EE}"/>
                </a:ext>
              </a:extLst>
            </p:cNvPr>
            <p:cNvSpPr/>
            <p:nvPr/>
          </p:nvSpPr>
          <p:spPr bwMode="auto">
            <a:xfrm>
              <a:off x="13142039" y="20856218"/>
              <a:ext cx="1080003" cy="1080003"/>
            </a:xfrm>
            <a:prstGeom prst="ellipse">
              <a:avLst/>
            </a:prstGeom>
            <a:solidFill>
              <a:schemeClr val="tx1">
                <a:lumMod val="85000"/>
                <a:lumOff val="15000"/>
              </a:schemeClr>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dirty="0">
                <a:ln>
                  <a:noFill/>
                </a:ln>
                <a:solidFill>
                  <a:schemeClr val="tx1"/>
                </a:solidFill>
                <a:effectLst/>
                <a:latin typeface="Arial" charset="0"/>
              </a:endParaRPr>
            </a:p>
          </p:txBody>
        </p:sp>
      </p:grpSp>
      <p:grpSp>
        <p:nvGrpSpPr>
          <p:cNvPr id="91163" name="Group 91162">
            <a:extLst>
              <a:ext uri="{FF2B5EF4-FFF2-40B4-BE49-F238E27FC236}">
                <a16:creationId xmlns:a16="http://schemas.microsoft.com/office/drawing/2014/main" id="{523C0294-ECCC-644A-39BF-9F910DE428F2}"/>
              </a:ext>
            </a:extLst>
          </p:cNvPr>
          <p:cNvGrpSpPr/>
          <p:nvPr/>
        </p:nvGrpSpPr>
        <p:grpSpPr>
          <a:xfrm>
            <a:off x="5938027" y="21914428"/>
            <a:ext cx="724731" cy="541973"/>
            <a:chOff x="6241363" y="22390184"/>
            <a:chExt cx="2689471" cy="2046207"/>
          </a:xfrm>
        </p:grpSpPr>
        <p:sp>
          <p:nvSpPr>
            <p:cNvPr id="91161" name="Würfel 62">
              <a:extLst>
                <a:ext uri="{FF2B5EF4-FFF2-40B4-BE49-F238E27FC236}">
                  <a16:creationId xmlns:a16="http://schemas.microsoft.com/office/drawing/2014/main" id="{F827947D-24DD-8001-14CC-16BD6F7D1952}"/>
                </a:ext>
              </a:extLst>
            </p:cNvPr>
            <p:cNvSpPr/>
            <p:nvPr/>
          </p:nvSpPr>
          <p:spPr bwMode="auto">
            <a:xfrm>
              <a:off x="6241363" y="22390184"/>
              <a:ext cx="2689471" cy="2046207"/>
            </a:xfrm>
            <a:prstGeom prst="cube">
              <a:avLst/>
            </a:prstGeom>
            <a:gradFill flip="none" rotWithShape="1">
              <a:gsLst>
                <a:gs pos="0">
                  <a:schemeClr val="bg1">
                    <a:lumMod val="65000"/>
                    <a:shade val="30000"/>
                    <a:satMod val="115000"/>
                  </a:schemeClr>
                </a:gs>
                <a:gs pos="50000">
                  <a:schemeClr val="bg1">
                    <a:lumMod val="65000"/>
                    <a:shade val="67500"/>
                    <a:satMod val="115000"/>
                  </a:schemeClr>
                </a:gs>
                <a:gs pos="100000">
                  <a:schemeClr val="bg1">
                    <a:lumMod val="65000"/>
                    <a:shade val="100000"/>
                    <a:satMod val="115000"/>
                  </a:schemeClr>
                </a:gs>
              </a:gsLst>
              <a:lin ang="54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dirty="0">
                <a:ln>
                  <a:noFill/>
                </a:ln>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path path="circle">
                    <a:fillToRect l="50000" t="50000" r="50000" b="50000"/>
                  </a:path>
                  <a:tileRect/>
                </a:gradFill>
                <a:effectLst/>
                <a:latin typeface="Arial" charset="0"/>
              </a:endParaRPr>
            </a:p>
          </p:txBody>
        </p:sp>
        <p:sp>
          <p:nvSpPr>
            <p:cNvPr id="91162" name="Gewitterblitz 65">
              <a:extLst>
                <a:ext uri="{FF2B5EF4-FFF2-40B4-BE49-F238E27FC236}">
                  <a16:creationId xmlns:a16="http://schemas.microsoft.com/office/drawing/2014/main" id="{38C7FFF0-2127-F8C7-51FA-7F141E916CCF}"/>
                </a:ext>
              </a:extLst>
            </p:cNvPr>
            <p:cNvSpPr/>
            <p:nvPr/>
          </p:nvSpPr>
          <p:spPr bwMode="auto">
            <a:xfrm flipH="1">
              <a:off x="7035296" y="23070532"/>
              <a:ext cx="694757" cy="1121260"/>
            </a:xfrm>
            <a:prstGeom prst="lightningBol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dirty="0">
                <a:ln>
                  <a:noFill/>
                </a:ln>
                <a:solidFill>
                  <a:schemeClr val="tx1"/>
                </a:solidFill>
                <a:effectLst/>
                <a:latin typeface="Arial" charset="0"/>
              </a:endParaRPr>
            </a:p>
          </p:txBody>
        </p:sp>
      </p:grpSp>
      <p:sp>
        <p:nvSpPr>
          <p:cNvPr id="91164" name="Ellipse 30">
            <a:extLst>
              <a:ext uri="{FF2B5EF4-FFF2-40B4-BE49-F238E27FC236}">
                <a16:creationId xmlns:a16="http://schemas.microsoft.com/office/drawing/2014/main" id="{57181530-AAA7-44BC-204C-0DBC4EC722AF}"/>
              </a:ext>
            </a:extLst>
          </p:cNvPr>
          <p:cNvSpPr/>
          <p:nvPr/>
        </p:nvSpPr>
        <p:spPr bwMode="auto">
          <a:xfrm>
            <a:off x="6799179" y="23456635"/>
            <a:ext cx="427494" cy="428783"/>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dirty="0">
              <a:ln>
                <a:noFill/>
              </a:ln>
              <a:solidFill>
                <a:schemeClr val="tx1"/>
              </a:solidFill>
              <a:effectLst/>
              <a:latin typeface="Arial" charset="0"/>
            </a:endParaRPr>
          </a:p>
        </p:txBody>
      </p:sp>
      <p:sp>
        <p:nvSpPr>
          <p:cNvPr id="91165" name="Ellipse 68">
            <a:extLst>
              <a:ext uri="{FF2B5EF4-FFF2-40B4-BE49-F238E27FC236}">
                <a16:creationId xmlns:a16="http://schemas.microsoft.com/office/drawing/2014/main" id="{F1ACCD6D-5BFD-7844-32D1-78D7C1D1D2B1}"/>
              </a:ext>
            </a:extLst>
          </p:cNvPr>
          <p:cNvSpPr/>
          <p:nvPr/>
        </p:nvSpPr>
        <p:spPr bwMode="auto">
          <a:xfrm>
            <a:off x="7229587" y="24190729"/>
            <a:ext cx="427494" cy="428783"/>
          </a:xfrm>
          <a:prstGeom prst="ellipse">
            <a:avLst/>
          </a:prstGeom>
          <a:solidFill>
            <a:srgbClr val="AB151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dirty="0">
              <a:ln>
                <a:noFill/>
              </a:ln>
              <a:solidFill>
                <a:schemeClr val="tx1"/>
              </a:solidFill>
              <a:effectLst/>
              <a:latin typeface="Arial" charset="0"/>
            </a:endParaRPr>
          </a:p>
        </p:txBody>
      </p:sp>
      <p:sp>
        <p:nvSpPr>
          <p:cNvPr id="91166" name="Ellipse 67">
            <a:extLst>
              <a:ext uri="{FF2B5EF4-FFF2-40B4-BE49-F238E27FC236}">
                <a16:creationId xmlns:a16="http://schemas.microsoft.com/office/drawing/2014/main" id="{AD9EED63-7F64-AC99-9F04-6CBE961F8E2F}"/>
              </a:ext>
            </a:extLst>
          </p:cNvPr>
          <p:cNvSpPr/>
          <p:nvPr/>
        </p:nvSpPr>
        <p:spPr bwMode="auto">
          <a:xfrm>
            <a:off x="6799179" y="24955454"/>
            <a:ext cx="427494" cy="428783"/>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dirty="0">
              <a:ln>
                <a:noFill/>
              </a:ln>
              <a:solidFill>
                <a:schemeClr val="tx1"/>
              </a:solidFill>
              <a:effectLst/>
              <a:latin typeface="Arial" charset="0"/>
            </a:endParaRPr>
          </a:p>
        </p:txBody>
      </p:sp>
      <p:pic>
        <p:nvPicPr>
          <p:cNvPr id="91168" name="Picture 91167" descr="A picture containing grass, outdoor, nature, mountain&#10;&#10;Description automatically generated">
            <a:extLst>
              <a:ext uri="{FF2B5EF4-FFF2-40B4-BE49-F238E27FC236}">
                <a16:creationId xmlns:a16="http://schemas.microsoft.com/office/drawing/2014/main" id="{13362AF2-A1AE-0901-935C-2D4228336A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12197" y="12081217"/>
            <a:ext cx="17089744" cy="9570257"/>
          </a:xfrm>
          <a:prstGeom prst="rect">
            <a:avLst/>
          </a:prstGeom>
        </p:spPr>
      </p:pic>
      <p:grpSp>
        <p:nvGrpSpPr>
          <p:cNvPr id="91179" name="Group 91178">
            <a:extLst>
              <a:ext uri="{FF2B5EF4-FFF2-40B4-BE49-F238E27FC236}">
                <a16:creationId xmlns:a16="http://schemas.microsoft.com/office/drawing/2014/main" id="{33B8A007-FA22-F022-82B2-B1FF8E1C4FD1}"/>
              </a:ext>
            </a:extLst>
          </p:cNvPr>
          <p:cNvGrpSpPr/>
          <p:nvPr/>
        </p:nvGrpSpPr>
        <p:grpSpPr>
          <a:xfrm>
            <a:off x="11612196" y="23132453"/>
            <a:ext cx="17192783" cy="7344817"/>
            <a:chOff x="11344290" y="21960666"/>
            <a:chExt cx="17460690" cy="7344817"/>
          </a:xfrm>
        </p:grpSpPr>
        <p:grpSp>
          <p:nvGrpSpPr>
            <p:cNvPr id="91171" name="Group 91170">
              <a:extLst>
                <a:ext uri="{FF2B5EF4-FFF2-40B4-BE49-F238E27FC236}">
                  <a16:creationId xmlns:a16="http://schemas.microsoft.com/office/drawing/2014/main" id="{1317D156-2E09-1E9D-869F-6D2D00EE88FC}"/>
                </a:ext>
              </a:extLst>
            </p:cNvPr>
            <p:cNvGrpSpPr/>
            <p:nvPr/>
          </p:nvGrpSpPr>
          <p:grpSpPr>
            <a:xfrm>
              <a:off x="11594544" y="21960666"/>
              <a:ext cx="16902669" cy="3423572"/>
              <a:chOff x="9261841" y="23929073"/>
              <a:chExt cx="19235372" cy="4247832"/>
            </a:xfrm>
          </p:grpSpPr>
          <p:grpSp>
            <p:nvGrpSpPr>
              <p:cNvPr id="91170" name="Group 91169">
                <a:extLst>
                  <a:ext uri="{FF2B5EF4-FFF2-40B4-BE49-F238E27FC236}">
                    <a16:creationId xmlns:a16="http://schemas.microsoft.com/office/drawing/2014/main" id="{B1743D56-3BA2-EE2B-22B6-E3277228F84B}"/>
                  </a:ext>
                </a:extLst>
              </p:cNvPr>
              <p:cNvGrpSpPr/>
              <p:nvPr/>
            </p:nvGrpSpPr>
            <p:grpSpPr>
              <a:xfrm>
                <a:off x="9261841" y="23929073"/>
                <a:ext cx="19235372" cy="4247832"/>
                <a:chOff x="9261841" y="23929073"/>
                <a:chExt cx="19235372" cy="4247832"/>
              </a:xfrm>
            </p:grpSpPr>
            <p:sp>
              <p:nvSpPr>
                <p:cNvPr id="32" name="Würfel 62">
                  <a:extLst>
                    <a:ext uri="{FF2B5EF4-FFF2-40B4-BE49-F238E27FC236}">
                      <a16:creationId xmlns:a16="http://schemas.microsoft.com/office/drawing/2014/main" id="{1563087E-2CC4-FAD7-FF2F-5DD82B7F89C8}"/>
                    </a:ext>
                  </a:extLst>
                </p:cNvPr>
                <p:cNvSpPr/>
                <p:nvPr/>
              </p:nvSpPr>
              <p:spPr bwMode="auto">
                <a:xfrm>
                  <a:off x="25583930" y="25204372"/>
                  <a:ext cx="2689469" cy="2046206"/>
                </a:xfrm>
                <a:prstGeom prst="cube">
                  <a:avLst/>
                </a:prstGeom>
                <a:gradFill flip="none" rotWithShape="1">
                  <a:gsLst>
                    <a:gs pos="0">
                      <a:schemeClr val="bg1">
                        <a:lumMod val="65000"/>
                        <a:shade val="30000"/>
                        <a:satMod val="115000"/>
                      </a:schemeClr>
                    </a:gs>
                    <a:gs pos="50000">
                      <a:schemeClr val="bg1">
                        <a:lumMod val="65000"/>
                        <a:shade val="67500"/>
                        <a:satMod val="115000"/>
                      </a:schemeClr>
                    </a:gs>
                    <a:gs pos="100000">
                      <a:schemeClr val="bg1">
                        <a:lumMod val="65000"/>
                        <a:shade val="100000"/>
                        <a:satMod val="115000"/>
                      </a:schemeClr>
                    </a:gs>
                  </a:gsLst>
                  <a:lin ang="54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dirty="0">
                    <a:ln>
                      <a:noFill/>
                    </a:ln>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path path="circle">
                        <a:fillToRect l="50000" t="50000" r="50000" b="50000"/>
                      </a:path>
                      <a:tileRect/>
                    </a:gradFill>
                    <a:effectLst/>
                    <a:latin typeface="Arial" charset="0"/>
                  </a:endParaRPr>
                </a:p>
              </p:txBody>
            </p:sp>
            <p:sp>
              <p:nvSpPr>
                <p:cNvPr id="4" name="Wolke 4">
                  <a:extLst>
                    <a:ext uri="{FF2B5EF4-FFF2-40B4-BE49-F238E27FC236}">
                      <a16:creationId xmlns:a16="http://schemas.microsoft.com/office/drawing/2014/main" id="{2B8E69DB-8648-A092-4048-E19C19B8AB69}"/>
                    </a:ext>
                  </a:extLst>
                </p:cNvPr>
                <p:cNvSpPr/>
                <p:nvPr/>
              </p:nvSpPr>
              <p:spPr bwMode="auto">
                <a:xfrm>
                  <a:off x="9281930" y="24966067"/>
                  <a:ext cx="2832465" cy="2150124"/>
                </a:xfrm>
                <a:prstGeom prst="cloud">
                  <a:avLst/>
                </a:pr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108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dirty="0">
                    <a:ln>
                      <a:noFill/>
                    </a:ln>
                    <a:solidFill>
                      <a:schemeClr val="tx1"/>
                    </a:solidFill>
                    <a:effectLst/>
                    <a:latin typeface="Arial" charset="0"/>
                  </a:endParaRPr>
                </a:p>
              </p:txBody>
            </p:sp>
            <p:grpSp>
              <p:nvGrpSpPr>
                <p:cNvPr id="12" name="Gruppieren 63">
                  <a:extLst>
                    <a:ext uri="{FF2B5EF4-FFF2-40B4-BE49-F238E27FC236}">
                      <a16:creationId xmlns:a16="http://schemas.microsoft.com/office/drawing/2014/main" id="{F5F86E39-002B-A9CE-ABEE-ADF49A48B550}"/>
                    </a:ext>
                  </a:extLst>
                </p:cNvPr>
                <p:cNvGrpSpPr/>
                <p:nvPr/>
              </p:nvGrpSpPr>
              <p:grpSpPr>
                <a:xfrm>
                  <a:off x="13317950" y="24966067"/>
                  <a:ext cx="2682273" cy="2151138"/>
                  <a:chOff x="8133158" y="13705700"/>
                  <a:chExt cx="3614057" cy="2889704"/>
                </a:xfrm>
              </p:grpSpPr>
              <p:sp>
                <p:nvSpPr>
                  <p:cNvPr id="51" name="Freihandform: Form 18">
                    <a:extLst>
                      <a:ext uri="{FF2B5EF4-FFF2-40B4-BE49-F238E27FC236}">
                        <a16:creationId xmlns:a16="http://schemas.microsoft.com/office/drawing/2014/main" id="{D945282E-5B2F-8E20-1BCB-2BFF4682022C}"/>
                      </a:ext>
                    </a:extLst>
                  </p:cNvPr>
                  <p:cNvSpPr/>
                  <p:nvPr/>
                </p:nvSpPr>
                <p:spPr bwMode="auto">
                  <a:xfrm>
                    <a:off x="8275353" y="14304642"/>
                    <a:ext cx="3314700" cy="2290762"/>
                  </a:xfrm>
                  <a:custGeom>
                    <a:avLst/>
                    <a:gdLst>
                      <a:gd name="connsiteX0" fmla="*/ 0 w 3314700"/>
                      <a:gd name="connsiteY0" fmla="*/ 4762 h 2290762"/>
                      <a:gd name="connsiteX1" fmla="*/ 571500 w 3314700"/>
                      <a:gd name="connsiteY1" fmla="*/ 2286000 h 2290762"/>
                      <a:gd name="connsiteX2" fmla="*/ 2747962 w 3314700"/>
                      <a:gd name="connsiteY2" fmla="*/ 2290762 h 2290762"/>
                      <a:gd name="connsiteX3" fmla="*/ 3314700 w 3314700"/>
                      <a:gd name="connsiteY3" fmla="*/ 4762 h 2290762"/>
                      <a:gd name="connsiteX4" fmla="*/ 2967037 w 3314700"/>
                      <a:gd name="connsiteY4" fmla="*/ 242887 h 2290762"/>
                      <a:gd name="connsiteX5" fmla="*/ 2757487 w 3314700"/>
                      <a:gd name="connsiteY5" fmla="*/ 319087 h 2290762"/>
                      <a:gd name="connsiteX6" fmla="*/ 2605087 w 3314700"/>
                      <a:gd name="connsiteY6" fmla="*/ 309562 h 2290762"/>
                      <a:gd name="connsiteX7" fmla="*/ 2319337 w 3314700"/>
                      <a:gd name="connsiteY7" fmla="*/ 71437 h 2290762"/>
                      <a:gd name="connsiteX8" fmla="*/ 2233612 w 3314700"/>
                      <a:gd name="connsiteY8" fmla="*/ 9525 h 2290762"/>
                      <a:gd name="connsiteX9" fmla="*/ 2124075 w 3314700"/>
                      <a:gd name="connsiteY9" fmla="*/ 0 h 2290762"/>
                      <a:gd name="connsiteX10" fmla="*/ 2028825 w 3314700"/>
                      <a:gd name="connsiteY10" fmla="*/ 47625 h 2290762"/>
                      <a:gd name="connsiteX11" fmla="*/ 1876425 w 3314700"/>
                      <a:gd name="connsiteY11" fmla="*/ 180975 h 2290762"/>
                      <a:gd name="connsiteX12" fmla="*/ 1671637 w 3314700"/>
                      <a:gd name="connsiteY12" fmla="*/ 328612 h 2290762"/>
                      <a:gd name="connsiteX13" fmla="*/ 1581150 w 3314700"/>
                      <a:gd name="connsiteY13" fmla="*/ 347662 h 2290762"/>
                      <a:gd name="connsiteX14" fmla="*/ 1462087 w 3314700"/>
                      <a:gd name="connsiteY14" fmla="*/ 276225 h 2290762"/>
                      <a:gd name="connsiteX15" fmla="*/ 1295400 w 3314700"/>
                      <a:gd name="connsiteY15" fmla="*/ 76200 h 2290762"/>
                      <a:gd name="connsiteX16" fmla="*/ 1181100 w 3314700"/>
                      <a:gd name="connsiteY16" fmla="*/ 52387 h 2290762"/>
                      <a:gd name="connsiteX17" fmla="*/ 838200 w 3314700"/>
                      <a:gd name="connsiteY17" fmla="*/ 242887 h 2290762"/>
                      <a:gd name="connsiteX18" fmla="*/ 714375 w 3314700"/>
                      <a:gd name="connsiteY18" fmla="*/ 314325 h 2290762"/>
                      <a:gd name="connsiteX19" fmla="*/ 595312 w 3314700"/>
                      <a:gd name="connsiteY19" fmla="*/ 319087 h 2290762"/>
                      <a:gd name="connsiteX20" fmla="*/ 338137 w 3314700"/>
                      <a:gd name="connsiteY20" fmla="*/ 228600 h 2290762"/>
                      <a:gd name="connsiteX21" fmla="*/ 0 w 3314700"/>
                      <a:gd name="connsiteY21" fmla="*/ 4762 h 2290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14700" h="2290762">
                        <a:moveTo>
                          <a:pt x="0" y="4762"/>
                        </a:moveTo>
                        <a:lnTo>
                          <a:pt x="571500" y="2286000"/>
                        </a:lnTo>
                        <a:lnTo>
                          <a:pt x="2747962" y="2290762"/>
                        </a:lnTo>
                        <a:lnTo>
                          <a:pt x="3314700" y="4762"/>
                        </a:lnTo>
                        <a:lnTo>
                          <a:pt x="2967037" y="242887"/>
                        </a:lnTo>
                        <a:lnTo>
                          <a:pt x="2757487" y="319087"/>
                        </a:lnTo>
                        <a:lnTo>
                          <a:pt x="2605087" y="309562"/>
                        </a:lnTo>
                        <a:lnTo>
                          <a:pt x="2319337" y="71437"/>
                        </a:lnTo>
                        <a:lnTo>
                          <a:pt x="2233612" y="9525"/>
                        </a:lnTo>
                        <a:lnTo>
                          <a:pt x="2124075" y="0"/>
                        </a:lnTo>
                        <a:lnTo>
                          <a:pt x="2028825" y="47625"/>
                        </a:lnTo>
                        <a:lnTo>
                          <a:pt x="1876425" y="180975"/>
                        </a:lnTo>
                        <a:lnTo>
                          <a:pt x="1671637" y="328612"/>
                        </a:lnTo>
                        <a:lnTo>
                          <a:pt x="1581150" y="347662"/>
                        </a:lnTo>
                        <a:lnTo>
                          <a:pt x="1462087" y="276225"/>
                        </a:lnTo>
                        <a:lnTo>
                          <a:pt x="1295400" y="76200"/>
                        </a:lnTo>
                        <a:lnTo>
                          <a:pt x="1181100" y="52387"/>
                        </a:lnTo>
                        <a:lnTo>
                          <a:pt x="838200" y="242887"/>
                        </a:lnTo>
                        <a:lnTo>
                          <a:pt x="714375" y="314325"/>
                        </a:lnTo>
                        <a:lnTo>
                          <a:pt x="595312" y="319087"/>
                        </a:lnTo>
                        <a:lnTo>
                          <a:pt x="338137" y="228600"/>
                        </a:lnTo>
                        <a:lnTo>
                          <a:pt x="0" y="4762"/>
                        </a:ln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dirty="0">
                      <a:ln>
                        <a:noFill/>
                      </a:ln>
                      <a:solidFill>
                        <a:schemeClr val="tx1"/>
                      </a:solidFill>
                      <a:effectLst/>
                      <a:latin typeface="Arial" charset="0"/>
                    </a:endParaRPr>
                  </a:p>
                </p:txBody>
              </p:sp>
              <p:sp>
                <p:nvSpPr>
                  <p:cNvPr id="52" name="Freihandform: Form 20">
                    <a:extLst>
                      <a:ext uri="{FF2B5EF4-FFF2-40B4-BE49-F238E27FC236}">
                        <a16:creationId xmlns:a16="http://schemas.microsoft.com/office/drawing/2014/main" id="{291ACB8E-C307-5D50-C86F-360CEBF656C0}"/>
                      </a:ext>
                    </a:extLst>
                  </p:cNvPr>
                  <p:cNvSpPr/>
                  <p:nvPr/>
                </p:nvSpPr>
                <p:spPr bwMode="auto">
                  <a:xfrm>
                    <a:off x="8292815" y="14299879"/>
                    <a:ext cx="3302000" cy="349428"/>
                  </a:xfrm>
                  <a:custGeom>
                    <a:avLst/>
                    <a:gdLst>
                      <a:gd name="connsiteX0" fmla="*/ 0 w 3302000"/>
                      <a:gd name="connsiteY0" fmla="*/ 0 h 349428"/>
                      <a:gd name="connsiteX1" fmla="*/ 615950 w 3302000"/>
                      <a:gd name="connsiteY1" fmla="*/ 323850 h 349428"/>
                      <a:gd name="connsiteX2" fmla="*/ 1187450 w 3302000"/>
                      <a:gd name="connsiteY2" fmla="*/ 57150 h 349428"/>
                      <a:gd name="connsiteX3" fmla="*/ 1587500 w 3302000"/>
                      <a:gd name="connsiteY3" fmla="*/ 349250 h 349428"/>
                      <a:gd name="connsiteX4" fmla="*/ 2152650 w 3302000"/>
                      <a:gd name="connsiteY4" fmla="*/ 6350 h 349428"/>
                      <a:gd name="connsiteX5" fmla="*/ 2667000 w 3302000"/>
                      <a:gd name="connsiteY5" fmla="*/ 330200 h 349428"/>
                      <a:gd name="connsiteX6" fmla="*/ 3302000 w 3302000"/>
                      <a:gd name="connsiteY6" fmla="*/ 6350 h 34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2000" h="349428">
                        <a:moveTo>
                          <a:pt x="0" y="0"/>
                        </a:moveTo>
                        <a:cubicBezTo>
                          <a:pt x="209021" y="157162"/>
                          <a:pt x="418042" y="314325"/>
                          <a:pt x="615950" y="323850"/>
                        </a:cubicBezTo>
                        <a:cubicBezTo>
                          <a:pt x="813858" y="333375"/>
                          <a:pt x="1025525" y="52917"/>
                          <a:pt x="1187450" y="57150"/>
                        </a:cubicBezTo>
                        <a:cubicBezTo>
                          <a:pt x="1349375" y="61383"/>
                          <a:pt x="1426633" y="357717"/>
                          <a:pt x="1587500" y="349250"/>
                        </a:cubicBezTo>
                        <a:cubicBezTo>
                          <a:pt x="1748367" y="340783"/>
                          <a:pt x="1972733" y="9525"/>
                          <a:pt x="2152650" y="6350"/>
                        </a:cubicBezTo>
                        <a:cubicBezTo>
                          <a:pt x="2332567" y="3175"/>
                          <a:pt x="2475442" y="330200"/>
                          <a:pt x="2667000" y="330200"/>
                        </a:cubicBezTo>
                        <a:cubicBezTo>
                          <a:pt x="2858558" y="330200"/>
                          <a:pt x="3080279" y="168275"/>
                          <a:pt x="3302000" y="6350"/>
                        </a:cubicBezTo>
                      </a:path>
                    </a:pathLst>
                  </a:custGeom>
                  <a:noFill/>
                  <a:ln w="3810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dirty="0">
                      <a:ln>
                        <a:noFill/>
                      </a:ln>
                      <a:solidFill>
                        <a:schemeClr val="tx1"/>
                      </a:solidFill>
                      <a:effectLst/>
                      <a:latin typeface="Arial" charset="0"/>
                    </a:endParaRPr>
                  </a:p>
                </p:txBody>
              </p:sp>
              <p:sp>
                <p:nvSpPr>
                  <p:cNvPr id="53" name="Freihandform: Form 21">
                    <a:extLst>
                      <a:ext uri="{FF2B5EF4-FFF2-40B4-BE49-F238E27FC236}">
                        <a16:creationId xmlns:a16="http://schemas.microsoft.com/office/drawing/2014/main" id="{1D397FF6-DBFF-4812-D952-F016CD9018F7}"/>
                      </a:ext>
                    </a:extLst>
                  </p:cNvPr>
                  <p:cNvSpPr/>
                  <p:nvPr/>
                </p:nvSpPr>
                <p:spPr bwMode="auto">
                  <a:xfrm>
                    <a:off x="8133158" y="13705700"/>
                    <a:ext cx="3614057" cy="2888343"/>
                  </a:xfrm>
                  <a:custGeom>
                    <a:avLst/>
                    <a:gdLst>
                      <a:gd name="connsiteX0" fmla="*/ 0 w 3614057"/>
                      <a:gd name="connsiteY0" fmla="*/ 0 h 2888343"/>
                      <a:gd name="connsiteX1" fmla="*/ 711200 w 3614057"/>
                      <a:gd name="connsiteY1" fmla="*/ 2888343 h 2888343"/>
                      <a:gd name="connsiteX2" fmla="*/ 2888343 w 3614057"/>
                      <a:gd name="connsiteY2" fmla="*/ 2888343 h 2888343"/>
                      <a:gd name="connsiteX3" fmla="*/ 3614057 w 3614057"/>
                      <a:gd name="connsiteY3" fmla="*/ 14515 h 2888343"/>
                      <a:gd name="connsiteX4" fmla="*/ 3614057 w 3614057"/>
                      <a:gd name="connsiteY4" fmla="*/ 14515 h 2888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4057" h="2888343">
                        <a:moveTo>
                          <a:pt x="0" y="0"/>
                        </a:moveTo>
                        <a:lnTo>
                          <a:pt x="711200" y="2888343"/>
                        </a:lnTo>
                        <a:lnTo>
                          <a:pt x="2888343" y="2888343"/>
                        </a:lnTo>
                        <a:lnTo>
                          <a:pt x="3614057" y="14515"/>
                        </a:lnTo>
                        <a:lnTo>
                          <a:pt x="3614057" y="14515"/>
                        </a:lnTo>
                      </a:path>
                    </a:pathLst>
                  </a:custGeom>
                  <a:no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dirty="0">
                      <a:ln>
                        <a:noFill/>
                      </a:ln>
                      <a:solidFill>
                        <a:schemeClr val="tx1"/>
                      </a:solidFill>
                      <a:effectLst/>
                      <a:latin typeface="Arial" charset="0"/>
                    </a:endParaRPr>
                  </a:p>
                </p:txBody>
              </p:sp>
            </p:grpSp>
            <p:sp>
              <p:nvSpPr>
                <p:cNvPr id="16" name="Zylinder 22">
                  <a:extLst>
                    <a:ext uri="{FF2B5EF4-FFF2-40B4-BE49-F238E27FC236}">
                      <a16:creationId xmlns:a16="http://schemas.microsoft.com/office/drawing/2014/main" id="{79D8E61B-2194-6581-CCFD-033C0FCBFACF}"/>
                    </a:ext>
                  </a:extLst>
                </p:cNvPr>
                <p:cNvSpPr/>
                <p:nvPr/>
              </p:nvSpPr>
              <p:spPr bwMode="auto">
                <a:xfrm rot="5400000">
                  <a:off x="17924957" y="24922726"/>
                  <a:ext cx="1611084" cy="2682273"/>
                </a:xfrm>
                <a:prstGeom prst="can">
                  <a:avLst/>
                </a:prstGeom>
                <a:gradFill flip="none" rotWithShape="1">
                  <a:gsLst>
                    <a:gs pos="0">
                      <a:schemeClr val="bg1">
                        <a:lumMod val="65000"/>
                        <a:shade val="30000"/>
                        <a:satMod val="115000"/>
                      </a:schemeClr>
                    </a:gs>
                    <a:gs pos="50000">
                      <a:schemeClr val="bg1">
                        <a:lumMod val="65000"/>
                        <a:shade val="67500"/>
                        <a:satMod val="115000"/>
                      </a:schemeClr>
                    </a:gs>
                    <a:gs pos="100000">
                      <a:schemeClr val="bg1">
                        <a:lumMod val="65000"/>
                        <a:shade val="100000"/>
                        <a:satMod val="115000"/>
                      </a:schemeClr>
                    </a:gs>
                  </a:gsLst>
                  <a:lin ang="54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dirty="0">
                    <a:ln>
                      <a:noFill/>
                    </a:ln>
                    <a:solidFill>
                      <a:schemeClr val="tx1"/>
                    </a:solidFill>
                    <a:effectLst/>
                    <a:latin typeface="Arial" charset="0"/>
                  </a:endParaRPr>
                </a:p>
              </p:txBody>
            </p:sp>
            <p:sp>
              <p:nvSpPr>
                <p:cNvPr id="17" name="Textfeld 23">
                  <a:extLst>
                    <a:ext uri="{FF2B5EF4-FFF2-40B4-BE49-F238E27FC236}">
                      <a16:creationId xmlns:a16="http://schemas.microsoft.com/office/drawing/2014/main" id="{D062A5EB-0196-A9D1-859B-F08428B8A41F}"/>
                    </a:ext>
                  </a:extLst>
                </p:cNvPr>
                <p:cNvSpPr txBox="1"/>
                <p:nvPr/>
              </p:nvSpPr>
              <p:spPr>
                <a:xfrm>
                  <a:off x="21674553" y="24057941"/>
                  <a:ext cx="2274969" cy="878317"/>
                </a:xfrm>
                <a:prstGeom prst="rect">
                  <a:avLst/>
                </a:prstGeom>
                <a:noFill/>
              </p:spPr>
              <p:txBody>
                <a:bodyPr wrap="square" rtlCol="0">
                  <a:spAutoFit/>
                </a:bodyPr>
                <a:lstStyle/>
                <a:p>
                  <a:r>
                    <a:rPr lang="de-DE" dirty="0"/>
                    <a:t>Turbine</a:t>
                  </a:r>
                </a:p>
              </p:txBody>
            </p:sp>
            <p:sp>
              <p:nvSpPr>
                <p:cNvPr id="18" name="Textfeld 25">
                  <a:extLst>
                    <a:ext uri="{FF2B5EF4-FFF2-40B4-BE49-F238E27FC236}">
                      <a16:creationId xmlns:a16="http://schemas.microsoft.com/office/drawing/2014/main" id="{F5460245-475C-8D88-3631-6D6DEC54CF85}"/>
                    </a:ext>
                  </a:extLst>
                </p:cNvPr>
                <p:cNvSpPr txBox="1"/>
                <p:nvPr/>
              </p:nvSpPr>
              <p:spPr>
                <a:xfrm>
                  <a:off x="13912822" y="24042811"/>
                  <a:ext cx="940730" cy="526961"/>
                </a:xfrm>
                <a:prstGeom prst="rect">
                  <a:avLst/>
                </a:prstGeom>
                <a:noFill/>
              </p:spPr>
              <p:txBody>
                <a:bodyPr wrap="none" rtlCol="0">
                  <a:spAutoFit/>
                </a:bodyPr>
                <a:lstStyle/>
                <a:p>
                  <a:r>
                    <a:rPr lang="de-DE" dirty="0"/>
                    <a:t>Tank</a:t>
                  </a:r>
                </a:p>
              </p:txBody>
            </p:sp>
            <p:sp>
              <p:nvSpPr>
                <p:cNvPr id="19" name="Textfeld 26">
                  <a:extLst>
                    <a:ext uri="{FF2B5EF4-FFF2-40B4-BE49-F238E27FC236}">
                      <a16:creationId xmlns:a16="http://schemas.microsoft.com/office/drawing/2014/main" id="{7B0E95C1-4B47-4B9A-1E5D-EB97047819F8}"/>
                    </a:ext>
                  </a:extLst>
                </p:cNvPr>
                <p:cNvSpPr txBox="1"/>
                <p:nvPr/>
              </p:nvSpPr>
              <p:spPr>
                <a:xfrm>
                  <a:off x="18107591" y="24042811"/>
                  <a:ext cx="898472" cy="526961"/>
                </a:xfrm>
                <a:prstGeom prst="rect">
                  <a:avLst/>
                </a:prstGeom>
                <a:noFill/>
              </p:spPr>
              <p:txBody>
                <a:bodyPr wrap="none" rtlCol="0">
                  <a:spAutoFit/>
                </a:bodyPr>
                <a:lstStyle/>
                <a:p>
                  <a:r>
                    <a:rPr lang="de-DE" dirty="0"/>
                    <a:t>Pipe</a:t>
                  </a:r>
                </a:p>
              </p:txBody>
            </p:sp>
            <p:sp>
              <p:nvSpPr>
                <p:cNvPr id="20" name="Textfeld 27">
                  <a:extLst>
                    <a:ext uri="{FF2B5EF4-FFF2-40B4-BE49-F238E27FC236}">
                      <a16:creationId xmlns:a16="http://schemas.microsoft.com/office/drawing/2014/main" id="{3BA9038B-B1C8-ACBE-3F8F-E1F181A325E6}"/>
                    </a:ext>
                  </a:extLst>
                </p:cNvPr>
                <p:cNvSpPr txBox="1"/>
                <p:nvPr/>
              </p:nvSpPr>
              <p:spPr>
                <a:xfrm>
                  <a:off x="9261841" y="24018419"/>
                  <a:ext cx="2274970" cy="526961"/>
                </a:xfrm>
                <a:prstGeom prst="rect">
                  <a:avLst/>
                </a:prstGeom>
                <a:noFill/>
              </p:spPr>
              <p:txBody>
                <a:bodyPr wrap="none" rtlCol="0">
                  <a:spAutoFit/>
                </a:bodyPr>
                <a:lstStyle/>
                <a:p>
                  <a:r>
                    <a:rPr lang="de-DE" dirty="0"/>
                    <a:t>Environment</a:t>
                  </a:r>
                </a:p>
              </p:txBody>
            </p:sp>
            <p:sp>
              <p:nvSpPr>
                <p:cNvPr id="21" name="Textfeld 28">
                  <a:extLst>
                    <a:ext uri="{FF2B5EF4-FFF2-40B4-BE49-F238E27FC236}">
                      <a16:creationId xmlns:a16="http://schemas.microsoft.com/office/drawing/2014/main" id="{C2494818-6B47-0091-6A35-A67D1FE0D09B}"/>
                    </a:ext>
                  </a:extLst>
                </p:cNvPr>
                <p:cNvSpPr txBox="1"/>
                <p:nvPr/>
              </p:nvSpPr>
              <p:spPr>
                <a:xfrm>
                  <a:off x="25702510" y="23929073"/>
                  <a:ext cx="1852620" cy="526961"/>
                </a:xfrm>
                <a:prstGeom prst="rect">
                  <a:avLst/>
                </a:prstGeom>
                <a:noFill/>
              </p:spPr>
              <p:txBody>
                <a:bodyPr wrap="none" rtlCol="0">
                  <a:spAutoFit/>
                </a:bodyPr>
                <a:lstStyle/>
                <a:p>
                  <a:r>
                    <a:rPr lang="de-DE" dirty="0"/>
                    <a:t>Generator</a:t>
                  </a:r>
                </a:p>
              </p:txBody>
            </p:sp>
            <p:sp>
              <p:nvSpPr>
                <p:cNvPr id="22" name="Ellipse 30">
                  <a:extLst>
                    <a:ext uri="{FF2B5EF4-FFF2-40B4-BE49-F238E27FC236}">
                      <a16:creationId xmlns:a16="http://schemas.microsoft.com/office/drawing/2014/main" id="{828B4863-6B2F-557A-33A3-586B94441D28}"/>
                    </a:ext>
                  </a:extLst>
                </p:cNvPr>
                <p:cNvSpPr/>
                <p:nvPr/>
              </p:nvSpPr>
              <p:spPr bwMode="auto">
                <a:xfrm>
                  <a:off x="10484414" y="27728002"/>
                  <a:ext cx="427494" cy="428783"/>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dirty="0">
                    <a:ln>
                      <a:noFill/>
                    </a:ln>
                    <a:solidFill>
                      <a:schemeClr val="tx1"/>
                    </a:solidFill>
                    <a:effectLst/>
                    <a:latin typeface="Arial" charset="0"/>
                  </a:endParaRPr>
                </a:p>
              </p:txBody>
            </p:sp>
            <p:sp>
              <p:nvSpPr>
                <p:cNvPr id="23" name="Ellipse 31">
                  <a:extLst>
                    <a:ext uri="{FF2B5EF4-FFF2-40B4-BE49-F238E27FC236}">
                      <a16:creationId xmlns:a16="http://schemas.microsoft.com/office/drawing/2014/main" id="{39ADDB1C-3C66-1331-211C-C452269EFD36}"/>
                    </a:ext>
                  </a:extLst>
                </p:cNvPr>
                <p:cNvSpPr/>
                <p:nvPr/>
              </p:nvSpPr>
              <p:spPr bwMode="auto">
                <a:xfrm>
                  <a:off x="14445339" y="27698966"/>
                  <a:ext cx="427494" cy="428783"/>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dirty="0">
                    <a:ln>
                      <a:noFill/>
                    </a:ln>
                    <a:solidFill>
                      <a:schemeClr val="tx1"/>
                    </a:solidFill>
                    <a:effectLst/>
                    <a:latin typeface="Arial" charset="0"/>
                  </a:endParaRPr>
                </a:p>
              </p:txBody>
            </p:sp>
            <p:sp>
              <p:nvSpPr>
                <p:cNvPr id="24" name="Pfeil: nach rechts 32">
                  <a:extLst>
                    <a:ext uri="{FF2B5EF4-FFF2-40B4-BE49-F238E27FC236}">
                      <a16:creationId xmlns:a16="http://schemas.microsoft.com/office/drawing/2014/main" id="{FD79182C-A1D5-C516-6620-FB5B8E419C6F}"/>
                    </a:ext>
                  </a:extLst>
                </p:cNvPr>
                <p:cNvSpPr/>
                <p:nvPr/>
              </p:nvSpPr>
              <p:spPr bwMode="auto">
                <a:xfrm>
                  <a:off x="10911909" y="27757038"/>
                  <a:ext cx="3462174" cy="370710"/>
                </a:xfrm>
                <a:prstGeom prst="rightArrow">
                  <a:avLst>
                    <a:gd name="adj1" fmla="val 50000"/>
                    <a:gd name="adj2" fmla="val 131608"/>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dirty="0">
                    <a:ln>
                      <a:noFill/>
                    </a:ln>
                    <a:solidFill>
                      <a:schemeClr val="tx1"/>
                    </a:solidFill>
                    <a:effectLst/>
                    <a:latin typeface="Arial" charset="0"/>
                  </a:endParaRPr>
                </a:p>
              </p:txBody>
            </p:sp>
            <p:sp>
              <p:nvSpPr>
                <p:cNvPr id="25" name="Ellipse 33">
                  <a:extLst>
                    <a:ext uri="{FF2B5EF4-FFF2-40B4-BE49-F238E27FC236}">
                      <a16:creationId xmlns:a16="http://schemas.microsoft.com/office/drawing/2014/main" id="{3F281CBB-9CCF-47A8-CCC9-A1F7A06FFC6E}"/>
                    </a:ext>
                  </a:extLst>
                </p:cNvPr>
                <p:cNvSpPr/>
                <p:nvPr/>
              </p:nvSpPr>
              <p:spPr bwMode="auto">
                <a:xfrm>
                  <a:off x="17275615" y="27698966"/>
                  <a:ext cx="427494" cy="428783"/>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dirty="0">
                    <a:ln>
                      <a:noFill/>
                    </a:ln>
                    <a:solidFill>
                      <a:schemeClr val="tx1"/>
                    </a:solidFill>
                    <a:effectLst/>
                    <a:latin typeface="Arial" charset="0"/>
                  </a:endParaRPr>
                </a:p>
              </p:txBody>
            </p:sp>
            <p:sp>
              <p:nvSpPr>
                <p:cNvPr id="26" name="Pfeil: nach links und rechts 35">
                  <a:extLst>
                    <a:ext uri="{FF2B5EF4-FFF2-40B4-BE49-F238E27FC236}">
                      <a16:creationId xmlns:a16="http://schemas.microsoft.com/office/drawing/2014/main" id="{183FE690-E815-6537-27DF-6AD40090ACCF}"/>
                    </a:ext>
                  </a:extLst>
                </p:cNvPr>
                <p:cNvSpPr/>
                <p:nvPr/>
              </p:nvSpPr>
              <p:spPr bwMode="auto">
                <a:xfrm>
                  <a:off x="14970503" y="27752522"/>
                  <a:ext cx="2236514" cy="375227"/>
                </a:xfrm>
                <a:prstGeom prst="leftRightArrow">
                  <a:avLst>
                    <a:gd name="adj1" fmla="val 50000"/>
                    <a:gd name="adj2" fmla="val 135035"/>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dirty="0">
                    <a:ln>
                      <a:noFill/>
                    </a:ln>
                    <a:solidFill>
                      <a:schemeClr val="tx1"/>
                    </a:solidFill>
                    <a:effectLst/>
                    <a:latin typeface="Arial" charset="0"/>
                  </a:endParaRPr>
                </a:p>
              </p:txBody>
            </p:sp>
            <p:grpSp>
              <p:nvGrpSpPr>
                <p:cNvPr id="27" name="Gruppieren 57">
                  <a:extLst>
                    <a:ext uri="{FF2B5EF4-FFF2-40B4-BE49-F238E27FC236}">
                      <a16:creationId xmlns:a16="http://schemas.microsoft.com/office/drawing/2014/main" id="{EF43DC4D-3058-121F-A2F9-E47ABA15FEC5}"/>
                    </a:ext>
                  </a:extLst>
                </p:cNvPr>
                <p:cNvGrpSpPr/>
                <p:nvPr/>
              </p:nvGrpSpPr>
              <p:grpSpPr>
                <a:xfrm>
                  <a:off x="21510031" y="25061258"/>
                  <a:ext cx="2460097" cy="2405207"/>
                  <a:chOff x="11516235" y="19244262"/>
                  <a:chExt cx="4320000" cy="4320000"/>
                </a:xfrm>
              </p:grpSpPr>
              <p:sp>
                <p:nvSpPr>
                  <p:cNvPr id="37" name="Ellipse 45">
                    <a:extLst>
                      <a:ext uri="{FF2B5EF4-FFF2-40B4-BE49-F238E27FC236}">
                        <a16:creationId xmlns:a16="http://schemas.microsoft.com/office/drawing/2014/main" id="{03D4A116-8DD5-15F0-4B7F-48ABB39BC5FE}"/>
                      </a:ext>
                    </a:extLst>
                  </p:cNvPr>
                  <p:cNvSpPr/>
                  <p:nvPr/>
                </p:nvSpPr>
                <p:spPr bwMode="auto">
                  <a:xfrm>
                    <a:off x="11516235" y="19244262"/>
                    <a:ext cx="4320000" cy="4320000"/>
                  </a:xfrm>
                  <a:prstGeom prst="ellipse">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dirty="0">
                      <a:ln>
                        <a:noFill/>
                      </a:ln>
                      <a:solidFill>
                        <a:schemeClr val="tx1"/>
                      </a:solidFill>
                      <a:effectLst/>
                      <a:latin typeface="Arial" charset="0"/>
                    </a:endParaRPr>
                  </a:p>
                </p:txBody>
              </p:sp>
              <p:grpSp>
                <p:nvGrpSpPr>
                  <p:cNvPr id="38" name="Gruppieren 49">
                    <a:extLst>
                      <a:ext uri="{FF2B5EF4-FFF2-40B4-BE49-F238E27FC236}">
                        <a16:creationId xmlns:a16="http://schemas.microsoft.com/office/drawing/2014/main" id="{B1F2109D-4FA8-3A3D-EFE1-5810D6DB412F}"/>
                      </a:ext>
                    </a:extLst>
                  </p:cNvPr>
                  <p:cNvGrpSpPr/>
                  <p:nvPr/>
                </p:nvGrpSpPr>
                <p:grpSpPr>
                  <a:xfrm>
                    <a:off x="11921965" y="19548981"/>
                    <a:ext cx="2029949" cy="3529967"/>
                    <a:chOff x="11921965" y="19548981"/>
                    <a:chExt cx="2029949" cy="3529967"/>
                  </a:xfrm>
                </p:grpSpPr>
                <p:sp>
                  <p:nvSpPr>
                    <p:cNvPr id="46" name="Freihandform: Form 39">
                      <a:extLst>
                        <a:ext uri="{FF2B5EF4-FFF2-40B4-BE49-F238E27FC236}">
                          <a16:creationId xmlns:a16="http://schemas.microsoft.com/office/drawing/2014/main" id="{DEAD6CF7-68D8-57E9-07C4-BA7CBDB3FD70}"/>
                        </a:ext>
                      </a:extLst>
                    </p:cNvPr>
                    <p:cNvSpPr/>
                    <p:nvPr/>
                  </p:nvSpPr>
                  <p:spPr bwMode="auto">
                    <a:xfrm rot="12047413">
                      <a:off x="12811043" y="21380776"/>
                      <a:ext cx="798286" cy="1698172"/>
                    </a:xfrm>
                    <a:custGeom>
                      <a:avLst/>
                      <a:gdLst>
                        <a:gd name="connsiteX0" fmla="*/ 420914 w 798286"/>
                        <a:gd name="connsiteY0" fmla="*/ 1698172 h 1698172"/>
                        <a:gd name="connsiteX1" fmla="*/ 798286 w 798286"/>
                        <a:gd name="connsiteY1" fmla="*/ 145143 h 1698172"/>
                        <a:gd name="connsiteX2" fmla="*/ 638629 w 798286"/>
                        <a:gd name="connsiteY2" fmla="*/ 43543 h 1698172"/>
                        <a:gd name="connsiteX3" fmla="*/ 406400 w 798286"/>
                        <a:gd name="connsiteY3" fmla="*/ 0 h 1698172"/>
                        <a:gd name="connsiteX4" fmla="*/ 174172 w 798286"/>
                        <a:gd name="connsiteY4" fmla="*/ 0 h 1698172"/>
                        <a:gd name="connsiteX5" fmla="*/ 0 w 798286"/>
                        <a:gd name="connsiteY5" fmla="*/ 29029 h 1698172"/>
                        <a:gd name="connsiteX6" fmla="*/ 116114 w 798286"/>
                        <a:gd name="connsiteY6" fmla="*/ 1683657 h 16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8286" h="1698172">
                          <a:moveTo>
                            <a:pt x="420914" y="1698172"/>
                          </a:moveTo>
                          <a:lnTo>
                            <a:pt x="798286" y="145143"/>
                          </a:lnTo>
                          <a:lnTo>
                            <a:pt x="638629" y="43543"/>
                          </a:lnTo>
                          <a:lnTo>
                            <a:pt x="406400" y="0"/>
                          </a:lnTo>
                          <a:lnTo>
                            <a:pt x="174172" y="0"/>
                          </a:lnTo>
                          <a:lnTo>
                            <a:pt x="0" y="29029"/>
                          </a:lnTo>
                          <a:lnTo>
                            <a:pt x="116114" y="1683657"/>
                          </a:lnTo>
                        </a:path>
                      </a:pathLst>
                    </a:custGeom>
                    <a:gradFill flip="none" rotWithShape="1">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a:ln>
                          <a:noFill/>
                        </a:ln>
                        <a:solidFill>
                          <a:schemeClr val="tx1"/>
                        </a:solidFill>
                        <a:effectLst/>
                        <a:latin typeface="Arial" charset="0"/>
                      </a:endParaRPr>
                    </a:p>
                  </p:txBody>
                </p:sp>
                <p:sp>
                  <p:nvSpPr>
                    <p:cNvPr id="47" name="Freihandform: Form 43">
                      <a:extLst>
                        <a:ext uri="{FF2B5EF4-FFF2-40B4-BE49-F238E27FC236}">
                          <a16:creationId xmlns:a16="http://schemas.microsoft.com/office/drawing/2014/main" id="{19395290-5586-EBE8-2F99-D58F7C14F15A}"/>
                        </a:ext>
                      </a:extLst>
                    </p:cNvPr>
                    <p:cNvSpPr/>
                    <p:nvPr/>
                  </p:nvSpPr>
                  <p:spPr bwMode="auto">
                    <a:xfrm rot="14839573">
                      <a:off x="12371908" y="20738854"/>
                      <a:ext cx="798286" cy="1698172"/>
                    </a:xfrm>
                    <a:custGeom>
                      <a:avLst/>
                      <a:gdLst>
                        <a:gd name="connsiteX0" fmla="*/ 420914 w 798286"/>
                        <a:gd name="connsiteY0" fmla="*/ 1698172 h 1698172"/>
                        <a:gd name="connsiteX1" fmla="*/ 798286 w 798286"/>
                        <a:gd name="connsiteY1" fmla="*/ 145143 h 1698172"/>
                        <a:gd name="connsiteX2" fmla="*/ 638629 w 798286"/>
                        <a:gd name="connsiteY2" fmla="*/ 43543 h 1698172"/>
                        <a:gd name="connsiteX3" fmla="*/ 406400 w 798286"/>
                        <a:gd name="connsiteY3" fmla="*/ 0 h 1698172"/>
                        <a:gd name="connsiteX4" fmla="*/ 174172 w 798286"/>
                        <a:gd name="connsiteY4" fmla="*/ 0 h 1698172"/>
                        <a:gd name="connsiteX5" fmla="*/ 0 w 798286"/>
                        <a:gd name="connsiteY5" fmla="*/ 29029 h 1698172"/>
                        <a:gd name="connsiteX6" fmla="*/ 116114 w 798286"/>
                        <a:gd name="connsiteY6" fmla="*/ 1683657 h 16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8286" h="1698172">
                          <a:moveTo>
                            <a:pt x="420914" y="1698172"/>
                          </a:moveTo>
                          <a:lnTo>
                            <a:pt x="798286" y="145143"/>
                          </a:lnTo>
                          <a:lnTo>
                            <a:pt x="638629" y="43543"/>
                          </a:lnTo>
                          <a:lnTo>
                            <a:pt x="406400" y="0"/>
                          </a:lnTo>
                          <a:lnTo>
                            <a:pt x="174172" y="0"/>
                          </a:lnTo>
                          <a:lnTo>
                            <a:pt x="0" y="29029"/>
                          </a:lnTo>
                          <a:lnTo>
                            <a:pt x="116114" y="1683657"/>
                          </a:lnTo>
                        </a:path>
                      </a:pathLst>
                    </a:custGeom>
                    <a:gradFill flip="none" rotWithShape="1">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a:ln>
                          <a:noFill/>
                        </a:ln>
                        <a:solidFill>
                          <a:schemeClr val="tx1"/>
                        </a:solidFill>
                        <a:effectLst/>
                        <a:latin typeface="Arial" charset="0"/>
                      </a:endParaRPr>
                    </a:p>
                  </p:txBody>
                </p:sp>
                <p:grpSp>
                  <p:nvGrpSpPr>
                    <p:cNvPr id="48" name="Gruppieren 48">
                      <a:extLst>
                        <a:ext uri="{FF2B5EF4-FFF2-40B4-BE49-F238E27FC236}">
                          <a16:creationId xmlns:a16="http://schemas.microsoft.com/office/drawing/2014/main" id="{18ACFF65-459C-19BC-8E97-31A10AC4AEF1}"/>
                        </a:ext>
                      </a:extLst>
                    </p:cNvPr>
                    <p:cNvGrpSpPr/>
                    <p:nvPr/>
                  </p:nvGrpSpPr>
                  <p:grpSpPr>
                    <a:xfrm rot="5400000">
                      <a:off x="12157753" y="19452991"/>
                      <a:ext cx="1698172" cy="1890151"/>
                      <a:chOff x="12074365" y="21341197"/>
                      <a:chExt cx="1698172" cy="1890151"/>
                    </a:xfrm>
                  </p:grpSpPr>
                  <p:sp>
                    <p:nvSpPr>
                      <p:cNvPr id="49" name="Freihandform: Form 46">
                        <a:extLst>
                          <a:ext uri="{FF2B5EF4-FFF2-40B4-BE49-F238E27FC236}">
                            <a16:creationId xmlns:a16="http://schemas.microsoft.com/office/drawing/2014/main" id="{CD347257-B015-D6E1-9929-172A4B46B68C}"/>
                          </a:ext>
                        </a:extLst>
                      </p:cNvPr>
                      <p:cNvSpPr/>
                      <p:nvPr/>
                    </p:nvSpPr>
                    <p:spPr bwMode="auto">
                      <a:xfrm rot="12047413">
                        <a:off x="12963443" y="21533176"/>
                        <a:ext cx="798286" cy="1698172"/>
                      </a:xfrm>
                      <a:custGeom>
                        <a:avLst/>
                        <a:gdLst>
                          <a:gd name="connsiteX0" fmla="*/ 420914 w 798286"/>
                          <a:gd name="connsiteY0" fmla="*/ 1698172 h 1698172"/>
                          <a:gd name="connsiteX1" fmla="*/ 798286 w 798286"/>
                          <a:gd name="connsiteY1" fmla="*/ 145143 h 1698172"/>
                          <a:gd name="connsiteX2" fmla="*/ 638629 w 798286"/>
                          <a:gd name="connsiteY2" fmla="*/ 43543 h 1698172"/>
                          <a:gd name="connsiteX3" fmla="*/ 406400 w 798286"/>
                          <a:gd name="connsiteY3" fmla="*/ 0 h 1698172"/>
                          <a:gd name="connsiteX4" fmla="*/ 174172 w 798286"/>
                          <a:gd name="connsiteY4" fmla="*/ 0 h 1698172"/>
                          <a:gd name="connsiteX5" fmla="*/ 0 w 798286"/>
                          <a:gd name="connsiteY5" fmla="*/ 29029 h 1698172"/>
                          <a:gd name="connsiteX6" fmla="*/ 116114 w 798286"/>
                          <a:gd name="connsiteY6" fmla="*/ 1683657 h 16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8286" h="1698172">
                            <a:moveTo>
                              <a:pt x="420914" y="1698172"/>
                            </a:moveTo>
                            <a:lnTo>
                              <a:pt x="798286" y="145143"/>
                            </a:lnTo>
                            <a:lnTo>
                              <a:pt x="638629" y="43543"/>
                            </a:lnTo>
                            <a:lnTo>
                              <a:pt x="406400" y="0"/>
                            </a:lnTo>
                            <a:lnTo>
                              <a:pt x="174172" y="0"/>
                            </a:lnTo>
                            <a:lnTo>
                              <a:pt x="0" y="29029"/>
                            </a:lnTo>
                            <a:lnTo>
                              <a:pt x="116114" y="1683657"/>
                            </a:lnTo>
                          </a:path>
                        </a:pathLst>
                      </a:custGeom>
                      <a:gradFill flip="none" rotWithShape="1">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a:ln>
                            <a:noFill/>
                          </a:ln>
                          <a:solidFill>
                            <a:schemeClr val="tx1"/>
                          </a:solidFill>
                          <a:effectLst/>
                          <a:latin typeface="Arial" charset="0"/>
                        </a:endParaRPr>
                      </a:p>
                    </p:txBody>
                  </p:sp>
                  <p:sp>
                    <p:nvSpPr>
                      <p:cNvPr id="50" name="Freihandform: Form 47">
                        <a:extLst>
                          <a:ext uri="{FF2B5EF4-FFF2-40B4-BE49-F238E27FC236}">
                            <a16:creationId xmlns:a16="http://schemas.microsoft.com/office/drawing/2014/main" id="{484FF08E-CE35-C21B-E308-DDFCAB46FC0B}"/>
                          </a:ext>
                        </a:extLst>
                      </p:cNvPr>
                      <p:cNvSpPr/>
                      <p:nvPr/>
                    </p:nvSpPr>
                    <p:spPr bwMode="auto">
                      <a:xfrm rot="14839573">
                        <a:off x="12524308" y="20891254"/>
                        <a:ext cx="798286" cy="1698172"/>
                      </a:xfrm>
                      <a:custGeom>
                        <a:avLst/>
                        <a:gdLst>
                          <a:gd name="connsiteX0" fmla="*/ 420914 w 798286"/>
                          <a:gd name="connsiteY0" fmla="*/ 1698172 h 1698172"/>
                          <a:gd name="connsiteX1" fmla="*/ 798286 w 798286"/>
                          <a:gd name="connsiteY1" fmla="*/ 145143 h 1698172"/>
                          <a:gd name="connsiteX2" fmla="*/ 638629 w 798286"/>
                          <a:gd name="connsiteY2" fmla="*/ 43543 h 1698172"/>
                          <a:gd name="connsiteX3" fmla="*/ 406400 w 798286"/>
                          <a:gd name="connsiteY3" fmla="*/ 0 h 1698172"/>
                          <a:gd name="connsiteX4" fmla="*/ 174172 w 798286"/>
                          <a:gd name="connsiteY4" fmla="*/ 0 h 1698172"/>
                          <a:gd name="connsiteX5" fmla="*/ 0 w 798286"/>
                          <a:gd name="connsiteY5" fmla="*/ 29029 h 1698172"/>
                          <a:gd name="connsiteX6" fmla="*/ 116114 w 798286"/>
                          <a:gd name="connsiteY6" fmla="*/ 1683657 h 16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8286" h="1698172">
                            <a:moveTo>
                              <a:pt x="420914" y="1698172"/>
                            </a:moveTo>
                            <a:lnTo>
                              <a:pt x="798286" y="145143"/>
                            </a:lnTo>
                            <a:lnTo>
                              <a:pt x="638629" y="43543"/>
                            </a:lnTo>
                            <a:lnTo>
                              <a:pt x="406400" y="0"/>
                            </a:lnTo>
                            <a:lnTo>
                              <a:pt x="174172" y="0"/>
                            </a:lnTo>
                            <a:lnTo>
                              <a:pt x="0" y="29029"/>
                            </a:lnTo>
                            <a:lnTo>
                              <a:pt x="116114" y="1683657"/>
                            </a:lnTo>
                          </a:path>
                        </a:pathLst>
                      </a:custGeom>
                      <a:gradFill flip="none" rotWithShape="1">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a:ln>
                            <a:noFill/>
                          </a:ln>
                          <a:solidFill>
                            <a:schemeClr val="tx1"/>
                          </a:solidFill>
                          <a:effectLst/>
                          <a:latin typeface="Arial" charset="0"/>
                        </a:endParaRPr>
                      </a:p>
                    </p:txBody>
                  </p:sp>
                </p:grpSp>
              </p:grpSp>
              <p:grpSp>
                <p:nvGrpSpPr>
                  <p:cNvPr id="39" name="Gruppieren 50">
                    <a:extLst>
                      <a:ext uri="{FF2B5EF4-FFF2-40B4-BE49-F238E27FC236}">
                        <a16:creationId xmlns:a16="http://schemas.microsoft.com/office/drawing/2014/main" id="{7904A8BB-72E5-F2A5-ABCA-F3C328670021}"/>
                      </a:ext>
                    </a:extLst>
                  </p:cNvPr>
                  <p:cNvGrpSpPr/>
                  <p:nvPr/>
                </p:nvGrpSpPr>
                <p:grpSpPr>
                  <a:xfrm rot="10539757">
                    <a:off x="13526555" y="19658428"/>
                    <a:ext cx="2029949" cy="3529967"/>
                    <a:chOff x="11921965" y="19548981"/>
                    <a:chExt cx="2029949" cy="3529967"/>
                  </a:xfrm>
                </p:grpSpPr>
                <p:sp>
                  <p:nvSpPr>
                    <p:cNvPr id="41" name="Freihandform: Form 51">
                      <a:extLst>
                        <a:ext uri="{FF2B5EF4-FFF2-40B4-BE49-F238E27FC236}">
                          <a16:creationId xmlns:a16="http://schemas.microsoft.com/office/drawing/2014/main" id="{AFF37A6D-BB16-0519-448A-E513CD129DAF}"/>
                        </a:ext>
                      </a:extLst>
                    </p:cNvPr>
                    <p:cNvSpPr/>
                    <p:nvPr/>
                  </p:nvSpPr>
                  <p:spPr bwMode="auto">
                    <a:xfrm rot="12047413">
                      <a:off x="12811043" y="21380776"/>
                      <a:ext cx="798286" cy="1698172"/>
                    </a:xfrm>
                    <a:custGeom>
                      <a:avLst/>
                      <a:gdLst>
                        <a:gd name="connsiteX0" fmla="*/ 420914 w 798286"/>
                        <a:gd name="connsiteY0" fmla="*/ 1698172 h 1698172"/>
                        <a:gd name="connsiteX1" fmla="*/ 798286 w 798286"/>
                        <a:gd name="connsiteY1" fmla="*/ 145143 h 1698172"/>
                        <a:gd name="connsiteX2" fmla="*/ 638629 w 798286"/>
                        <a:gd name="connsiteY2" fmla="*/ 43543 h 1698172"/>
                        <a:gd name="connsiteX3" fmla="*/ 406400 w 798286"/>
                        <a:gd name="connsiteY3" fmla="*/ 0 h 1698172"/>
                        <a:gd name="connsiteX4" fmla="*/ 174172 w 798286"/>
                        <a:gd name="connsiteY4" fmla="*/ 0 h 1698172"/>
                        <a:gd name="connsiteX5" fmla="*/ 0 w 798286"/>
                        <a:gd name="connsiteY5" fmla="*/ 29029 h 1698172"/>
                        <a:gd name="connsiteX6" fmla="*/ 116114 w 798286"/>
                        <a:gd name="connsiteY6" fmla="*/ 1683657 h 16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8286" h="1698172">
                          <a:moveTo>
                            <a:pt x="420914" y="1698172"/>
                          </a:moveTo>
                          <a:lnTo>
                            <a:pt x="798286" y="145143"/>
                          </a:lnTo>
                          <a:lnTo>
                            <a:pt x="638629" y="43543"/>
                          </a:lnTo>
                          <a:lnTo>
                            <a:pt x="406400" y="0"/>
                          </a:lnTo>
                          <a:lnTo>
                            <a:pt x="174172" y="0"/>
                          </a:lnTo>
                          <a:lnTo>
                            <a:pt x="0" y="29029"/>
                          </a:lnTo>
                          <a:lnTo>
                            <a:pt x="116114" y="1683657"/>
                          </a:lnTo>
                        </a:path>
                      </a:pathLst>
                    </a:custGeom>
                    <a:gradFill flip="none" rotWithShape="1">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a:ln>
                          <a:noFill/>
                        </a:ln>
                        <a:solidFill>
                          <a:schemeClr val="tx1"/>
                        </a:solidFill>
                        <a:effectLst/>
                        <a:latin typeface="Arial" charset="0"/>
                      </a:endParaRPr>
                    </a:p>
                  </p:txBody>
                </p:sp>
                <p:sp>
                  <p:nvSpPr>
                    <p:cNvPr id="42" name="Freihandform: Form 52">
                      <a:extLst>
                        <a:ext uri="{FF2B5EF4-FFF2-40B4-BE49-F238E27FC236}">
                          <a16:creationId xmlns:a16="http://schemas.microsoft.com/office/drawing/2014/main" id="{D9108B53-640F-EE09-D955-02D417310E36}"/>
                        </a:ext>
                      </a:extLst>
                    </p:cNvPr>
                    <p:cNvSpPr/>
                    <p:nvPr/>
                  </p:nvSpPr>
                  <p:spPr bwMode="auto">
                    <a:xfrm rot="14839573">
                      <a:off x="12371908" y="20738854"/>
                      <a:ext cx="798286" cy="1698172"/>
                    </a:xfrm>
                    <a:custGeom>
                      <a:avLst/>
                      <a:gdLst>
                        <a:gd name="connsiteX0" fmla="*/ 420914 w 798286"/>
                        <a:gd name="connsiteY0" fmla="*/ 1698172 h 1698172"/>
                        <a:gd name="connsiteX1" fmla="*/ 798286 w 798286"/>
                        <a:gd name="connsiteY1" fmla="*/ 145143 h 1698172"/>
                        <a:gd name="connsiteX2" fmla="*/ 638629 w 798286"/>
                        <a:gd name="connsiteY2" fmla="*/ 43543 h 1698172"/>
                        <a:gd name="connsiteX3" fmla="*/ 406400 w 798286"/>
                        <a:gd name="connsiteY3" fmla="*/ 0 h 1698172"/>
                        <a:gd name="connsiteX4" fmla="*/ 174172 w 798286"/>
                        <a:gd name="connsiteY4" fmla="*/ 0 h 1698172"/>
                        <a:gd name="connsiteX5" fmla="*/ 0 w 798286"/>
                        <a:gd name="connsiteY5" fmla="*/ 29029 h 1698172"/>
                        <a:gd name="connsiteX6" fmla="*/ 116114 w 798286"/>
                        <a:gd name="connsiteY6" fmla="*/ 1683657 h 16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8286" h="1698172">
                          <a:moveTo>
                            <a:pt x="420914" y="1698172"/>
                          </a:moveTo>
                          <a:lnTo>
                            <a:pt x="798286" y="145143"/>
                          </a:lnTo>
                          <a:lnTo>
                            <a:pt x="638629" y="43543"/>
                          </a:lnTo>
                          <a:lnTo>
                            <a:pt x="406400" y="0"/>
                          </a:lnTo>
                          <a:lnTo>
                            <a:pt x="174172" y="0"/>
                          </a:lnTo>
                          <a:lnTo>
                            <a:pt x="0" y="29029"/>
                          </a:lnTo>
                          <a:lnTo>
                            <a:pt x="116114" y="1683657"/>
                          </a:lnTo>
                        </a:path>
                      </a:pathLst>
                    </a:custGeom>
                    <a:gradFill flip="none" rotWithShape="1">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a:ln>
                          <a:noFill/>
                        </a:ln>
                        <a:solidFill>
                          <a:schemeClr val="tx1"/>
                        </a:solidFill>
                        <a:effectLst/>
                        <a:latin typeface="Arial" charset="0"/>
                      </a:endParaRPr>
                    </a:p>
                  </p:txBody>
                </p:sp>
                <p:grpSp>
                  <p:nvGrpSpPr>
                    <p:cNvPr id="43" name="Gruppieren 53">
                      <a:extLst>
                        <a:ext uri="{FF2B5EF4-FFF2-40B4-BE49-F238E27FC236}">
                          <a16:creationId xmlns:a16="http://schemas.microsoft.com/office/drawing/2014/main" id="{8B1C174C-BCAB-3D9F-AABE-094E33778575}"/>
                        </a:ext>
                      </a:extLst>
                    </p:cNvPr>
                    <p:cNvGrpSpPr/>
                    <p:nvPr/>
                  </p:nvGrpSpPr>
                  <p:grpSpPr>
                    <a:xfrm rot="5400000">
                      <a:off x="12157753" y="19452991"/>
                      <a:ext cx="1698172" cy="1890151"/>
                      <a:chOff x="12074365" y="21341197"/>
                      <a:chExt cx="1698172" cy="1890151"/>
                    </a:xfrm>
                  </p:grpSpPr>
                  <p:sp>
                    <p:nvSpPr>
                      <p:cNvPr id="44" name="Freihandform: Form 54">
                        <a:extLst>
                          <a:ext uri="{FF2B5EF4-FFF2-40B4-BE49-F238E27FC236}">
                            <a16:creationId xmlns:a16="http://schemas.microsoft.com/office/drawing/2014/main" id="{8807B56F-06AA-BED6-9B0F-E59A2A1F2285}"/>
                          </a:ext>
                        </a:extLst>
                      </p:cNvPr>
                      <p:cNvSpPr/>
                      <p:nvPr/>
                    </p:nvSpPr>
                    <p:spPr bwMode="auto">
                      <a:xfrm rot="12047413">
                        <a:off x="12963443" y="21533176"/>
                        <a:ext cx="798286" cy="1698172"/>
                      </a:xfrm>
                      <a:custGeom>
                        <a:avLst/>
                        <a:gdLst>
                          <a:gd name="connsiteX0" fmla="*/ 420914 w 798286"/>
                          <a:gd name="connsiteY0" fmla="*/ 1698172 h 1698172"/>
                          <a:gd name="connsiteX1" fmla="*/ 798286 w 798286"/>
                          <a:gd name="connsiteY1" fmla="*/ 145143 h 1698172"/>
                          <a:gd name="connsiteX2" fmla="*/ 638629 w 798286"/>
                          <a:gd name="connsiteY2" fmla="*/ 43543 h 1698172"/>
                          <a:gd name="connsiteX3" fmla="*/ 406400 w 798286"/>
                          <a:gd name="connsiteY3" fmla="*/ 0 h 1698172"/>
                          <a:gd name="connsiteX4" fmla="*/ 174172 w 798286"/>
                          <a:gd name="connsiteY4" fmla="*/ 0 h 1698172"/>
                          <a:gd name="connsiteX5" fmla="*/ 0 w 798286"/>
                          <a:gd name="connsiteY5" fmla="*/ 29029 h 1698172"/>
                          <a:gd name="connsiteX6" fmla="*/ 116114 w 798286"/>
                          <a:gd name="connsiteY6" fmla="*/ 1683657 h 16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8286" h="1698172">
                            <a:moveTo>
                              <a:pt x="420914" y="1698172"/>
                            </a:moveTo>
                            <a:lnTo>
                              <a:pt x="798286" y="145143"/>
                            </a:lnTo>
                            <a:lnTo>
                              <a:pt x="638629" y="43543"/>
                            </a:lnTo>
                            <a:lnTo>
                              <a:pt x="406400" y="0"/>
                            </a:lnTo>
                            <a:lnTo>
                              <a:pt x="174172" y="0"/>
                            </a:lnTo>
                            <a:lnTo>
                              <a:pt x="0" y="29029"/>
                            </a:lnTo>
                            <a:lnTo>
                              <a:pt x="116114" y="1683657"/>
                            </a:lnTo>
                          </a:path>
                        </a:pathLst>
                      </a:custGeom>
                      <a:gradFill flip="none" rotWithShape="1">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a:ln>
                            <a:noFill/>
                          </a:ln>
                          <a:solidFill>
                            <a:schemeClr val="tx1"/>
                          </a:solidFill>
                          <a:effectLst/>
                          <a:latin typeface="Arial" charset="0"/>
                        </a:endParaRPr>
                      </a:p>
                    </p:txBody>
                  </p:sp>
                  <p:sp>
                    <p:nvSpPr>
                      <p:cNvPr id="45" name="Freihandform: Form 55">
                        <a:extLst>
                          <a:ext uri="{FF2B5EF4-FFF2-40B4-BE49-F238E27FC236}">
                            <a16:creationId xmlns:a16="http://schemas.microsoft.com/office/drawing/2014/main" id="{4794365F-4E1F-ADA4-A2B5-42F9B0EA51C8}"/>
                          </a:ext>
                        </a:extLst>
                      </p:cNvPr>
                      <p:cNvSpPr/>
                      <p:nvPr/>
                    </p:nvSpPr>
                    <p:spPr bwMode="auto">
                      <a:xfrm rot="14839573">
                        <a:off x="12524308" y="20891254"/>
                        <a:ext cx="798286" cy="1698172"/>
                      </a:xfrm>
                      <a:custGeom>
                        <a:avLst/>
                        <a:gdLst>
                          <a:gd name="connsiteX0" fmla="*/ 420914 w 798286"/>
                          <a:gd name="connsiteY0" fmla="*/ 1698172 h 1698172"/>
                          <a:gd name="connsiteX1" fmla="*/ 798286 w 798286"/>
                          <a:gd name="connsiteY1" fmla="*/ 145143 h 1698172"/>
                          <a:gd name="connsiteX2" fmla="*/ 638629 w 798286"/>
                          <a:gd name="connsiteY2" fmla="*/ 43543 h 1698172"/>
                          <a:gd name="connsiteX3" fmla="*/ 406400 w 798286"/>
                          <a:gd name="connsiteY3" fmla="*/ 0 h 1698172"/>
                          <a:gd name="connsiteX4" fmla="*/ 174172 w 798286"/>
                          <a:gd name="connsiteY4" fmla="*/ 0 h 1698172"/>
                          <a:gd name="connsiteX5" fmla="*/ 0 w 798286"/>
                          <a:gd name="connsiteY5" fmla="*/ 29029 h 1698172"/>
                          <a:gd name="connsiteX6" fmla="*/ 116114 w 798286"/>
                          <a:gd name="connsiteY6" fmla="*/ 1683657 h 16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8286" h="1698172">
                            <a:moveTo>
                              <a:pt x="420914" y="1698172"/>
                            </a:moveTo>
                            <a:lnTo>
                              <a:pt x="798286" y="145143"/>
                            </a:lnTo>
                            <a:lnTo>
                              <a:pt x="638629" y="43543"/>
                            </a:lnTo>
                            <a:lnTo>
                              <a:pt x="406400" y="0"/>
                            </a:lnTo>
                            <a:lnTo>
                              <a:pt x="174172" y="0"/>
                            </a:lnTo>
                            <a:lnTo>
                              <a:pt x="0" y="29029"/>
                            </a:lnTo>
                            <a:lnTo>
                              <a:pt x="116114" y="1683657"/>
                            </a:lnTo>
                          </a:path>
                        </a:pathLst>
                      </a:custGeom>
                      <a:gradFill flip="none" rotWithShape="1">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a:ln>
                            <a:noFill/>
                          </a:ln>
                          <a:solidFill>
                            <a:schemeClr val="tx1"/>
                          </a:solidFill>
                          <a:effectLst/>
                          <a:latin typeface="Arial" charset="0"/>
                        </a:endParaRPr>
                      </a:p>
                    </p:txBody>
                  </p:sp>
                </p:grpSp>
              </p:grpSp>
              <p:sp>
                <p:nvSpPr>
                  <p:cNvPr id="40" name="Ellipse 56">
                    <a:extLst>
                      <a:ext uri="{FF2B5EF4-FFF2-40B4-BE49-F238E27FC236}">
                        <a16:creationId xmlns:a16="http://schemas.microsoft.com/office/drawing/2014/main" id="{E41E596B-9A72-C81E-5CA6-8CF889F3B3FA}"/>
                      </a:ext>
                    </a:extLst>
                  </p:cNvPr>
                  <p:cNvSpPr/>
                  <p:nvPr/>
                </p:nvSpPr>
                <p:spPr bwMode="auto">
                  <a:xfrm>
                    <a:off x="13142038" y="20856217"/>
                    <a:ext cx="1080000" cy="1080000"/>
                  </a:xfrm>
                  <a:prstGeom prst="ellipse">
                    <a:avLst/>
                  </a:prstGeom>
                  <a:solidFill>
                    <a:schemeClr val="tx1">
                      <a:lumMod val="85000"/>
                      <a:lumOff val="15000"/>
                    </a:schemeClr>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dirty="0">
                      <a:ln>
                        <a:noFill/>
                      </a:ln>
                      <a:solidFill>
                        <a:schemeClr val="tx1"/>
                      </a:solidFill>
                      <a:effectLst/>
                      <a:latin typeface="Arial" charset="0"/>
                    </a:endParaRPr>
                  </a:p>
                </p:txBody>
              </p:sp>
            </p:grpSp>
            <p:sp>
              <p:nvSpPr>
                <p:cNvPr id="28" name="Ellipse 58">
                  <a:extLst>
                    <a:ext uri="{FF2B5EF4-FFF2-40B4-BE49-F238E27FC236}">
                      <a16:creationId xmlns:a16="http://schemas.microsoft.com/office/drawing/2014/main" id="{2348AE43-3CCD-DB4E-CD1C-F33CC75695B4}"/>
                    </a:ext>
                  </a:extLst>
                </p:cNvPr>
                <p:cNvSpPr/>
                <p:nvPr/>
              </p:nvSpPr>
              <p:spPr bwMode="auto">
                <a:xfrm>
                  <a:off x="19646231" y="27724556"/>
                  <a:ext cx="427494" cy="428783"/>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dirty="0">
                    <a:ln>
                      <a:noFill/>
                    </a:ln>
                    <a:solidFill>
                      <a:schemeClr val="tx1"/>
                    </a:solidFill>
                    <a:effectLst/>
                    <a:latin typeface="Arial" charset="0"/>
                  </a:endParaRPr>
                </a:p>
              </p:txBody>
            </p:sp>
            <p:sp>
              <p:nvSpPr>
                <p:cNvPr id="29" name="Pfeil: nach links und rechts 59">
                  <a:extLst>
                    <a:ext uri="{FF2B5EF4-FFF2-40B4-BE49-F238E27FC236}">
                      <a16:creationId xmlns:a16="http://schemas.microsoft.com/office/drawing/2014/main" id="{5BBB0580-B834-76CF-2578-05EB4DADE37E}"/>
                    </a:ext>
                  </a:extLst>
                </p:cNvPr>
                <p:cNvSpPr/>
                <p:nvPr/>
              </p:nvSpPr>
              <p:spPr bwMode="auto">
                <a:xfrm>
                  <a:off x="20142324" y="27784183"/>
                  <a:ext cx="1367708" cy="375227"/>
                </a:xfrm>
                <a:prstGeom prst="leftRightArrow">
                  <a:avLst>
                    <a:gd name="adj1" fmla="val 50000"/>
                    <a:gd name="adj2" fmla="val 135035"/>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dirty="0">
                    <a:ln>
                      <a:noFill/>
                    </a:ln>
                    <a:solidFill>
                      <a:schemeClr val="tx1"/>
                    </a:solidFill>
                    <a:effectLst/>
                    <a:latin typeface="Arial" charset="0"/>
                  </a:endParaRPr>
                </a:p>
              </p:txBody>
            </p:sp>
            <p:sp>
              <p:nvSpPr>
                <p:cNvPr id="30" name="Ellipse 60">
                  <a:extLst>
                    <a:ext uri="{FF2B5EF4-FFF2-40B4-BE49-F238E27FC236}">
                      <a16:creationId xmlns:a16="http://schemas.microsoft.com/office/drawing/2014/main" id="{30B54E99-892B-65B9-2922-92388C005C6A}"/>
                    </a:ext>
                  </a:extLst>
                </p:cNvPr>
                <p:cNvSpPr/>
                <p:nvPr/>
              </p:nvSpPr>
              <p:spPr bwMode="auto">
                <a:xfrm>
                  <a:off x="21578088" y="27730627"/>
                  <a:ext cx="427494" cy="428783"/>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dirty="0">
                    <a:ln>
                      <a:noFill/>
                    </a:ln>
                    <a:solidFill>
                      <a:schemeClr val="tx1"/>
                    </a:solidFill>
                    <a:effectLst/>
                    <a:latin typeface="Arial" charset="0"/>
                  </a:endParaRPr>
                </a:p>
              </p:txBody>
            </p:sp>
            <p:sp>
              <p:nvSpPr>
                <p:cNvPr id="31" name="Ellipse 61">
                  <a:extLst>
                    <a:ext uri="{FF2B5EF4-FFF2-40B4-BE49-F238E27FC236}">
                      <a16:creationId xmlns:a16="http://schemas.microsoft.com/office/drawing/2014/main" id="{7E0DBE60-0E25-6170-3283-80B8F59C08E4}"/>
                    </a:ext>
                  </a:extLst>
                </p:cNvPr>
                <p:cNvSpPr/>
                <p:nvPr/>
              </p:nvSpPr>
              <p:spPr bwMode="auto">
                <a:xfrm>
                  <a:off x="25490822" y="27748122"/>
                  <a:ext cx="427494" cy="428783"/>
                </a:xfrm>
                <a:prstGeom prst="ellipse">
                  <a:avLst/>
                </a:prstGeom>
                <a:solidFill>
                  <a:srgbClr val="AB151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dirty="0">
                    <a:ln>
                      <a:noFill/>
                    </a:ln>
                    <a:solidFill>
                      <a:schemeClr val="tx1"/>
                    </a:solidFill>
                    <a:effectLst/>
                    <a:latin typeface="Arial" charset="0"/>
                  </a:endParaRPr>
                </a:p>
              </p:txBody>
            </p:sp>
            <p:sp>
              <p:nvSpPr>
                <p:cNvPr id="34" name="Ellipse 67">
                  <a:extLst>
                    <a:ext uri="{FF2B5EF4-FFF2-40B4-BE49-F238E27FC236}">
                      <a16:creationId xmlns:a16="http://schemas.microsoft.com/office/drawing/2014/main" id="{A1008D63-41BF-3D5C-F4EC-847EDCEE4D9D}"/>
                    </a:ext>
                  </a:extLst>
                </p:cNvPr>
                <p:cNvSpPr/>
                <p:nvPr/>
              </p:nvSpPr>
              <p:spPr bwMode="auto">
                <a:xfrm>
                  <a:off x="28069719" y="27698966"/>
                  <a:ext cx="427494" cy="428783"/>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dirty="0">
                    <a:ln>
                      <a:noFill/>
                    </a:ln>
                    <a:solidFill>
                      <a:schemeClr val="tx1"/>
                    </a:solidFill>
                    <a:effectLst/>
                    <a:latin typeface="Arial" charset="0"/>
                  </a:endParaRPr>
                </a:p>
              </p:txBody>
            </p:sp>
            <p:sp>
              <p:nvSpPr>
                <p:cNvPr id="35" name="Ellipse 68">
                  <a:extLst>
                    <a:ext uri="{FF2B5EF4-FFF2-40B4-BE49-F238E27FC236}">
                      <a16:creationId xmlns:a16="http://schemas.microsoft.com/office/drawing/2014/main" id="{A41B668F-AADA-F85D-C0BE-4D5FCBED9EA0}"/>
                    </a:ext>
                  </a:extLst>
                </p:cNvPr>
                <p:cNvSpPr/>
                <p:nvPr/>
              </p:nvSpPr>
              <p:spPr bwMode="auto">
                <a:xfrm>
                  <a:off x="23604498" y="27748122"/>
                  <a:ext cx="427494" cy="428783"/>
                </a:xfrm>
                <a:prstGeom prst="ellipse">
                  <a:avLst/>
                </a:prstGeom>
                <a:solidFill>
                  <a:srgbClr val="AB151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dirty="0">
                    <a:ln>
                      <a:noFill/>
                    </a:ln>
                    <a:solidFill>
                      <a:schemeClr val="tx1"/>
                    </a:solidFill>
                    <a:effectLst/>
                    <a:latin typeface="Arial" charset="0"/>
                  </a:endParaRPr>
                </a:p>
              </p:txBody>
            </p:sp>
            <p:sp>
              <p:nvSpPr>
                <p:cNvPr id="36" name="Pfeil: nach links und rechts 59">
                  <a:extLst>
                    <a:ext uri="{FF2B5EF4-FFF2-40B4-BE49-F238E27FC236}">
                      <a16:creationId xmlns:a16="http://schemas.microsoft.com/office/drawing/2014/main" id="{56CC7A7B-CC76-0052-005F-9EA83E8055D0}"/>
                    </a:ext>
                  </a:extLst>
                </p:cNvPr>
                <p:cNvSpPr/>
                <p:nvPr/>
              </p:nvSpPr>
              <p:spPr bwMode="auto">
                <a:xfrm>
                  <a:off x="24077553" y="27801678"/>
                  <a:ext cx="1367708" cy="375227"/>
                </a:xfrm>
                <a:prstGeom prst="leftRightArrow">
                  <a:avLst>
                    <a:gd name="adj1" fmla="val 50000"/>
                    <a:gd name="adj2" fmla="val 135035"/>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dirty="0">
                    <a:ln>
                      <a:noFill/>
                    </a:ln>
                    <a:solidFill>
                      <a:schemeClr val="tx1"/>
                    </a:solidFill>
                    <a:effectLst/>
                    <a:latin typeface="Arial" charset="0"/>
                  </a:endParaRPr>
                </a:p>
              </p:txBody>
            </p:sp>
          </p:grpSp>
          <p:sp>
            <p:nvSpPr>
              <p:cNvPr id="33" name="Gewitterblitz 65">
                <a:extLst>
                  <a:ext uri="{FF2B5EF4-FFF2-40B4-BE49-F238E27FC236}">
                    <a16:creationId xmlns:a16="http://schemas.microsoft.com/office/drawing/2014/main" id="{4CEF856F-6963-BAD9-5041-A73F6F3F0787}"/>
                  </a:ext>
                </a:extLst>
              </p:cNvPr>
              <p:cNvSpPr/>
              <p:nvPr/>
            </p:nvSpPr>
            <p:spPr bwMode="auto">
              <a:xfrm flipH="1">
                <a:off x="26387935" y="25852946"/>
                <a:ext cx="694756" cy="1121260"/>
              </a:xfrm>
              <a:prstGeom prst="lightningBol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6713" rtl="0" eaLnBrk="1" fontAlgn="base" latinLnBrk="0" hangingPunct="1">
                  <a:lnSpc>
                    <a:spcPct val="100000"/>
                  </a:lnSpc>
                  <a:spcBef>
                    <a:spcPct val="0"/>
                  </a:spcBef>
                  <a:spcAft>
                    <a:spcPct val="0"/>
                  </a:spcAft>
                  <a:buClrTx/>
                  <a:buSzTx/>
                  <a:buFontTx/>
                  <a:buNone/>
                  <a:tabLst/>
                </a:pPr>
                <a:endParaRPr kumimoji="0" lang="de-DE" sz="4000" b="0" i="0" u="none" strike="noStrike" cap="none" normalizeH="0" baseline="0" dirty="0">
                  <a:ln>
                    <a:noFill/>
                  </a:ln>
                  <a:solidFill>
                    <a:schemeClr val="tx1"/>
                  </a:solidFill>
                  <a:effectLst/>
                  <a:latin typeface="Arial" charset="0"/>
                </a:endParaRPr>
              </a:p>
            </p:txBody>
          </p:sp>
        </p:grpSp>
        <p:sp>
          <p:nvSpPr>
            <p:cNvPr id="91173" name="Rectangle 3">
              <a:extLst>
                <a:ext uri="{FF2B5EF4-FFF2-40B4-BE49-F238E27FC236}">
                  <a16:creationId xmlns:a16="http://schemas.microsoft.com/office/drawing/2014/main" id="{65CB08A9-703C-61D5-644B-CF285977F491}"/>
                </a:ext>
              </a:extLst>
            </p:cNvPr>
            <p:cNvSpPr txBox="1">
              <a:spLocks noChangeArrowheads="1"/>
            </p:cNvSpPr>
            <p:nvPr/>
          </p:nvSpPr>
          <p:spPr bwMode="auto">
            <a:xfrm>
              <a:off x="11344290" y="25667185"/>
              <a:ext cx="3406273" cy="35660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609600" indent="-609600" algn="l" defTabSz="4176713" rtl="0" fontAlgn="base">
                <a:spcBef>
                  <a:spcPct val="20000"/>
                </a:spcBef>
                <a:spcAft>
                  <a:spcPct val="0"/>
                </a:spcAft>
                <a:buBlip>
                  <a:blip r:embed="rId3"/>
                </a:buBlip>
                <a:defRPr sz="4000">
                  <a:solidFill>
                    <a:srgbClr val="000000"/>
                  </a:solidFill>
                  <a:latin typeface="+mn-lt"/>
                  <a:ea typeface="+mn-ea"/>
                  <a:cs typeface="+mn-cs"/>
                </a:defRPr>
              </a:lvl1pPr>
              <a:lvl2pPr marL="1447800" indent="-658813" algn="l" defTabSz="4176713" rtl="0" fontAlgn="base">
                <a:spcBef>
                  <a:spcPct val="20000"/>
                </a:spcBef>
                <a:spcAft>
                  <a:spcPct val="0"/>
                </a:spcAft>
                <a:buBlip>
                  <a:blip r:embed="rId3"/>
                </a:buBlip>
                <a:defRPr sz="4000">
                  <a:solidFill>
                    <a:schemeClr val="tx1"/>
                  </a:solidFill>
                  <a:latin typeface="+mn-lt"/>
                </a:defRPr>
              </a:lvl2pPr>
              <a:lvl3pPr marL="2247900" indent="-620713" algn="l" defTabSz="4176713" rtl="0" fontAlgn="base">
                <a:spcBef>
                  <a:spcPct val="20000"/>
                </a:spcBef>
                <a:spcAft>
                  <a:spcPct val="0"/>
                </a:spcAft>
                <a:buBlip>
                  <a:blip r:embed="rId3"/>
                </a:buBlip>
                <a:defRPr sz="4000">
                  <a:solidFill>
                    <a:schemeClr val="tx1"/>
                  </a:solidFill>
                  <a:latin typeface="+mn-lt"/>
                </a:defRPr>
              </a:lvl3pPr>
              <a:lvl4pPr marL="3048000" indent="-620713" algn="l" defTabSz="4176713" rtl="0" fontAlgn="base">
                <a:spcBef>
                  <a:spcPct val="20000"/>
                </a:spcBef>
                <a:spcAft>
                  <a:spcPct val="0"/>
                </a:spcAft>
                <a:buBlip>
                  <a:blip r:embed="rId3"/>
                </a:buBlip>
                <a:defRPr sz="4000">
                  <a:solidFill>
                    <a:schemeClr val="tx1"/>
                  </a:solidFill>
                  <a:latin typeface="+mn-lt"/>
                </a:defRPr>
              </a:lvl4pPr>
              <a:lvl5pPr marL="3848100" indent="-620713" algn="l" defTabSz="4176713" rtl="0" fontAlgn="base">
                <a:spcBef>
                  <a:spcPct val="20000"/>
                </a:spcBef>
                <a:spcAft>
                  <a:spcPct val="0"/>
                </a:spcAft>
                <a:buBlip>
                  <a:blip r:embed="rId3"/>
                </a:buBlip>
                <a:defRPr sz="4000">
                  <a:solidFill>
                    <a:schemeClr val="tx1"/>
                  </a:solidFill>
                  <a:latin typeface="+mn-lt"/>
                </a:defRPr>
              </a:lvl5pPr>
              <a:lvl6pPr marL="4305300" indent="-620713" algn="l" defTabSz="4176713" rtl="0" fontAlgn="base">
                <a:spcBef>
                  <a:spcPct val="20000"/>
                </a:spcBef>
                <a:spcAft>
                  <a:spcPct val="0"/>
                </a:spcAft>
                <a:buBlip>
                  <a:blip r:embed="rId3"/>
                </a:buBlip>
                <a:defRPr sz="4000">
                  <a:solidFill>
                    <a:schemeClr val="tx1"/>
                  </a:solidFill>
                  <a:latin typeface="+mn-lt"/>
                </a:defRPr>
              </a:lvl6pPr>
              <a:lvl7pPr marL="4762500" indent="-620713" algn="l" defTabSz="4176713" rtl="0" fontAlgn="base">
                <a:spcBef>
                  <a:spcPct val="20000"/>
                </a:spcBef>
                <a:spcAft>
                  <a:spcPct val="0"/>
                </a:spcAft>
                <a:buBlip>
                  <a:blip r:embed="rId3"/>
                </a:buBlip>
                <a:defRPr sz="4000">
                  <a:solidFill>
                    <a:schemeClr val="tx1"/>
                  </a:solidFill>
                  <a:latin typeface="+mn-lt"/>
                </a:defRPr>
              </a:lvl7pPr>
              <a:lvl8pPr marL="5219700" indent="-620713" algn="l" defTabSz="4176713" rtl="0" fontAlgn="base">
                <a:spcBef>
                  <a:spcPct val="20000"/>
                </a:spcBef>
                <a:spcAft>
                  <a:spcPct val="0"/>
                </a:spcAft>
                <a:buBlip>
                  <a:blip r:embed="rId3"/>
                </a:buBlip>
                <a:defRPr sz="4000">
                  <a:solidFill>
                    <a:schemeClr val="tx1"/>
                  </a:solidFill>
                  <a:latin typeface="+mn-lt"/>
                </a:defRPr>
              </a:lvl8pPr>
              <a:lvl9pPr marL="5676900" indent="-620713" algn="l" defTabSz="4176713" rtl="0" fontAlgn="base">
                <a:spcBef>
                  <a:spcPct val="20000"/>
                </a:spcBef>
                <a:spcAft>
                  <a:spcPct val="0"/>
                </a:spcAft>
                <a:buBlip>
                  <a:blip r:embed="rId3"/>
                </a:buBlip>
                <a:defRPr sz="4000">
                  <a:solidFill>
                    <a:schemeClr val="tx1"/>
                  </a:solidFill>
                  <a:latin typeface="+mn-lt"/>
                </a:defRPr>
              </a:lvl9pPr>
            </a:lstStyle>
            <a:p>
              <a:pPr>
                <a:spcBef>
                  <a:spcPts val="500"/>
                </a:spcBef>
                <a:spcAft>
                  <a:spcPts val="500"/>
                </a:spcAft>
              </a:pPr>
              <a:r>
                <a:rPr lang="de-DE" altLang="de-DE" sz="2400" b="1" kern="0" dirty="0"/>
                <a:t>Environment</a:t>
              </a:r>
            </a:p>
            <a:p>
              <a:pPr lvl="1">
                <a:spcBef>
                  <a:spcPts val="500"/>
                </a:spcBef>
                <a:spcAft>
                  <a:spcPts val="500"/>
                </a:spcAft>
              </a:pPr>
              <a:r>
                <a:rPr lang="de-DE" altLang="de-DE" sz="2400" kern="0" dirty="0" err="1"/>
                <a:t>Temperature</a:t>
              </a:r>
              <a:endParaRPr lang="de-DE" altLang="de-DE" sz="2400" kern="0" dirty="0"/>
            </a:p>
            <a:p>
              <a:pPr lvl="1">
                <a:spcBef>
                  <a:spcPts val="500"/>
                </a:spcBef>
                <a:spcAft>
                  <a:spcPts val="500"/>
                </a:spcAft>
              </a:pPr>
              <a:r>
                <a:rPr lang="de-DE" altLang="de-DE" sz="2400" kern="0" dirty="0"/>
                <a:t>Air Density</a:t>
              </a:r>
            </a:p>
            <a:p>
              <a:pPr lvl="1">
                <a:spcBef>
                  <a:spcPts val="500"/>
                </a:spcBef>
                <a:spcAft>
                  <a:spcPts val="500"/>
                </a:spcAft>
              </a:pPr>
              <a:r>
                <a:rPr lang="de-DE" altLang="de-DE" sz="2400" kern="0" dirty="0"/>
                <a:t>Rain</a:t>
              </a:r>
            </a:p>
            <a:p>
              <a:pPr marL="788987" lvl="1" indent="0">
                <a:spcBef>
                  <a:spcPts val="500"/>
                </a:spcBef>
                <a:spcAft>
                  <a:spcPts val="500"/>
                </a:spcAft>
                <a:buFontTx/>
                <a:buNone/>
              </a:pPr>
              <a:r>
                <a:rPr lang="de-DE" altLang="de-DE" sz="2400" kern="0" dirty="0"/>
                <a:t>	</a:t>
              </a:r>
            </a:p>
            <a:p>
              <a:pPr marL="788987" lvl="1" indent="0">
                <a:spcBef>
                  <a:spcPts val="500"/>
                </a:spcBef>
                <a:spcAft>
                  <a:spcPts val="500"/>
                </a:spcAft>
                <a:buFontTx/>
                <a:buNone/>
              </a:pPr>
              <a:endParaRPr lang="de-DE" altLang="de-DE" sz="2400" b="1" kern="0" dirty="0"/>
            </a:p>
            <a:p>
              <a:pPr>
                <a:buFontTx/>
                <a:buNone/>
              </a:pPr>
              <a:endParaRPr lang="de-DE" altLang="de-DE" sz="2400" kern="0" dirty="0"/>
            </a:p>
          </p:txBody>
        </p:sp>
        <p:sp>
          <p:nvSpPr>
            <p:cNvPr id="91174" name="Rectangle 3">
              <a:extLst>
                <a:ext uri="{FF2B5EF4-FFF2-40B4-BE49-F238E27FC236}">
                  <a16:creationId xmlns:a16="http://schemas.microsoft.com/office/drawing/2014/main" id="{42C8EA25-BD16-63B7-9BE1-FFB4C369E617}"/>
                </a:ext>
              </a:extLst>
            </p:cNvPr>
            <p:cNvSpPr txBox="1">
              <a:spLocks noChangeArrowheads="1"/>
            </p:cNvSpPr>
            <p:nvPr/>
          </p:nvSpPr>
          <p:spPr bwMode="auto">
            <a:xfrm>
              <a:off x="15139987" y="25697858"/>
              <a:ext cx="3238621" cy="35660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609600" indent="-609600" algn="l" defTabSz="4176713" rtl="0" fontAlgn="base">
                <a:spcBef>
                  <a:spcPct val="20000"/>
                </a:spcBef>
                <a:spcAft>
                  <a:spcPct val="0"/>
                </a:spcAft>
                <a:buBlip>
                  <a:blip r:embed="rId3"/>
                </a:buBlip>
                <a:defRPr sz="4000">
                  <a:solidFill>
                    <a:srgbClr val="000000"/>
                  </a:solidFill>
                  <a:latin typeface="+mn-lt"/>
                  <a:ea typeface="+mn-ea"/>
                  <a:cs typeface="+mn-cs"/>
                </a:defRPr>
              </a:lvl1pPr>
              <a:lvl2pPr marL="1447800" indent="-658813" algn="l" defTabSz="4176713" rtl="0" fontAlgn="base">
                <a:spcBef>
                  <a:spcPct val="20000"/>
                </a:spcBef>
                <a:spcAft>
                  <a:spcPct val="0"/>
                </a:spcAft>
                <a:buBlip>
                  <a:blip r:embed="rId3"/>
                </a:buBlip>
                <a:defRPr sz="4000">
                  <a:solidFill>
                    <a:schemeClr val="tx1"/>
                  </a:solidFill>
                  <a:latin typeface="+mn-lt"/>
                </a:defRPr>
              </a:lvl2pPr>
              <a:lvl3pPr marL="2247900" indent="-620713" algn="l" defTabSz="4176713" rtl="0" fontAlgn="base">
                <a:spcBef>
                  <a:spcPct val="20000"/>
                </a:spcBef>
                <a:spcAft>
                  <a:spcPct val="0"/>
                </a:spcAft>
                <a:buBlip>
                  <a:blip r:embed="rId3"/>
                </a:buBlip>
                <a:defRPr sz="4000">
                  <a:solidFill>
                    <a:schemeClr val="tx1"/>
                  </a:solidFill>
                  <a:latin typeface="+mn-lt"/>
                </a:defRPr>
              </a:lvl3pPr>
              <a:lvl4pPr marL="3048000" indent="-620713" algn="l" defTabSz="4176713" rtl="0" fontAlgn="base">
                <a:spcBef>
                  <a:spcPct val="20000"/>
                </a:spcBef>
                <a:spcAft>
                  <a:spcPct val="0"/>
                </a:spcAft>
                <a:buBlip>
                  <a:blip r:embed="rId3"/>
                </a:buBlip>
                <a:defRPr sz="4000">
                  <a:solidFill>
                    <a:schemeClr val="tx1"/>
                  </a:solidFill>
                  <a:latin typeface="+mn-lt"/>
                </a:defRPr>
              </a:lvl4pPr>
              <a:lvl5pPr marL="3848100" indent="-620713" algn="l" defTabSz="4176713" rtl="0" fontAlgn="base">
                <a:spcBef>
                  <a:spcPct val="20000"/>
                </a:spcBef>
                <a:spcAft>
                  <a:spcPct val="0"/>
                </a:spcAft>
                <a:buBlip>
                  <a:blip r:embed="rId3"/>
                </a:buBlip>
                <a:defRPr sz="4000">
                  <a:solidFill>
                    <a:schemeClr val="tx1"/>
                  </a:solidFill>
                  <a:latin typeface="+mn-lt"/>
                </a:defRPr>
              </a:lvl5pPr>
              <a:lvl6pPr marL="4305300" indent="-620713" algn="l" defTabSz="4176713" rtl="0" fontAlgn="base">
                <a:spcBef>
                  <a:spcPct val="20000"/>
                </a:spcBef>
                <a:spcAft>
                  <a:spcPct val="0"/>
                </a:spcAft>
                <a:buBlip>
                  <a:blip r:embed="rId3"/>
                </a:buBlip>
                <a:defRPr sz="4000">
                  <a:solidFill>
                    <a:schemeClr val="tx1"/>
                  </a:solidFill>
                  <a:latin typeface="+mn-lt"/>
                </a:defRPr>
              </a:lvl6pPr>
              <a:lvl7pPr marL="4762500" indent="-620713" algn="l" defTabSz="4176713" rtl="0" fontAlgn="base">
                <a:spcBef>
                  <a:spcPct val="20000"/>
                </a:spcBef>
                <a:spcAft>
                  <a:spcPct val="0"/>
                </a:spcAft>
                <a:buBlip>
                  <a:blip r:embed="rId3"/>
                </a:buBlip>
                <a:defRPr sz="4000">
                  <a:solidFill>
                    <a:schemeClr val="tx1"/>
                  </a:solidFill>
                  <a:latin typeface="+mn-lt"/>
                </a:defRPr>
              </a:lvl7pPr>
              <a:lvl8pPr marL="5219700" indent="-620713" algn="l" defTabSz="4176713" rtl="0" fontAlgn="base">
                <a:spcBef>
                  <a:spcPct val="20000"/>
                </a:spcBef>
                <a:spcAft>
                  <a:spcPct val="0"/>
                </a:spcAft>
                <a:buBlip>
                  <a:blip r:embed="rId3"/>
                </a:buBlip>
                <a:defRPr sz="4000">
                  <a:solidFill>
                    <a:schemeClr val="tx1"/>
                  </a:solidFill>
                  <a:latin typeface="+mn-lt"/>
                </a:defRPr>
              </a:lvl8pPr>
              <a:lvl9pPr marL="5676900" indent="-620713" algn="l" defTabSz="4176713" rtl="0" fontAlgn="base">
                <a:spcBef>
                  <a:spcPct val="20000"/>
                </a:spcBef>
                <a:spcAft>
                  <a:spcPct val="0"/>
                </a:spcAft>
                <a:buBlip>
                  <a:blip r:embed="rId3"/>
                </a:buBlip>
                <a:defRPr sz="4000">
                  <a:solidFill>
                    <a:schemeClr val="tx1"/>
                  </a:solidFill>
                  <a:latin typeface="+mn-lt"/>
                </a:defRPr>
              </a:lvl9pPr>
            </a:lstStyle>
            <a:p>
              <a:pPr>
                <a:spcBef>
                  <a:spcPts val="500"/>
                </a:spcBef>
                <a:spcAft>
                  <a:spcPts val="500"/>
                </a:spcAft>
              </a:pPr>
              <a:r>
                <a:rPr lang="de-DE" altLang="de-DE" sz="2400" b="1" kern="0" dirty="0"/>
                <a:t>Tank</a:t>
              </a:r>
            </a:p>
            <a:p>
              <a:pPr lvl="1">
                <a:spcBef>
                  <a:spcPts val="500"/>
                </a:spcBef>
                <a:spcAft>
                  <a:spcPts val="500"/>
                </a:spcAft>
              </a:pPr>
              <a:r>
                <a:rPr lang="de-DE" altLang="de-DE" sz="2400" kern="0" dirty="0" err="1"/>
                <a:t>Pressure</a:t>
              </a:r>
              <a:endParaRPr lang="de-DE" altLang="de-DE" sz="2400" kern="0" dirty="0"/>
            </a:p>
            <a:p>
              <a:pPr lvl="1">
                <a:spcBef>
                  <a:spcPts val="500"/>
                </a:spcBef>
                <a:spcAft>
                  <a:spcPts val="500"/>
                </a:spcAft>
              </a:pPr>
              <a:r>
                <a:rPr lang="de-DE" altLang="de-DE" sz="2400" kern="0" dirty="0"/>
                <a:t>Volume</a:t>
              </a:r>
            </a:p>
            <a:p>
              <a:pPr marL="788987" lvl="1" indent="0">
                <a:spcBef>
                  <a:spcPts val="500"/>
                </a:spcBef>
                <a:spcAft>
                  <a:spcPts val="500"/>
                </a:spcAft>
                <a:buNone/>
              </a:pPr>
              <a:endParaRPr lang="de-DE" altLang="de-DE" sz="2400" kern="0" dirty="0"/>
            </a:p>
            <a:p>
              <a:pPr marL="788987" lvl="1" indent="0">
                <a:spcBef>
                  <a:spcPts val="500"/>
                </a:spcBef>
                <a:spcAft>
                  <a:spcPts val="500"/>
                </a:spcAft>
                <a:buFontTx/>
                <a:buNone/>
              </a:pPr>
              <a:r>
                <a:rPr lang="de-DE" altLang="de-DE" sz="2400" kern="0" dirty="0"/>
                <a:t>	</a:t>
              </a:r>
            </a:p>
            <a:p>
              <a:pPr marL="788987" lvl="1" indent="0">
                <a:spcBef>
                  <a:spcPts val="500"/>
                </a:spcBef>
                <a:spcAft>
                  <a:spcPts val="500"/>
                </a:spcAft>
                <a:buFontTx/>
                <a:buNone/>
              </a:pPr>
              <a:endParaRPr lang="de-DE" altLang="de-DE" sz="2400" b="1" kern="0" dirty="0"/>
            </a:p>
            <a:p>
              <a:pPr>
                <a:buFontTx/>
                <a:buNone/>
              </a:pPr>
              <a:endParaRPr lang="de-DE" altLang="de-DE" sz="2400" kern="0" dirty="0"/>
            </a:p>
          </p:txBody>
        </p:sp>
        <p:sp>
          <p:nvSpPr>
            <p:cNvPr id="91176" name="Rectangle 3">
              <a:extLst>
                <a:ext uri="{FF2B5EF4-FFF2-40B4-BE49-F238E27FC236}">
                  <a16:creationId xmlns:a16="http://schemas.microsoft.com/office/drawing/2014/main" id="{7232D0DB-05FF-EBB3-8BD9-27D2569E66D4}"/>
                </a:ext>
              </a:extLst>
            </p:cNvPr>
            <p:cNvSpPr txBox="1">
              <a:spLocks noChangeArrowheads="1"/>
            </p:cNvSpPr>
            <p:nvPr/>
          </p:nvSpPr>
          <p:spPr bwMode="auto">
            <a:xfrm>
              <a:off x="18498617" y="25739469"/>
              <a:ext cx="3238621" cy="35660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609600" indent="-609600" algn="l" defTabSz="4176713" rtl="0" fontAlgn="base">
                <a:spcBef>
                  <a:spcPct val="20000"/>
                </a:spcBef>
                <a:spcAft>
                  <a:spcPct val="0"/>
                </a:spcAft>
                <a:buBlip>
                  <a:blip r:embed="rId3"/>
                </a:buBlip>
                <a:defRPr sz="4000">
                  <a:solidFill>
                    <a:srgbClr val="000000"/>
                  </a:solidFill>
                  <a:latin typeface="+mn-lt"/>
                  <a:ea typeface="+mn-ea"/>
                  <a:cs typeface="+mn-cs"/>
                </a:defRPr>
              </a:lvl1pPr>
              <a:lvl2pPr marL="1447800" indent="-658813" algn="l" defTabSz="4176713" rtl="0" fontAlgn="base">
                <a:spcBef>
                  <a:spcPct val="20000"/>
                </a:spcBef>
                <a:spcAft>
                  <a:spcPct val="0"/>
                </a:spcAft>
                <a:buBlip>
                  <a:blip r:embed="rId3"/>
                </a:buBlip>
                <a:defRPr sz="4000">
                  <a:solidFill>
                    <a:schemeClr val="tx1"/>
                  </a:solidFill>
                  <a:latin typeface="+mn-lt"/>
                </a:defRPr>
              </a:lvl2pPr>
              <a:lvl3pPr marL="2247900" indent="-620713" algn="l" defTabSz="4176713" rtl="0" fontAlgn="base">
                <a:spcBef>
                  <a:spcPct val="20000"/>
                </a:spcBef>
                <a:spcAft>
                  <a:spcPct val="0"/>
                </a:spcAft>
                <a:buBlip>
                  <a:blip r:embed="rId3"/>
                </a:buBlip>
                <a:defRPr sz="4000">
                  <a:solidFill>
                    <a:schemeClr val="tx1"/>
                  </a:solidFill>
                  <a:latin typeface="+mn-lt"/>
                </a:defRPr>
              </a:lvl3pPr>
              <a:lvl4pPr marL="3048000" indent="-620713" algn="l" defTabSz="4176713" rtl="0" fontAlgn="base">
                <a:spcBef>
                  <a:spcPct val="20000"/>
                </a:spcBef>
                <a:spcAft>
                  <a:spcPct val="0"/>
                </a:spcAft>
                <a:buBlip>
                  <a:blip r:embed="rId3"/>
                </a:buBlip>
                <a:defRPr sz="4000">
                  <a:solidFill>
                    <a:schemeClr val="tx1"/>
                  </a:solidFill>
                  <a:latin typeface="+mn-lt"/>
                </a:defRPr>
              </a:lvl4pPr>
              <a:lvl5pPr marL="3848100" indent="-620713" algn="l" defTabSz="4176713" rtl="0" fontAlgn="base">
                <a:spcBef>
                  <a:spcPct val="20000"/>
                </a:spcBef>
                <a:spcAft>
                  <a:spcPct val="0"/>
                </a:spcAft>
                <a:buBlip>
                  <a:blip r:embed="rId3"/>
                </a:buBlip>
                <a:defRPr sz="4000">
                  <a:solidFill>
                    <a:schemeClr val="tx1"/>
                  </a:solidFill>
                  <a:latin typeface="+mn-lt"/>
                </a:defRPr>
              </a:lvl5pPr>
              <a:lvl6pPr marL="4305300" indent="-620713" algn="l" defTabSz="4176713" rtl="0" fontAlgn="base">
                <a:spcBef>
                  <a:spcPct val="20000"/>
                </a:spcBef>
                <a:spcAft>
                  <a:spcPct val="0"/>
                </a:spcAft>
                <a:buBlip>
                  <a:blip r:embed="rId3"/>
                </a:buBlip>
                <a:defRPr sz="4000">
                  <a:solidFill>
                    <a:schemeClr val="tx1"/>
                  </a:solidFill>
                  <a:latin typeface="+mn-lt"/>
                </a:defRPr>
              </a:lvl6pPr>
              <a:lvl7pPr marL="4762500" indent="-620713" algn="l" defTabSz="4176713" rtl="0" fontAlgn="base">
                <a:spcBef>
                  <a:spcPct val="20000"/>
                </a:spcBef>
                <a:spcAft>
                  <a:spcPct val="0"/>
                </a:spcAft>
                <a:buBlip>
                  <a:blip r:embed="rId3"/>
                </a:buBlip>
                <a:defRPr sz="4000">
                  <a:solidFill>
                    <a:schemeClr val="tx1"/>
                  </a:solidFill>
                  <a:latin typeface="+mn-lt"/>
                </a:defRPr>
              </a:lvl7pPr>
              <a:lvl8pPr marL="5219700" indent="-620713" algn="l" defTabSz="4176713" rtl="0" fontAlgn="base">
                <a:spcBef>
                  <a:spcPct val="20000"/>
                </a:spcBef>
                <a:spcAft>
                  <a:spcPct val="0"/>
                </a:spcAft>
                <a:buBlip>
                  <a:blip r:embed="rId3"/>
                </a:buBlip>
                <a:defRPr sz="4000">
                  <a:solidFill>
                    <a:schemeClr val="tx1"/>
                  </a:solidFill>
                  <a:latin typeface="+mn-lt"/>
                </a:defRPr>
              </a:lvl8pPr>
              <a:lvl9pPr marL="5676900" indent="-620713" algn="l" defTabSz="4176713" rtl="0" fontAlgn="base">
                <a:spcBef>
                  <a:spcPct val="20000"/>
                </a:spcBef>
                <a:spcAft>
                  <a:spcPct val="0"/>
                </a:spcAft>
                <a:buBlip>
                  <a:blip r:embed="rId3"/>
                </a:buBlip>
                <a:defRPr sz="4000">
                  <a:solidFill>
                    <a:schemeClr val="tx1"/>
                  </a:solidFill>
                  <a:latin typeface="+mn-lt"/>
                </a:defRPr>
              </a:lvl9pPr>
            </a:lstStyle>
            <a:p>
              <a:pPr>
                <a:spcBef>
                  <a:spcPts val="500"/>
                </a:spcBef>
                <a:spcAft>
                  <a:spcPts val="500"/>
                </a:spcAft>
              </a:pPr>
              <a:r>
                <a:rPr lang="de-DE" altLang="de-DE" sz="2400" b="1" kern="0" dirty="0"/>
                <a:t>Pipe</a:t>
              </a:r>
            </a:p>
            <a:p>
              <a:pPr lvl="1">
                <a:spcBef>
                  <a:spcPts val="500"/>
                </a:spcBef>
                <a:spcAft>
                  <a:spcPts val="500"/>
                </a:spcAft>
              </a:pPr>
              <a:r>
                <a:rPr lang="de-DE" altLang="de-DE" sz="2400" kern="0" dirty="0" err="1"/>
                <a:t>Pressure</a:t>
              </a:r>
              <a:endParaRPr lang="de-DE" altLang="de-DE" sz="2400" kern="0" dirty="0"/>
            </a:p>
            <a:p>
              <a:pPr lvl="1">
                <a:spcBef>
                  <a:spcPts val="500"/>
                </a:spcBef>
                <a:spcAft>
                  <a:spcPts val="500"/>
                </a:spcAft>
              </a:pPr>
              <a:r>
                <a:rPr lang="de-DE" altLang="de-DE" sz="2400" kern="0" dirty="0"/>
                <a:t>Volume </a:t>
              </a:r>
              <a:r>
                <a:rPr lang="de-DE" altLang="de-DE" sz="2400" kern="0" dirty="0" err="1"/>
                <a:t>flow</a:t>
              </a:r>
              <a:endParaRPr lang="de-DE" altLang="de-DE" sz="2400" kern="0" dirty="0"/>
            </a:p>
            <a:p>
              <a:pPr lvl="1">
                <a:spcBef>
                  <a:spcPts val="500"/>
                </a:spcBef>
                <a:spcAft>
                  <a:spcPts val="500"/>
                </a:spcAft>
              </a:pPr>
              <a:r>
                <a:rPr lang="de-DE" altLang="de-DE" sz="2400" kern="0" dirty="0" err="1"/>
                <a:t>Mass</a:t>
              </a:r>
              <a:r>
                <a:rPr lang="de-DE" altLang="de-DE" sz="2400" kern="0" dirty="0"/>
                <a:t> </a:t>
              </a:r>
              <a:r>
                <a:rPr lang="de-DE" altLang="de-DE" sz="2400" kern="0" dirty="0" err="1"/>
                <a:t>flow</a:t>
              </a:r>
              <a:endParaRPr lang="de-DE" altLang="de-DE" sz="2400" kern="0" dirty="0"/>
            </a:p>
            <a:p>
              <a:pPr lvl="1">
                <a:spcBef>
                  <a:spcPts val="500"/>
                </a:spcBef>
                <a:spcAft>
                  <a:spcPts val="500"/>
                </a:spcAft>
              </a:pPr>
              <a:r>
                <a:rPr lang="de-DE" altLang="de-DE" sz="2400" kern="0" dirty="0" err="1"/>
                <a:t>Roughness</a:t>
              </a:r>
              <a:endParaRPr lang="de-DE" altLang="de-DE" sz="2400" kern="0" dirty="0"/>
            </a:p>
            <a:p>
              <a:pPr marL="788987" lvl="1" indent="0">
                <a:spcBef>
                  <a:spcPts val="500"/>
                </a:spcBef>
                <a:spcAft>
                  <a:spcPts val="500"/>
                </a:spcAft>
                <a:buNone/>
              </a:pPr>
              <a:endParaRPr lang="de-DE" altLang="de-DE" sz="2400" kern="0" dirty="0"/>
            </a:p>
            <a:p>
              <a:pPr marL="788987" lvl="1" indent="0">
                <a:spcBef>
                  <a:spcPts val="500"/>
                </a:spcBef>
                <a:spcAft>
                  <a:spcPts val="500"/>
                </a:spcAft>
                <a:buFontTx/>
                <a:buNone/>
              </a:pPr>
              <a:r>
                <a:rPr lang="de-DE" altLang="de-DE" sz="2400" kern="0" dirty="0"/>
                <a:t>	</a:t>
              </a:r>
            </a:p>
            <a:p>
              <a:pPr marL="788987" lvl="1" indent="0">
                <a:spcBef>
                  <a:spcPts val="500"/>
                </a:spcBef>
                <a:spcAft>
                  <a:spcPts val="500"/>
                </a:spcAft>
                <a:buFontTx/>
                <a:buNone/>
              </a:pPr>
              <a:endParaRPr lang="de-DE" altLang="de-DE" sz="2400" b="1" kern="0" dirty="0"/>
            </a:p>
            <a:p>
              <a:pPr>
                <a:buFontTx/>
                <a:buNone/>
              </a:pPr>
              <a:endParaRPr lang="de-DE" altLang="de-DE" sz="2400" kern="0" dirty="0"/>
            </a:p>
          </p:txBody>
        </p:sp>
        <p:sp>
          <p:nvSpPr>
            <p:cNvPr id="91177" name="Rectangle 3">
              <a:extLst>
                <a:ext uri="{FF2B5EF4-FFF2-40B4-BE49-F238E27FC236}">
                  <a16:creationId xmlns:a16="http://schemas.microsoft.com/office/drawing/2014/main" id="{AF715971-4FA2-EB6D-43F8-83D2B8928BEF}"/>
                </a:ext>
              </a:extLst>
            </p:cNvPr>
            <p:cNvSpPr txBox="1">
              <a:spLocks noChangeArrowheads="1"/>
            </p:cNvSpPr>
            <p:nvPr/>
          </p:nvSpPr>
          <p:spPr bwMode="auto">
            <a:xfrm>
              <a:off x="22206983" y="25707911"/>
              <a:ext cx="3238621" cy="35660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609600" indent="-609600" algn="l" defTabSz="4176713" rtl="0" fontAlgn="base">
                <a:spcBef>
                  <a:spcPct val="20000"/>
                </a:spcBef>
                <a:spcAft>
                  <a:spcPct val="0"/>
                </a:spcAft>
                <a:buBlip>
                  <a:blip r:embed="rId3"/>
                </a:buBlip>
                <a:defRPr sz="4000">
                  <a:solidFill>
                    <a:srgbClr val="000000"/>
                  </a:solidFill>
                  <a:latin typeface="+mn-lt"/>
                  <a:ea typeface="+mn-ea"/>
                  <a:cs typeface="+mn-cs"/>
                </a:defRPr>
              </a:lvl1pPr>
              <a:lvl2pPr marL="1447800" indent="-658813" algn="l" defTabSz="4176713" rtl="0" fontAlgn="base">
                <a:spcBef>
                  <a:spcPct val="20000"/>
                </a:spcBef>
                <a:spcAft>
                  <a:spcPct val="0"/>
                </a:spcAft>
                <a:buBlip>
                  <a:blip r:embed="rId3"/>
                </a:buBlip>
                <a:defRPr sz="4000">
                  <a:solidFill>
                    <a:schemeClr val="tx1"/>
                  </a:solidFill>
                  <a:latin typeface="+mn-lt"/>
                </a:defRPr>
              </a:lvl2pPr>
              <a:lvl3pPr marL="2247900" indent="-620713" algn="l" defTabSz="4176713" rtl="0" fontAlgn="base">
                <a:spcBef>
                  <a:spcPct val="20000"/>
                </a:spcBef>
                <a:spcAft>
                  <a:spcPct val="0"/>
                </a:spcAft>
                <a:buBlip>
                  <a:blip r:embed="rId3"/>
                </a:buBlip>
                <a:defRPr sz="4000">
                  <a:solidFill>
                    <a:schemeClr val="tx1"/>
                  </a:solidFill>
                  <a:latin typeface="+mn-lt"/>
                </a:defRPr>
              </a:lvl3pPr>
              <a:lvl4pPr marL="3048000" indent="-620713" algn="l" defTabSz="4176713" rtl="0" fontAlgn="base">
                <a:spcBef>
                  <a:spcPct val="20000"/>
                </a:spcBef>
                <a:spcAft>
                  <a:spcPct val="0"/>
                </a:spcAft>
                <a:buBlip>
                  <a:blip r:embed="rId3"/>
                </a:buBlip>
                <a:defRPr sz="4000">
                  <a:solidFill>
                    <a:schemeClr val="tx1"/>
                  </a:solidFill>
                  <a:latin typeface="+mn-lt"/>
                </a:defRPr>
              </a:lvl4pPr>
              <a:lvl5pPr marL="3848100" indent="-620713" algn="l" defTabSz="4176713" rtl="0" fontAlgn="base">
                <a:spcBef>
                  <a:spcPct val="20000"/>
                </a:spcBef>
                <a:spcAft>
                  <a:spcPct val="0"/>
                </a:spcAft>
                <a:buBlip>
                  <a:blip r:embed="rId3"/>
                </a:buBlip>
                <a:defRPr sz="4000">
                  <a:solidFill>
                    <a:schemeClr val="tx1"/>
                  </a:solidFill>
                  <a:latin typeface="+mn-lt"/>
                </a:defRPr>
              </a:lvl5pPr>
              <a:lvl6pPr marL="4305300" indent="-620713" algn="l" defTabSz="4176713" rtl="0" fontAlgn="base">
                <a:spcBef>
                  <a:spcPct val="20000"/>
                </a:spcBef>
                <a:spcAft>
                  <a:spcPct val="0"/>
                </a:spcAft>
                <a:buBlip>
                  <a:blip r:embed="rId3"/>
                </a:buBlip>
                <a:defRPr sz="4000">
                  <a:solidFill>
                    <a:schemeClr val="tx1"/>
                  </a:solidFill>
                  <a:latin typeface="+mn-lt"/>
                </a:defRPr>
              </a:lvl6pPr>
              <a:lvl7pPr marL="4762500" indent="-620713" algn="l" defTabSz="4176713" rtl="0" fontAlgn="base">
                <a:spcBef>
                  <a:spcPct val="20000"/>
                </a:spcBef>
                <a:spcAft>
                  <a:spcPct val="0"/>
                </a:spcAft>
                <a:buBlip>
                  <a:blip r:embed="rId3"/>
                </a:buBlip>
                <a:defRPr sz="4000">
                  <a:solidFill>
                    <a:schemeClr val="tx1"/>
                  </a:solidFill>
                  <a:latin typeface="+mn-lt"/>
                </a:defRPr>
              </a:lvl7pPr>
              <a:lvl8pPr marL="5219700" indent="-620713" algn="l" defTabSz="4176713" rtl="0" fontAlgn="base">
                <a:spcBef>
                  <a:spcPct val="20000"/>
                </a:spcBef>
                <a:spcAft>
                  <a:spcPct val="0"/>
                </a:spcAft>
                <a:buBlip>
                  <a:blip r:embed="rId3"/>
                </a:buBlip>
                <a:defRPr sz="4000">
                  <a:solidFill>
                    <a:schemeClr val="tx1"/>
                  </a:solidFill>
                  <a:latin typeface="+mn-lt"/>
                </a:defRPr>
              </a:lvl8pPr>
              <a:lvl9pPr marL="5676900" indent="-620713" algn="l" defTabSz="4176713" rtl="0" fontAlgn="base">
                <a:spcBef>
                  <a:spcPct val="20000"/>
                </a:spcBef>
                <a:spcAft>
                  <a:spcPct val="0"/>
                </a:spcAft>
                <a:buBlip>
                  <a:blip r:embed="rId3"/>
                </a:buBlip>
                <a:defRPr sz="4000">
                  <a:solidFill>
                    <a:schemeClr val="tx1"/>
                  </a:solidFill>
                  <a:latin typeface="+mn-lt"/>
                </a:defRPr>
              </a:lvl9pPr>
            </a:lstStyle>
            <a:p>
              <a:pPr>
                <a:spcBef>
                  <a:spcPts val="500"/>
                </a:spcBef>
                <a:spcAft>
                  <a:spcPts val="500"/>
                </a:spcAft>
              </a:pPr>
              <a:r>
                <a:rPr lang="de-DE" altLang="de-DE" sz="2400" b="1" kern="0" dirty="0"/>
                <a:t>Tank</a:t>
              </a:r>
            </a:p>
            <a:p>
              <a:pPr lvl="1">
                <a:spcBef>
                  <a:spcPts val="500"/>
                </a:spcBef>
                <a:spcAft>
                  <a:spcPts val="500"/>
                </a:spcAft>
              </a:pPr>
              <a:r>
                <a:rPr lang="de-DE" altLang="de-DE" sz="2400" kern="0" dirty="0"/>
                <a:t>Speed</a:t>
              </a:r>
            </a:p>
            <a:p>
              <a:pPr lvl="1">
                <a:spcBef>
                  <a:spcPts val="500"/>
                </a:spcBef>
                <a:spcAft>
                  <a:spcPts val="500"/>
                </a:spcAft>
              </a:pPr>
              <a:r>
                <a:rPr lang="de-DE" altLang="de-DE" sz="2400" kern="0" dirty="0"/>
                <a:t>Volume </a:t>
              </a:r>
              <a:r>
                <a:rPr lang="de-DE" altLang="de-DE" sz="2400" kern="0" dirty="0" err="1"/>
                <a:t>flow</a:t>
              </a:r>
              <a:endParaRPr lang="de-DE" altLang="de-DE" sz="2400" kern="0" dirty="0"/>
            </a:p>
            <a:p>
              <a:pPr lvl="1">
                <a:spcBef>
                  <a:spcPts val="500"/>
                </a:spcBef>
                <a:spcAft>
                  <a:spcPts val="500"/>
                </a:spcAft>
              </a:pPr>
              <a:r>
                <a:rPr lang="de-DE" altLang="de-DE" sz="2400" kern="0" dirty="0" err="1"/>
                <a:t>Mass</a:t>
              </a:r>
              <a:r>
                <a:rPr lang="de-DE" altLang="de-DE" sz="2400" kern="0" dirty="0"/>
                <a:t> </a:t>
              </a:r>
              <a:r>
                <a:rPr lang="de-DE" altLang="de-DE" sz="2400" kern="0" dirty="0" err="1"/>
                <a:t>flow</a:t>
              </a:r>
              <a:endParaRPr lang="de-DE" altLang="de-DE" sz="2400" kern="0" dirty="0"/>
            </a:p>
            <a:p>
              <a:pPr marL="788987" lvl="1" indent="0">
                <a:spcBef>
                  <a:spcPts val="500"/>
                </a:spcBef>
                <a:spcAft>
                  <a:spcPts val="500"/>
                </a:spcAft>
                <a:buNone/>
              </a:pPr>
              <a:endParaRPr lang="de-DE" altLang="de-DE" sz="2400" kern="0" dirty="0"/>
            </a:p>
            <a:p>
              <a:pPr marL="788987" lvl="1" indent="0">
                <a:spcBef>
                  <a:spcPts val="500"/>
                </a:spcBef>
                <a:spcAft>
                  <a:spcPts val="500"/>
                </a:spcAft>
                <a:buFontTx/>
                <a:buNone/>
              </a:pPr>
              <a:r>
                <a:rPr lang="de-DE" altLang="de-DE" sz="2400" kern="0" dirty="0"/>
                <a:t>	</a:t>
              </a:r>
            </a:p>
            <a:p>
              <a:pPr marL="788987" lvl="1" indent="0">
                <a:spcBef>
                  <a:spcPts val="500"/>
                </a:spcBef>
                <a:spcAft>
                  <a:spcPts val="500"/>
                </a:spcAft>
                <a:buFontTx/>
                <a:buNone/>
              </a:pPr>
              <a:endParaRPr lang="de-DE" altLang="de-DE" sz="2400" b="1" kern="0" dirty="0"/>
            </a:p>
            <a:p>
              <a:pPr>
                <a:buFontTx/>
                <a:buNone/>
              </a:pPr>
              <a:endParaRPr lang="de-DE" altLang="de-DE" sz="2400" kern="0" dirty="0"/>
            </a:p>
          </p:txBody>
        </p:sp>
        <p:sp>
          <p:nvSpPr>
            <p:cNvPr id="91178" name="Rectangle 3">
              <a:extLst>
                <a:ext uri="{FF2B5EF4-FFF2-40B4-BE49-F238E27FC236}">
                  <a16:creationId xmlns:a16="http://schemas.microsoft.com/office/drawing/2014/main" id="{539C1089-7AF3-C000-C104-B78D976E8653}"/>
                </a:ext>
              </a:extLst>
            </p:cNvPr>
            <p:cNvSpPr txBox="1">
              <a:spLocks noChangeArrowheads="1"/>
            </p:cNvSpPr>
            <p:nvPr/>
          </p:nvSpPr>
          <p:spPr bwMode="auto">
            <a:xfrm>
              <a:off x="25815376" y="25718300"/>
              <a:ext cx="2989604" cy="35660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609600" indent="-609600" algn="l" defTabSz="4176713" rtl="0" fontAlgn="base">
                <a:spcBef>
                  <a:spcPct val="20000"/>
                </a:spcBef>
                <a:spcAft>
                  <a:spcPct val="0"/>
                </a:spcAft>
                <a:buBlip>
                  <a:blip r:embed="rId3"/>
                </a:buBlip>
                <a:defRPr sz="4000">
                  <a:solidFill>
                    <a:srgbClr val="000000"/>
                  </a:solidFill>
                  <a:latin typeface="+mn-lt"/>
                  <a:ea typeface="+mn-ea"/>
                  <a:cs typeface="+mn-cs"/>
                </a:defRPr>
              </a:lvl1pPr>
              <a:lvl2pPr marL="1447800" indent="-658813" algn="l" defTabSz="4176713" rtl="0" fontAlgn="base">
                <a:spcBef>
                  <a:spcPct val="20000"/>
                </a:spcBef>
                <a:spcAft>
                  <a:spcPct val="0"/>
                </a:spcAft>
                <a:buBlip>
                  <a:blip r:embed="rId3"/>
                </a:buBlip>
                <a:defRPr sz="4000">
                  <a:solidFill>
                    <a:schemeClr val="tx1"/>
                  </a:solidFill>
                  <a:latin typeface="+mn-lt"/>
                </a:defRPr>
              </a:lvl2pPr>
              <a:lvl3pPr marL="2247900" indent="-620713" algn="l" defTabSz="4176713" rtl="0" fontAlgn="base">
                <a:spcBef>
                  <a:spcPct val="20000"/>
                </a:spcBef>
                <a:spcAft>
                  <a:spcPct val="0"/>
                </a:spcAft>
                <a:buBlip>
                  <a:blip r:embed="rId3"/>
                </a:buBlip>
                <a:defRPr sz="4000">
                  <a:solidFill>
                    <a:schemeClr val="tx1"/>
                  </a:solidFill>
                  <a:latin typeface="+mn-lt"/>
                </a:defRPr>
              </a:lvl3pPr>
              <a:lvl4pPr marL="3048000" indent="-620713" algn="l" defTabSz="4176713" rtl="0" fontAlgn="base">
                <a:spcBef>
                  <a:spcPct val="20000"/>
                </a:spcBef>
                <a:spcAft>
                  <a:spcPct val="0"/>
                </a:spcAft>
                <a:buBlip>
                  <a:blip r:embed="rId3"/>
                </a:buBlip>
                <a:defRPr sz="4000">
                  <a:solidFill>
                    <a:schemeClr val="tx1"/>
                  </a:solidFill>
                  <a:latin typeface="+mn-lt"/>
                </a:defRPr>
              </a:lvl4pPr>
              <a:lvl5pPr marL="3848100" indent="-620713" algn="l" defTabSz="4176713" rtl="0" fontAlgn="base">
                <a:spcBef>
                  <a:spcPct val="20000"/>
                </a:spcBef>
                <a:spcAft>
                  <a:spcPct val="0"/>
                </a:spcAft>
                <a:buBlip>
                  <a:blip r:embed="rId3"/>
                </a:buBlip>
                <a:defRPr sz="4000">
                  <a:solidFill>
                    <a:schemeClr val="tx1"/>
                  </a:solidFill>
                  <a:latin typeface="+mn-lt"/>
                </a:defRPr>
              </a:lvl5pPr>
              <a:lvl6pPr marL="4305300" indent="-620713" algn="l" defTabSz="4176713" rtl="0" fontAlgn="base">
                <a:spcBef>
                  <a:spcPct val="20000"/>
                </a:spcBef>
                <a:spcAft>
                  <a:spcPct val="0"/>
                </a:spcAft>
                <a:buBlip>
                  <a:blip r:embed="rId3"/>
                </a:buBlip>
                <a:defRPr sz="4000">
                  <a:solidFill>
                    <a:schemeClr val="tx1"/>
                  </a:solidFill>
                  <a:latin typeface="+mn-lt"/>
                </a:defRPr>
              </a:lvl6pPr>
              <a:lvl7pPr marL="4762500" indent="-620713" algn="l" defTabSz="4176713" rtl="0" fontAlgn="base">
                <a:spcBef>
                  <a:spcPct val="20000"/>
                </a:spcBef>
                <a:spcAft>
                  <a:spcPct val="0"/>
                </a:spcAft>
                <a:buBlip>
                  <a:blip r:embed="rId3"/>
                </a:buBlip>
                <a:defRPr sz="4000">
                  <a:solidFill>
                    <a:schemeClr val="tx1"/>
                  </a:solidFill>
                  <a:latin typeface="+mn-lt"/>
                </a:defRPr>
              </a:lvl7pPr>
              <a:lvl8pPr marL="5219700" indent="-620713" algn="l" defTabSz="4176713" rtl="0" fontAlgn="base">
                <a:spcBef>
                  <a:spcPct val="20000"/>
                </a:spcBef>
                <a:spcAft>
                  <a:spcPct val="0"/>
                </a:spcAft>
                <a:buBlip>
                  <a:blip r:embed="rId3"/>
                </a:buBlip>
                <a:defRPr sz="4000">
                  <a:solidFill>
                    <a:schemeClr val="tx1"/>
                  </a:solidFill>
                  <a:latin typeface="+mn-lt"/>
                </a:defRPr>
              </a:lvl8pPr>
              <a:lvl9pPr marL="5676900" indent="-620713" algn="l" defTabSz="4176713" rtl="0" fontAlgn="base">
                <a:spcBef>
                  <a:spcPct val="20000"/>
                </a:spcBef>
                <a:spcAft>
                  <a:spcPct val="0"/>
                </a:spcAft>
                <a:buBlip>
                  <a:blip r:embed="rId3"/>
                </a:buBlip>
                <a:defRPr sz="4000">
                  <a:solidFill>
                    <a:schemeClr val="tx1"/>
                  </a:solidFill>
                  <a:latin typeface="+mn-lt"/>
                </a:defRPr>
              </a:lvl9pPr>
            </a:lstStyle>
            <a:p>
              <a:pPr>
                <a:spcBef>
                  <a:spcPts val="500"/>
                </a:spcBef>
                <a:spcAft>
                  <a:spcPts val="500"/>
                </a:spcAft>
              </a:pPr>
              <a:r>
                <a:rPr lang="de-DE" altLang="de-DE" sz="2400" b="1" kern="0" dirty="0"/>
                <a:t>Tank</a:t>
              </a:r>
            </a:p>
            <a:p>
              <a:pPr lvl="1">
                <a:spcBef>
                  <a:spcPts val="500"/>
                </a:spcBef>
                <a:spcAft>
                  <a:spcPts val="500"/>
                </a:spcAft>
              </a:pPr>
              <a:r>
                <a:rPr lang="de-DE" altLang="de-DE" sz="2400" kern="0" dirty="0"/>
                <a:t>Speed</a:t>
              </a:r>
            </a:p>
            <a:p>
              <a:pPr marL="788987" lvl="1" indent="0">
                <a:spcBef>
                  <a:spcPts val="500"/>
                </a:spcBef>
                <a:spcAft>
                  <a:spcPts val="500"/>
                </a:spcAft>
                <a:buNone/>
              </a:pPr>
              <a:endParaRPr lang="de-DE" altLang="de-DE" sz="2400" kern="0" dirty="0"/>
            </a:p>
            <a:p>
              <a:pPr marL="788987" lvl="1" indent="0">
                <a:spcBef>
                  <a:spcPts val="500"/>
                </a:spcBef>
                <a:spcAft>
                  <a:spcPts val="500"/>
                </a:spcAft>
                <a:buFontTx/>
                <a:buNone/>
              </a:pPr>
              <a:r>
                <a:rPr lang="de-DE" altLang="de-DE" sz="2400" kern="0" dirty="0"/>
                <a:t>	</a:t>
              </a:r>
            </a:p>
            <a:p>
              <a:pPr marL="788987" lvl="1" indent="0">
                <a:spcBef>
                  <a:spcPts val="500"/>
                </a:spcBef>
                <a:spcAft>
                  <a:spcPts val="500"/>
                </a:spcAft>
                <a:buFontTx/>
                <a:buNone/>
              </a:pPr>
              <a:endParaRPr lang="de-DE" altLang="de-DE" sz="2400" b="1" kern="0" dirty="0"/>
            </a:p>
            <a:p>
              <a:pPr>
                <a:buFontTx/>
                <a:buNone/>
              </a:pPr>
              <a:endParaRPr lang="de-DE" altLang="de-DE" sz="2400" kern="0" dirty="0"/>
            </a:p>
          </p:txBody>
        </p:sp>
      </p:grpSp>
      <p:sp>
        <p:nvSpPr>
          <p:cNvPr id="91180" name="Rectangle 3">
            <a:extLst>
              <a:ext uri="{FF2B5EF4-FFF2-40B4-BE49-F238E27FC236}">
                <a16:creationId xmlns:a16="http://schemas.microsoft.com/office/drawing/2014/main" id="{896AAC28-B261-7B38-5FED-2D985757D1A7}"/>
              </a:ext>
            </a:extLst>
          </p:cNvPr>
          <p:cNvSpPr txBox="1">
            <a:spLocks noChangeArrowheads="1"/>
          </p:cNvSpPr>
          <p:nvPr/>
        </p:nvSpPr>
        <p:spPr bwMode="auto">
          <a:xfrm>
            <a:off x="11613428" y="22046323"/>
            <a:ext cx="7701162" cy="9019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609600" indent="-609600" algn="l" defTabSz="4176713" rtl="0" fontAlgn="base">
              <a:spcBef>
                <a:spcPct val="20000"/>
              </a:spcBef>
              <a:spcAft>
                <a:spcPct val="0"/>
              </a:spcAft>
              <a:buBlip>
                <a:blip r:embed="rId3"/>
              </a:buBlip>
              <a:defRPr sz="4000">
                <a:solidFill>
                  <a:srgbClr val="000000"/>
                </a:solidFill>
                <a:latin typeface="+mn-lt"/>
                <a:ea typeface="+mn-ea"/>
                <a:cs typeface="+mn-cs"/>
              </a:defRPr>
            </a:lvl1pPr>
            <a:lvl2pPr marL="1447800" indent="-658813" algn="l" defTabSz="4176713" rtl="0" fontAlgn="base">
              <a:spcBef>
                <a:spcPct val="20000"/>
              </a:spcBef>
              <a:spcAft>
                <a:spcPct val="0"/>
              </a:spcAft>
              <a:buBlip>
                <a:blip r:embed="rId3"/>
              </a:buBlip>
              <a:defRPr sz="4000">
                <a:solidFill>
                  <a:schemeClr val="tx1"/>
                </a:solidFill>
                <a:latin typeface="+mn-lt"/>
              </a:defRPr>
            </a:lvl2pPr>
            <a:lvl3pPr marL="2247900" indent="-620713" algn="l" defTabSz="4176713" rtl="0" fontAlgn="base">
              <a:spcBef>
                <a:spcPct val="20000"/>
              </a:spcBef>
              <a:spcAft>
                <a:spcPct val="0"/>
              </a:spcAft>
              <a:buBlip>
                <a:blip r:embed="rId3"/>
              </a:buBlip>
              <a:defRPr sz="4000">
                <a:solidFill>
                  <a:schemeClr val="tx1"/>
                </a:solidFill>
                <a:latin typeface="+mn-lt"/>
              </a:defRPr>
            </a:lvl3pPr>
            <a:lvl4pPr marL="3048000" indent="-620713" algn="l" defTabSz="4176713" rtl="0" fontAlgn="base">
              <a:spcBef>
                <a:spcPct val="20000"/>
              </a:spcBef>
              <a:spcAft>
                <a:spcPct val="0"/>
              </a:spcAft>
              <a:buBlip>
                <a:blip r:embed="rId3"/>
              </a:buBlip>
              <a:defRPr sz="4000">
                <a:solidFill>
                  <a:schemeClr val="tx1"/>
                </a:solidFill>
                <a:latin typeface="+mn-lt"/>
              </a:defRPr>
            </a:lvl4pPr>
            <a:lvl5pPr marL="3848100" indent="-620713" algn="l" defTabSz="4176713" rtl="0" fontAlgn="base">
              <a:spcBef>
                <a:spcPct val="20000"/>
              </a:spcBef>
              <a:spcAft>
                <a:spcPct val="0"/>
              </a:spcAft>
              <a:buBlip>
                <a:blip r:embed="rId3"/>
              </a:buBlip>
              <a:defRPr sz="4000">
                <a:solidFill>
                  <a:schemeClr val="tx1"/>
                </a:solidFill>
                <a:latin typeface="+mn-lt"/>
              </a:defRPr>
            </a:lvl5pPr>
            <a:lvl6pPr marL="4305300" indent="-620713" algn="l" defTabSz="4176713" rtl="0" fontAlgn="base">
              <a:spcBef>
                <a:spcPct val="20000"/>
              </a:spcBef>
              <a:spcAft>
                <a:spcPct val="0"/>
              </a:spcAft>
              <a:buBlip>
                <a:blip r:embed="rId3"/>
              </a:buBlip>
              <a:defRPr sz="4000">
                <a:solidFill>
                  <a:schemeClr val="tx1"/>
                </a:solidFill>
                <a:latin typeface="+mn-lt"/>
              </a:defRPr>
            </a:lvl6pPr>
            <a:lvl7pPr marL="4762500" indent="-620713" algn="l" defTabSz="4176713" rtl="0" fontAlgn="base">
              <a:spcBef>
                <a:spcPct val="20000"/>
              </a:spcBef>
              <a:spcAft>
                <a:spcPct val="0"/>
              </a:spcAft>
              <a:buBlip>
                <a:blip r:embed="rId3"/>
              </a:buBlip>
              <a:defRPr sz="4000">
                <a:solidFill>
                  <a:schemeClr val="tx1"/>
                </a:solidFill>
                <a:latin typeface="+mn-lt"/>
              </a:defRPr>
            </a:lvl7pPr>
            <a:lvl8pPr marL="5219700" indent="-620713" algn="l" defTabSz="4176713" rtl="0" fontAlgn="base">
              <a:spcBef>
                <a:spcPct val="20000"/>
              </a:spcBef>
              <a:spcAft>
                <a:spcPct val="0"/>
              </a:spcAft>
              <a:buBlip>
                <a:blip r:embed="rId3"/>
              </a:buBlip>
              <a:defRPr sz="4000">
                <a:solidFill>
                  <a:schemeClr val="tx1"/>
                </a:solidFill>
                <a:latin typeface="+mn-lt"/>
              </a:defRPr>
            </a:lvl8pPr>
            <a:lvl9pPr marL="5676900" indent="-620713" algn="l" defTabSz="4176713" rtl="0" fontAlgn="base">
              <a:spcBef>
                <a:spcPct val="20000"/>
              </a:spcBef>
              <a:spcAft>
                <a:spcPct val="0"/>
              </a:spcAft>
              <a:buBlip>
                <a:blip r:embed="rId3"/>
              </a:buBlip>
              <a:defRPr sz="4000">
                <a:solidFill>
                  <a:schemeClr val="tx1"/>
                </a:solidFill>
                <a:latin typeface="+mn-lt"/>
              </a:defRPr>
            </a:lvl9pPr>
          </a:lstStyle>
          <a:p>
            <a:pPr marL="0" indent="0">
              <a:spcBef>
                <a:spcPts val="500"/>
              </a:spcBef>
              <a:spcAft>
                <a:spcPts val="500"/>
              </a:spcAft>
              <a:buNone/>
            </a:pPr>
            <a:r>
              <a:rPr lang="de-DE" altLang="de-DE" b="1" kern="0" dirty="0" err="1"/>
              <a:t>Physical</a:t>
            </a:r>
            <a:r>
              <a:rPr lang="de-DE" altLang="de-DE" b="1" kern="0" dirty="0"/>
              <a:t> </a:t>
            </a:r>
            <a:r>
              <a:rPr lang="de-DE" altLang="de-DE" b="1" kern="0" dirty="0" err="1"/>
              <a:t>chain</a:t>
            </a:r>
            <a:r>
              <a:rPr lang="de-DE" altLang="de-DE" b="1" kern="0" dirty="0"/>
              <a:t> of </a:t>
            </a:r>
            <a:r>
              <a:rPr lang="de-DE" altLang="de-DE" b="1" kern="0" dirty="0" err="1"/>
              <a:t>effects</a:t>
            </a:r>
            <a:endParaRPr lang="de-DE" altLang="de-DE" kern="0" dirty="0"/>
          </a:p>
          <a:p>
            <a:pPr>
              <a:buFontTx/>
              <a:buNone/>
            </a:pPr>
            <a:endParaRPr lang="de-DE" altLang="de-DE" kern="0" dirty="0"/>
          </a:p>
        </p:txBody>
      </p:sp>
      <p:pic>
        <p:nvPicPr>
          <p:cNvPr id="91181" name="Grafik 2">
            <a:extLst>
              <a:ext uri="{FF2B5EF4-FFF2-40B4-BE49-F238E27FC236}">
                <a16:creationId xmlns:a16="http://schemas.microsoft.com/office/drawing/2014/main" id="{2DD9EE37-11DB-C975-C8CD-AE316C20C88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04929" y="39126879"/>
            <a:ext cx="2338429" cy="1071471"/>
          </a:xfrm>
          <a:prstGeom prst="rect">
            <a:avLst/>
          </a:prstGeom>
        </p:spPr>
      </p:pic>
    </p:spTree>
  </p:cSld>
  <p:clrMapOvr>
    <a:masterClrMapping/>
  </p:clrMapOvr>
</p:sld>
</file>

<file path=ppt/theme/theme1.xml><?xml version="1.0" encoding="utf-8"?>
<a:theme xmlns:a="http://schemas.openxmlformats.org/drawingml/2006/main" name="KIT_W-Poster_A0_hoch_en">
  <a:themeElements>
    <a:clrScheme name="KIT_W-Poster_A0_hoch_en 1">
      <a:dk1>
        <a:srgbClr val="000000"/>
      </a:dk1>
      <a:lt1>
        <a:srgbClr val="FFFFFF"/>
      </a:lt1>
      <a:dk2>
        <a:srgbClr val="000000"/>
      </a:dk2>
      <a:lt2>
        <a:srgbClr val="808080"/>
      </a:lt2>
      <a:accent1>
        <a:srgbClr val="009682"/>
      </a:accent1>
      <a:accent2>
        <a:srgbClr val="4664AA"/>
      </a:accent2>
      <a:accent3>
        <a:srgbClr val="FFFFFF"/>
      </a:accent3>
      <a:accent4>
        <a:srgbClr val="000000"/>
      </a:accent4>
      <a:accent5>
        <a:srgbClr val="AAC9C1"/>
      </a:accent5>
      <a:accent6>
        <a:srgbClr val="3F5A9A"/>
      </a:accent6>
      <a:hlink>
        <a:srgbClr val="D9D9D9"/>
      </a:hlink>
      <a:folHlink>
        <a:srgbClr val="B3E0DA"/>
      </a:folHlink>
    </a:clrScheme>
    <a:fontScheme name="KIT_W-Poster_A0_hoch_e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176713" rtl="0" eaLnBrk="1" fontAlgn="base" latinLnBrk="0" hangingPunct="1">
          <a:lnSpc>
            <a:spcPct val="100000"/>
          </a:lnSpc>
          <a:spcBef>
            <a:spcPct val="0"/>
          </a:spcBef>
          <a:spcAft>
            <a:spcPct val="0"/>
          </a:spcAft>
          <a:buClrTx/>
          <a:buSzTx/>
          <a:buFontTx/>
          <a:buNone/>
          <a:tabLst/>
          <a:defRPr kumimoji="0" lang="de-DE" altLang="de-DE" sz="4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176713" rtl="0" eaLnBrk="1" fontAlgn="base" latinLnBrk="0" hangingPunct="1">
          <a:lnSpc>
            <a:spcPct val="100000"/>
          </a:lnSpc>
          <a:spcBef>
            <a:spcPct val="0"/>
          </a:spcBef>
          <a:spcAft>
            <a:spcPct val="0"/>
          </a:spcAft>
          <a:buClrTx/>
          <a:buSzTx/>
          <a:buFontTx/>
          <a:buNone/>
          <a:tabLst/>
          <a:defRPr kumimoji="0" lang="de-DE" altLang="de-DE" sz="4000" b="0" i="0" u="none" strike="noStrike" cap="none" normalizeH="0" baseline="0" smtClean="0">
            <a:ln>
              <a:noFill/>
            </a:ln>
            <a:solidFill>
              <a:schemeClr val="tx1"/>
            </a:solidFill>
            <a:effectLst/>
            <a:latin typeface="Arial" charset="0"/>
          </a:defRPr>
        </a:defPPr>
      </a:lstStyle>
    </a:lnDef>
  </a:objectDefaults>
  <a:extraClrSchemeLst>
    <a:extraClrScheme>
      <a:clrScheme name="KIT_W-Poster_A0_hoch_en 1">
        <a:dk1>
          <a:srgbClr val="000000"/>
        </a:dk1>
        <a:lt1>
          <a:srgbClr val="FFFFFF"/>
        </a:lt1>
        <a:dk2>
          <a:srgbClr val="000000"/>
        </a:dk2>
        <a:lt2>
          <a:srgbClr val="808080"/>
        </a:lt2>
        <a:accent1>
          <a:srgbClr val="009682"/>
        </a:accent1>
        <a:accent2>
          <a:srgbClr val="4664AA"/>
        </a:accent2>
        <a:accent3>
          <a:srgbClr val="FFFFFF"/>
        </a:accent3>
        <a:accent4>
          <a:srgbClr val="000000"/>
        </a:accent4>
        <a:accent5>
          <a:srgbClr val="AAC9C1"/>
        </a:accent5>
        <a:accent6>
          <a:srgbClr val="3F5A9A"/>
        </a:accent6>
        <a:hlink>
          <a:srgbClr val="D9D9D9"/>
        </a:hlink>
        <a:folHlink>
          <a:srgbClr val="B3E0D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KIT_W-Poster_A0_hoch_en</Template>
  <TotalTime>0</TotalTime>
  <Words>308</Words>
  <Application>Microsoft Office PowerPoint</Application>
  <PresentationFormat>Custom</PresentationFormat>
  <Paragraphs>57</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KIT_W-Poster_A0_hoch_en</vt:lpstr>
      <vt:lpstr>PowerPoint Presentation</vt:lpstr>
    </vt:vector>
  </TitlesOfParts>
  <Company>KIT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Subject, Arial 80 pt. bold   black or KIT green</dc:title>
  <dc:creator>HAII,IuK</dc:creator>
  <cp:lastModifiedBy>Manuel Szedlak</cp:lastModifiedBy>
  <cp:revision>18</cp:revision>
  <dcterms:created xsi:type="dcterms:W3CDTF">2010-04-09T11:31:58Z</dcterms:created>
  <dcterms:modified xsi:type="dcterms:W3CDTF">2023-01-17T23:58:34Z</dcterms:modified>
</cp:coreProperties>
</file>