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AAE0E-55B5-4475-874D-FD637626CFC9}" v="14" dt="2022-12-06T12:46:05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150" d="100"/>
          <a:sy n="150" d="100"/>
        </p:scale>
        <p:origin x="7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F872B-74B6-EDD6-FAE5-61726C038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8C1B2E-8FB0-2DF2-1BD3-4C369DBE7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B04DE8-B81A-FC6E-7173-DB3C5A0C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43E-99E6-42D8-AB77-C234BD6DBC98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A8BF60-5F2E-01CE-73C8-19603881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DE3FC-8451-91FC-F37A-88B5D6FE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ECA9-C925-4348-8A75-ABCB8148BD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06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E525C-E725-FB48-AFDC-9F683D76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7E2496-4C1A-D4C5-1724-24BB3902F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E3C92-77D2-DECD-7BB9-BD9C0756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43E-99E6-42D8-AB77-C234BD6DBC98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7E4349-A92A-4B25-0EE4-8962FA45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D84827-99EE-09A2-4444-157D310E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ECA9-C925-4348-8A75-ABCB8148BD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15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0528C8-F406-B843-2E20-56129E8CE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E646B9-D266-B10D-14A7-944985E8B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4A4C70-36E6-DE17-7DE8-B12EEB0B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43E-99E6-42D8-AB77-C234BD6DBC98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C081F-059C-4F4A-B0E5-C5EB595D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083761-BE0C-4A2C-DA9D-500DEC1E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ECA9-C925-4348-8A75-ABCB8148BD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06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ADD6A-C810-D2B3-CF3A-67798606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6F67B3-F21F-B8AA-1EB8-08CA109C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6299F-4EDB-BC14-94B6-5603BCB2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43E-99E6-42D8-AB77-C234BD6DBC98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266E33-80D4-F7B0-7A28-69F0F28E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E7034-749B-1538-E63C-EBDAE280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ECA9-C925-4348-8A75-ABCB8148BD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98E32-6525-50EB-6C9B-7804D89F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9807BB-9B99-8B25-5D82-BB8035A1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D5B486-3B5D-B68A-2F27-4C84BB84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43E-99E6-42D8-AB77-C234BD6DBC98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13EA1-8587-C1C7-6BFF-E156E0BD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6EB13E-93B0-6EB8-0724-315D8BC2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ECA9-C925-4348-8A75-ABCB8148BD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0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94A2C-C022-1C60-995E-E5E6EACB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14A603-45C9-810B-3AD1-4FC839F2F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68BA2B-DD71-9F67-0EAA-C88CB6251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738A73-2D15-CB92-EC9F-36F89FBD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43E-99E6-42D8-AB77-C234BD6DBC98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C40C98-22F8-3957-D329-2783C6B8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D1A181-7F61-4115-0217-1F5DEB6E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ECA9-C925-4348-8A75-ABCB8148BD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09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43AD2-A6FA-4286-D981-B645854B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EB05B1-E555-6355-9847-864A6E72F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C5930B-CF72-1B9F-2292-0A558136F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F1B990-490F-F25D-B0A5-EEE25C02A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0343C5B-1FAA-3D28-20F4-EF220702D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55CE95-271F-A9DD-07E1-12F1A232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43E-99E6-42D8-AB77-C234BD6DBC98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42D7F7-8550-65EA-6777-0B331494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6E13015-766A-9001-E1AC-C57A6112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ECA9-C925-4348-8A75-ABCB8148BD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7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BD628-5FDD-B583-399E-2CE17407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723F35-5692-E183-B3D7-551AFE2C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43E-99E6-42D8-AB77-C234BD6DBC98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F11403-B0D5-EF23-4FA3-B20BFD30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AE0177E-C680-3CFE-4DDA-433DE6BF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ECA9-C925-4348-8A75-ABCB8148BD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53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ECEB41-C53C-1B8A-A276-0B1303FE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43E-99E6-42D8-AB77-C234BD6DBC98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07ED25-B943-E9DF-A733-C545E36F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228148-F158-215D-A705-5A8673AF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ECA9-C925-4348-8A75-ABCB8148BD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87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802C5-CAAA-765E-EA0B-29935439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6FAAC7-4C17-A190-DD51-3956B26FE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71C6ED-8482-5286-14A7-C81D35448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96BA27-D06C-5D82-9344-9E2DDEB0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43E-99E6-42D8-AB77-C234BD6DBC98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2B4D94-4B8A-8E3F-416B-3B5E27DC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861E40-EF74-5D22-3F5F-2E265C0E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ECA9-C925-4348-8A75-ABCB8148BD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61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B6B87-1B72-1E44-4E8D-42CACB2F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5CE8D-F8BC-A0EB-09E2-560E9B121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B00278-69F5-E94E-C851-9DF384B85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291BB9-9168-E77B-4FDE-C4FD482A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6C43E-99E6-42D8-AB77-C234BD6DBC98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894489-6D4C-B7A8-25A4-25F792E6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12D8D0-B534-0C60-9E94-DE5DC78A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ECA9-C925-4348-8A75-ABCB8148BD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49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9CFAF1-DF44-DC09-6E76-AABB7D51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17BFD8-14E8-2FFA-09F4-288718B1C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102582-9194-077E-CAE2-71F0F6033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C43E-99E6-42D8-AB77-C234BD6DBC98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35FA51-C61B-014B-07F2-1C7919868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E5523B-6B5B-604E-B5E8-E146679CC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5ECA9-C925-4348-8A75-ABCB8148BD1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06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Tabelle 62">
            <a:extLst>
              <a:ext uri="{FF2B5EF4-FFF2-40B4-BE49-F238E27FC236}">
                <a16:creationId xmlns:a16="http://schemas.microsoft.com/office/drawing/2014/main" id="{A5E47DA1-5197-B1C8-9D8F-54E0E40F4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5398"/>
              </p:ext>
            </p:extLst>
          </p:nvPr>
        </p:nvGraphicFramePr>
        <p:xfrm>
          <a:off x="727568" y="4853296"/>
          <a:ext cx="11064380" cy="16491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12876">
                  <a:extLst>
                    <a:ext uri="{9D8B030D-6E8A-4147-A177-3AD203B41FA5}">
                      <a16:colId xmlns:a16="http://schemas.microsoft.com/office/drawing/2014/main" val="1366668662"/>
                    </a:ext>
                  </a:extLst>
                </a:gridCol>
                <a:gridCol w="2212876">
                  <a:extLst>
                    <a:ext uri="{9D8B030D-6E8A-4147-A177-3AD203B41FA5}">
                      <a16:colId xmlns:a16="http://schemas.microsoft.com/office/drawing/2014/main" val="3327864133"/>
                    </a:ext>
                  </a:extLst>
                </a:gridCol>
                <a:gridCol w="2212876">
                  <a:extLst>
                    <a:ext uri="{9D8B030D-6E8A-4147-A177-3AD203B41FA5}">
                      <a16:colId xmlns:a16="http://schemas.microsoft.com/office/drawing/2014/main" val="295199905"/>
                    </a:ext>
                  </a:extLst>
                </a:gridCol>
                <a:gridCol w="2212876">
                  <a:extLst>
                    <a:ext uri="{9D8B030D-6E8A-4147-A177-3AD203B41FA5}">
                      <a16:colId xmlns:a16="http://schemas.microsoft.com/office/drawing/2014/main" val="1084545843"/>
                    </a:ext>
                  </a:extLst>
                </a:gridCol>
                <a:gridCol w="2212876">
                  <a:extLst>
                    <a:ext uri="{9D8B030D-6E8A-4147-A177-3AD203B41FA5}">
                      <a16:colId xmlns:a16="http://schemas.microsoft.com/office/drawing/2014/main" val="819302688"/>
                    </a:ext>
                  </a:extLst>
                </a:gridCol>
              </a:tblGrid>
              <a:tr h="1649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14.12: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Tank (</a:t>
                      </a: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lukas</a:t>
                      </a: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Turbine (</a:t>
                      </a: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stefan</a:t>
                      </a: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Pipe, </a:t>
                      </a: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HydraulicPort</a:t>
                      </a: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de-DE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manuel</a:t>
                      </a: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147087"/>
                  </a:ext>
                </a:extLst>
              </a:tr>
            </a:tbl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C4248F17-36F6-44D0-F12B-EFDBCA5CCB35}"/>
              </a:ext>
            </a:extLst>
          </p:cNvPr>
          <p:cNvSpPr/>
          <p:nvPr/>
        </p:nvSpPr>
        <p:spPr>
          <a:xfrm>
            <a:off x="4319842" y="1663323"/>
            <a:ext cx="1547575" cy="75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4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Pipe</a:t>
            </a:r>
            <a:endParaRPr lang="de-DE" sz="1400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4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-Drag</a:t>
            </a:r>
            <a:endParaRPr lang="de-DE" sz="1400" dirty="0">
              <a:effectLst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59029F0-DCAC-EC26-8A2C-446243D679C5}"/>
              </a:ext>
            </a:extLst>
          </p:cNvPr>
          <p:cNvSpPr/>
          <p:nvPr/>
        </p:nvSpPr>
        <p:spPr>
          <a:xfrm>
            <a:off x="1491916" y="1653941"/>
            <a:ext cx="1547575" cy="75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Tank</a:t>
            </a:r>
          </a:p>
          <a:p>
            <a:pPr algn="ctr"/>
            <a:r>
              <a:rPr lang="de-DE" sz="1400" dirty="0"/>
              <a:t>- Level</a:t>
            </a:r>
          </a:p>
          <a:p>
            <a:pPr algn="ctr"/>
            <a:r>
              <a:rPr lang="de-DE" sz="1400" dirty="0"/>
              <a:t>- Height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08B89B-52AE-B5F7-FE33-F12D2798240D}"/>
              </a:ext>
            </a:extLst>
          </p:cNvPr>
          <p:cNvSpPr txBox="1"/>
          <p:nvPr/>
        </p:nvSpPr>
        <p:spPr>
          <a:xfrm>
            <a:off x="3304698" y="2154500"/>
            <a:ext cx="89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Flow, </a:t>
            </a:r>
            <a:r>
              <a:rPr lang="de-DE" sz="1400" dirty="0" err="1"/>
              <a:t>Pressure</a:t>
            </a:r>
            <a:endParaRPr lang="de-DE" sz="14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09DFFE6-1E73-C26D-052F-6BBD7654A366}"/>
              </a:ext>
            </a:extLst>
          </p:cNvPr>
          <p:cNvSpPr/>
          <p:nvPr/>
        </p:nvSpPr>
        <p:spPr>
          <a:xfrm>
            <a:off x="3569905" y="1877725"/>
            <a:ext cx="314936" cy="30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9BFEAE5-1C5A-FEDC-0ACF-0DD1CD699F9C}"/>
              </a:ext>
            </a:extLst>
          </p:cNvPr>
          <p:cNvCxnSpPr>
            <a:cxnSpLocks/>
            <a:stCxn id="11" idx="2"/>
            <a:endCxn id="6" idx="3"/>
          </p:cNvCxnSpPr>
          <p:nvPr/>
        </p:nvCxnSpPr>
        <p:spPr>
          <a:xfrm flipH="1">
            <a:off x="3039491" y="2030335"/>
            <a:ext cx="530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D6122E8C-93F1-3033-A544-AE34657C076E}"/>
              </a:ext>
            </a:extLst>
          </p:cNvPr>
          <p:cNvCxnSpPr>
            <a:cxnSpLocks/>
            <a:stCxn id="22" idx="1"/>
            <a:endCxn id="11" idx="6"/>
          </p:cNvCxnSpPr>
          <p:nvPr/>
        </p:nvCxnSpPr>
        <p:spPr>
          <a:xfrm flipH="1" flipV="1">
            <a:off x="3884841" y="2030335"/>
            <a:ext cx="435001" cy="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5615549-51BF-5696-11B8-77A07CA2C983}"/>
              </a:ext>
            </a:extLst>
          </p:cNvPr>
          <p:cNvSpPr txBox="1"/>
          <p:nvPr/>
        </p:nvSpPr>
        <p:spPr>
          <a:xfrm>
            <a:off x="3054230" y="1517344"/>
            <a:ext cx="125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HydraulicPort</a:t>
            </a:r>
            <a:endParaRPr lang="de-DE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B57F018-C3E1-9A59-8811-BFB391D62782}"/>
              </a:ext>
            </a:extLst>
          </p:cNvPr>
          <p:cNvSpPr txBox="1"/>
          <p:nvPr/>
        </p:nvSpPr>
        <p:spPr>
          <a:xfrm>
            <a:off x="6131149" y="2210753"/>
            <a:ext cx="89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Flow, </a:t>
            </a:r>
            <a:r>
              <a:rPr lang="de-DE" sz="1400" dirty="0" err="1"/>
              <a:t>Pressure</a:t>
            </a:r>
            <a:endParaRPr lang="de-DE" sz="1400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7B49CCB-F729-5615-AEF4-3434770E199D}"/>
              </a:ext>
            </a:extLst>
          </p:cNvPr>
          <p:cNvSpPr/>
          <p:nvPr/>
        </p:nvSpPr>
        <p:spPr>
          <a:xfrm>
            <a:off x="6324602" y="1886092"/>
            <a:ext cx="314936" cy="30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86D4A66-479F-C071-62B2-639B2C9BC4D9}"/>
              </a:ext>
            </a:extLst>
          </p:cNvPr>
          <p:cNvCxnSpPr>
            <a:cxnSpLocks/>
            <a:stCxn id="26" idx="2"/>
            <a:endCxn id="22" idx="3"/>
          </p:cNvCxnSpPr>
          <p:nvPr/>
        </p:nvCxnSpPr>
        <p:spPr>
          <a:xfrm flipH="1">
            <a:off x="5867417" y="2038702"/>
            <a:ext cx="457185" cy="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24AF70DE-B17A-36F3-D1D4-08D0907E570D}"/>
              </a:ext>
            </a:extLst>
          </p:cNvPr>
          <p:cNvCxnSpPr>
            <a:cxnSpLocks/>
            <a:endCxn id="26" idx="6"/>
          </p:cNvCxnSpPr>
          <p:nvPr/>
        </p:nvCxnSpPr>
        <p:spPr>
          <a:xfrm flipH="1">
            <a:off x="6639538" y="2038702"/>
            <a:ext cx="52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5FB8FD9-0070-49E0-59D0-AFF4119958E4}"/>
              </a:ext>
            </a:extLst>
          </p:cNvPr>
          <p:cNvSpPr txBox="1"/>
          <p:nvPr/>
        </p:nvSpPr>
        <p:spPr>
          <a:xfrm>
            <a:off x="5923954" y="1385451"/>
            <a:ext cx="1195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HydraulicPort</a:t>
            </a:r>
            <a:endParaRPr lang="de-DE" sz="1400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6247B55-F2D1-647C-06C1-E6C51E8D94DB}"/>
              </a:ext>
            </a:extLst>
          </p:cNvPr>
          <p:cNvSpPr/>
          <p:nvPr/>
        </p:nvSpPr>
        <p:spPr>
          <a:xfrm>
            <a:off x="7098389" y="1666074"/>
            <a:ext cx="1547575" cy="75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4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Turbine</a:t>
            </a:r>
            <a:endParaRPr lang="de-DE" sz="1400" dirty="0">
              <a:effectLst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C65F25B-8D60-B14D-A98A-0B0713E1ED32}"/>
              </a:ext>
            </a:extLst>
          </p:cNvPr>
          <p:cNvSpPr/>
          <p:nvPr/>
        </p:nvSpPr>
        <p:spPr>
          <a:xfrm>
            <a:off x="9498689" y="1663323"/>
            <a:ext cx="1547575" cy="75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srgbClr val="FFFFFF"/>
                </a:solidFill>
                <a:latin typeface="Calibri" panose="020F0502020204030204" pitchFamily="34" charset="0"/>
              </a:rPr>
              <a:t>Generator</a:t>
            </a:r>
            <a:endParaRPr lang="de-DE" sz="1400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</a:rPr>
              <a:t>-</a:t>
            </a:r>
            <a:r>
              <a:rPr lang="de-DE" sz="1400" dirty="0" err="1">
                <a:effectLst/>
              </a:rPr>
              <a:t>resistance</a:t>
            </a:r>
            <a:endParaRPr lang="de-DE" sz="1400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400" dirty="0"/>
              <a:t>-</a:t>
            </a:r>
            <a:r>
              <a:rPr lang="de-DE" sz="1400" dirty="0" err="1"/>
              <a:t>electro-magnetic</a:t>
            </a:r>
            <a:r>
              <a:rPr lang="de-DE" sz="1400" dirty="0"/>
              <a:t> </a:t>
            </a:r>
            <a:r>
              <a:rPr lang="de-DE" sz="1400" dirty="0" err="1"/>
              <a:t>dep</a:t>
            </a:r>
            <a:r>
              <a:rPr lang="de-DE" sz="1400" dirty="0"/>
              <a:t>.</a:t>
            </a:r>
            <a:endParaRPr lang="de-DE" sz="1400" dirty="0">
              <a:effectLst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1CA4333-D59B-9D40-47D9-FDD6B135A53B}"/>
              </a:ext>
            </a:extLst>
          </p:cNvPr>
          <p:cNvSpPr txBox="1"/>
          <p:nvPr/>
        </p:nvSpPr>
        <p:spPr>
          <a:xfrm>
            <a:off x="8657312" y="2257151"/>
            <a:ext cx="8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…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C9244FC3-6081-B671-7055-9CAB5989815C}"/>
              </a:ext>
            </a:extLst>
          </p:cNvPr>
          <p:cNvSpPr/>
          <p:nvPr/>
        </p:nvSpPr>
        <p:spPr>
          <a:xfrm>
            <a:off x="8883530" y="1877725"/>
            <a:ext cx="314936" cy="30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29F4507-8CC2-4AAB-8334-F2E277038DCA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8426345" y="2030335"/>
            <a:ext cx="457185" cy="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947B553-F19D-F449-760A-F04C9C482A7B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9198466" y="2030335"/>
            <a:ext cx="52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AB988FF0-8A1C-DBEC-A25F-8FEB48DA7EA2}"/>
              </a:ext>
            </a:extLst>
          </p:cNvPr>
          <p:cNvSpPr txBox="1"/>
          <p:nvPr/>
        </p:nvSpPr>
        <p:spPr>
          <a:xfrm>
            <a:off x="8428247" y="1351500"/>
            <a:ext cx="135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MechanicalPort</a:t>
            </a:r>
            <a:endParaRPr lang="de-DE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D48F041-DB05-BCBD-0BEC-E2469B64E06A}"/>
              </a:ext>
            </a:extLst>
          </p:cNvPr>
          <p:cNvSpPr txBox="1"/>
          <p:nvPr/>
        </p:nvSpPr>
        <p:spPr>
          <a:xfrm>
            <a:off x="11117884" y="2297729"/>
            <a:ext cx="89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Current</a:t>
            </a:r>
            <a:r>
              <a:rPr lang="de-DE" sz="1400" dirty="0"/>
              <a:t>,</a:t>
            </a:r>
          </a:p>
          <a:p>
            <a:r>
              <a:rPr lang="de-DE" sz="1400" dirty="0" err="1"/>
              <a:t>Voltage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52718C6-7384-B1EA-9732-F73EC742E4A4}"/>
              </a:ext>
            </a:extLst>
          </p:cNvPr>
          <p:cNvSpPr/>
          <p:nvPr/>
        </p:nvSpPr>
        <p:spPr>
          <a:xfrm>
            <a:off x="11346487" y="1877725"/>
            <a:ext cx="314936" cy="30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9C6D4E70-7604-D59A-9BF1-604D16F3E443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0889302" y="2030335"/>
            <a:ext cx="457185" cy="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AAD36AAE-24B3-D68F-76EC-F9DC1A3F7605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11661423" y="2030335"/>
            <a:ext cx="52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32794B71-51A8-B043-380F-FF66339A818C}"/>
              </a:ext>
            </a:extLst>
          </p:cNvPr>
          <p:cNvSpPr txBox="1"/>
          <p:nvPr/>
        </p:nvSpPr>
        <p:spPr>
          <a:xfrm>
            <a:off x="11001807" y="1418353"/>
            <a:ext cx="1353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ElectricalPort</a:t>
            </a:r>
            <a:endParaRPr lang="de-DE" sz="1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6B4A913-C292-2071-1E6F-77D2308455D3}"/>
              </a:ext>
            </a:extLst>
          </p:cNvPr>
          <p:cNvSpPr/>
          <p:nvPr/>
        </p:nvSpPr>
        <p:spPr>
          <a:xfrm>
            <a:off x="9498689" y="3420737"/>
            <a:ext cx="1547575" cy="75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solidFill>
                  <a:srgbClr val="FFFFFF"/>
                </a:solidFill>
                <a:latin typeface="Calibri" panose="020F0502020204030204" pitchFamily="34" charset="0"/>
              </a:rPr>
              <a:t>Pump</a:t>
            </a:r>
            <a:endParaRPr lang="de-DE" sz="1400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</a:rPr>
              <a:t>-</a:t>
            </a:r>
            <a:r>
              <a:rPr lang="de-DE" sz="1400" dirty="0" err="1">
                <a:effectLst/>
              </a:rPr>
              <a:t>resistance</a:t>
            </a:r>
            <a:endParaRPr lang="de-DE" sz="1400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400" dirty="0"/>
              <a:t>-</a:t>
            </a:r>
            <a:r>
              <a:rPr lang="de-DE" sz="1400" dirty="0" err="1"/>
              <a:t>electro-magnetic</a:t>
            </a:r>
            <a:r>
              <a:rPr lang="de-DE" sz="1400" dirty="0"/>
              <a:t> </a:t>
            </a:r>
            <a:r>
              <a:rPr lang="de-DE" sz="1400" dirty="0" err="1"/>
              <a:t>dep</a:t>
            </a:r>
            <a:r>
              <a:rPr lang="de-DE" sz="1400" dirty="0"/>
              <a:t>.</a:t>
            </a:r>
            <a:endParaRPr lang="de-DE" sz="1400" dirty="0">
              <a:effectLst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C7C26C-8FC4-286D-ABCA-BBF9A70E908F}"/>
              </a:ext>
            </a:extLst>
          </p:cNvPr>
          <p:cNvSpPr txBox="1"/>
          <p:nvPr/>
        </p:nvSpPr>
        <p:spPr>
          <a:xfrm>
            <a:off x="11117884" y="4055143"/>
            <a:ext cx="8950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Current</a:t>
            </a:r>
            <a:r>
              <a:rPr lang="de-DE" sz="1400" dirty="0"/>
              <a:t>,</a:t>
            </a:r>
          </a:p>
          <a:p>
            <a:r>
              <a:rPr lang="de-DE" sz="1400" dirty="0" err="1"/>
              <a:t>Voltage</a:t>
            </a:r>
            <a:endParaRPr lang="de-DE" sz="1400" dirty="0"/>
          </a:p>
          <a:p>
            <a:endParaRPr lang="de-DE" sz="1400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FAEC452-B303-A31F-6691-876A65FCAA4B}"/>
              </a:ext>
            </a:extLst>
          </p:cNvPr>
          <p:cNvSpPr/>
          <p:nvPr/>
        </p:nvSpPr>
        <p:spPr>
          <a:xfrm>
            <a:off x="11346487" y="3635139"/>
            <a:ext cx="314936" cy="30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6558FCB-91F0-55E9-EC2B-33B6BBF1661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10889302" y="3787749"/>
            <a:ext cx="457185" cy="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BB783C9-4C76-340F-0FFC-19C3D3B27ED6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11661423" y="3787749"/>
            <a:ext cx="52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2BED2BD-7A8A-4A1C-5D15-6BD301BB1373}"/>
              </a:ext>
            </a:extLst>
          </p:cNvPr>
          <p:cNvSpPr txBox="1"/>
          <p:nvPr/>
        </p:nvSpPr>
        <p:spPr>
          <a:xfrm>
            <a:off x="10983252" y="3189003"/>
            <a:ext cx="1159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ElectricalPort</a:t>
            </a:r>
            <a:endParaRPr lang="de-DE" sz="14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41E71E4-8301-DBBF-A00B-F302F2E258C5}"/>
              </a:ext>
            </a:extLst>
          </p:cNvPr>
          <p:cNvSpPr/>
          <p:nvPr/>
        </p:nvSpPr>
        <p:spPr>
          <a:xfrm>
            <a:off x="4291880" y="3438189"/>
            <a:ext cx="1547575" cy="75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4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Pipe</a:t>
            </a:r>
            <a:endParaRPr lang="de-DE" sz="1400" dirty="0">
              <a:effectLst/>
            </a:endParaRPr>
          </a:p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4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-Drag</a:t>
            </a:r>
            <a:endParaRPr lang="de-DE" sz="1400" dirty="0">
              <a:effectLst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C64919B-2B0C-C9E1-8EB9-6661F24B8515}"/>
              </a:ext>
            </a:extLst>
          </p:cNvPr>
          <p:cNvSpPr txBox="1"/>
          <p:nvPr/>
        </p:nvSpPr>
        <p:spPr>
          <a:xfrm>
            <a:off x="3276736" y="3929366"/>
            <a:ext cx="89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Flow, </a:t>
            </a:r>
            <a:r>
              <a:rPr lang="de-DE" sz="1400" dirty="0" err="1"/>
              <a:t>Pressure</a:t>
            </a:r>
            <a:endParaRPr lang="de-DE" sz="14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562BC5A-2018-AF9B-E5DB-AB6E3EB1DA64}"/>
              </a:ext>
            </a:extLst>
          </p:cNvPr>
          <p:cNvSpPr/>
          <p:nvPr/>
        </p:nvSpPr>
        <p:spPr>
          <a:xfrm>
            <a:off x="3541943" y="3652591"/>
            <a:ext cx="314936" cy="30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0A20CAEE-EAAB-6565-A3FF-656D1ECD9FF9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011529" y="3805201"/>
            <a:ext cx="530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8B1FBBB-BF35-B262-CEC5-617429BFDA1D}"/>
              </a:ext>
            </a:extLst>
          </p:cNvPr>
          <p:cNvCxnSpPr>
            <a:cxnSpLocks/>
            <a:stCxn id="14" idx="1"/>
            <a:endCxn id="17" idx="6"/>
          </p:cNvCxnSpPr>
          <p:nvPr/>
        </p:nvCxnSpPr>
        <p:spPr>
          <a:xfrm flipH="1" flipV="1">
            <a:off x="3856879" y="3805201"/>
            <a:ext cx="435001" cy="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EF4E242-5105-6C98-0676-5971CE069CC8}"/>
              </a:ext>
            </a:extLst>
          </p:cNvPr>
          <p:cNvSpPr txBox="1"/>
          <p:nvPr/>
        </p:nvSpPr>
        <p:spPr>
          <a:xfrm>
            <a:off x="3128123" y="3202927"/>
            <a:ext cx="1226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HydraulicPort</a:t>
            </a:r>
            <a:endParaRPr lang="de-DE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CF6F0FA-88F3-943E-D465-8116D2B01707}"/>
              </a:ext>
            </a:extLst>
          </p:cNvPr>
          <p:cNvSpPr txBox="1"/>
          <p:nvPr/>
        </p:nvSpPr>
        <p:spPr>
          <a:xfrm>
            <a:off x="6103187" y="3985619"/>
            <a:ext cx="895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Flow, </a:t>
            </a:r>
            <a:r>
              <a:rPr lang="de-DE" sz="1400" dirty="0" err="1"/>
              <a:t>Pressure</a:t>
            </a:r>
            <a:endParaRPr lang="de-DE" sz="14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2C2B940-1D1A-743C-9B8C-37881C8E15A4}"/>
              </a:ext>
            </a:extLst>
          </p:cNvPr>
          <p:cNvSpPr/>
          <p:nvPr/>
        </p:nvSpPr>
        <p:spPr>
          <a:xfrm>
            <a:off x="6296640" y="3660958"/>
            <a:ext cx="314936" cy="30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58ED1D92-0B98-2061-0E7F-6620DFD269B3}"/>
              </a:ext>
            </a:extLst>
          </p:cNvPr>
          <p:cNvCxnSpPr>
            <a:cxnSpLocks/>
            <a:stCxn id="24" idx="2"/>
            <a:endCxn id="14" idx="3"/>
          </p:cNvCxnSpPr>
          <p:nvPr/>
        </p:nvCxnSpPr>
        <p:spPr>
          <a:xfrm flipH="1">
            <a:off x="5839455" y="3813568"/>
            <a:ext cx="457185" cy="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816A3D8-172D-E69F-DB5D-CC8D9CC422AF}"/>
              </a:ext>
            </a:extLst>
          </p:cNvPr>
          <p:cNvCxnSpPr>
            <a:cxnSpLocks/>
            <a:endCxn id="24" idx="6"/>
          </p:cNvCxnSpPr>
          <p:nvPr/>
        </p:nvCxnSpPr>
        <p:spPr>
          <a:xfrm flipH="1">
            <a:off x="6611576" y="3813568"/>
            <a:ext cx="52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C3D0E6AF-394F-9AB8-D0DA-E1D61124CE1C}"/>
              </a:ext>
            </a:extLst>
          </p:cNvPr>
          <p:cNvSpPr txBox="1"/>
          <p:nvPr/>
        </p:nvSpPr>
        <p:spPr>
          <a:xfrm>
            <a:off x="6068036" y="3129371"/>
            <a:ext cx="1332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HydraulicPort</a:t>
            </a:r>
            <a:endParaRPr lang="de-DE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4402AD0-DAB6-632E-8B40-E24547A5EA45}"/>
              </a:ext>
            </a:extLst>
          </p:cNvPr>
          <p:cNvSpPr/>
          <p:nvPr/>
        </p:nvSpPr>
        <p:spPr>
          <a:xfrm>
            <a:off x="7070427" y="3440940"/>
            <a:ext cx="1547575" cy="75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4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Turbine</a:t>
            </a:r>
            <a:endParaRPr lang="de-DE" sz="1400" dirty="0">
              <a:effectLst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72DC23C1-08B7-8E7A-7B61-7E79E380B7E8}"/>
              </a:ext>
            </a:extLst>
          </p:cNvPr>
          <p:cNvSpPr txBox="1"/>
          <p:nvPr/>
        </p:nvSpPr>
        <p:spPr>
          <a:xfrm>
            <a:off x="8629350" y="4032017"/>
            <a:ext cx="895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…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A9F18BC-D513-F490-E072-FDFCF4FDC265}"/>
              </a:ext>
            </a:extLst>
          </p:cNvPr>
          <p:cNvSpPr/>
          <p:nvPr/>
        </p:nvSpPr>
        <p:spPr>
          <a:xfrm>
            <a:off x="8855568" y="3652591"/>
            <a:ext cx="314936" cy="30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8349422-AB6D-E691-FA5A-9618BCF435A9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8398383" y="3805201"/>
            <a:ext cx="457185" cy="1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56B2B934-115E-377F-BAC4-C7A2B8F38B1D}"/>
              </a:ext>
            </a:extLst>
          </p:cNvPr>
          <p:cNvSpPr txBox="1"/>
          <p:nvPr/>
        </p:nvSpPr>
        <p:spPr>
          <a:xfrm>
            <a:off x="8402349" y="3166571"/>
            <a:ext cx="1332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MechanicalPort</a:t>
            </a:r>
            <a:endParaRPr lang="de-DE" sz="1400" dirty="0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A8081C93-2D43-0743-039A-53587A54A614}"/>
              </a:ext>
            </a:extLst>
          </p:cNvPr>
          <p:cNvCxnSpPr>
            <a:cxnSpLocks/>
          </p:cNvCxnSpPr>
          <p:nvPr/>
        </p:nvCxnSpPr>
        <p:spPr>
          <a:xfrm flipH="1">
            <a:off x="9170504" y="3813568"/>
            <a:ext cx="5232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74197426-8AF3-94D4-8475-7A09DC6DCC31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1942957" y="2729476"/>
            <a:ext cx="1398473" cy="752977"/>
          </a:xfrm>
          <a:prstGeom prst="bentConnector3">
            <a:avLst>
              <a:gd name="adj1" fmla="val 1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2A246F51-F430-2E77-A95D-A887FED5BAB6}"/>
              </a:ext>
            </a:extLst>
          </p:cNvPr>
          <p:cNvSpPr/>
          <p:nvPr/>
        </p:nvSpPr>
        <p:spPr>
          <a:xfrm>
            <a:off x="1491916" y="137530"/>
            <a:ext cx="1547575" cy="75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Weather</a:t>
            </a:r>
            <a:endParaRPr lang="de-DE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4A6DDF0-7496-BBE0-0FFE-C95273CD38FD}"/>
              </a:ext>
            </a:extLst>
          </p:cNvPr>
          <p:cNvSpPr txBox="1"/>
          <p:nvPr/>
        </p:nvSpPr>
        <p:spPr>
          <a:xfrm>
            <a:off x="2388783" y="1012456"/>
            <a:ext cx="1146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Flow, </a:t>
            </a:r>
          </a:p>
          <a:p>
            <a:r>
              <a:rPr lang="de-DE" sz="1400" dirty="0" err="1"/>
              <a:t>Pressure</a:t>
            </a:r>
            <a:r>
              <a:rPr lang="de-DE" sz="1400" dirty="0"/>
              <a:t> = 0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7D721E67-4C3E-C308-4BC6-ACFAA686CB5E}"/>
              </a:ext>
            </a:extLst>
          </p:cNvPr>
          <p:cNvSpPr/>
          <p:nvPr/>
        </p:nvSpPr>
        <p:spPr>
          <a:xfrm>
            <a:off x="2111854" y="1119519"/>
            <a:ext cx="314936" cy="305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539058C-E69D-FCBE-93DA-86A1025053AF}"/>
              </a:ext>
            </a:extLst>
          </p:cNvPr>
          <p:cNvCxnSpPr>
            <a:cxnSpLocks/>
            <a:stCxn id="6" idx="0"/>
            <a:endCxn id="56" idx="4"/>
          </p:cNvCxnSpPr>
          <p:nvPr/>
        </p:nvCxnSpPr>
        <p:spPr>
          <a:xfrm flipV="1">
            <a:off x="2265704" y="1424739"/>
            <a:ext cx="3618" cy="22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42ECBBD2-7A1B-25FD-3CDB-D1A13D90FD8B}"/>
              </a:ext>
            </a:extLst>
          </p:cNvPr>
          <p:cNvSpPr txBox="1"/>
          <p:nvPr/>
        </p:nvSpPr>
        <p:spPr>
          <a:xfrm>
            <a:off x="837409" y="1118240"/>
            <a:ext cx="126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Hydraulic</a:t>
            </a:r>
            <a:r>
              <a:rPr lang="de-DE" sz="1400" dirty="0"/>
              <a:t> Port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42838587-18A1-3E67-429F-66BA57846F3E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 flipH="1" flipV="1">
            <a:off x="2265704" y="890317"/>
            <a:ext cx="3618" cy="229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feil: nach unten 1">
            <a:extLst>
              <a:ext uri="{FF2B5EF4-FFF2-40B4-BE49-F238E27FC236}">
                <a16:creationId xmlns:a16="http://schemas.microsoft.com/office/drawing/2014/main" id="{537AC502-E7CA-7220-7CDB-7BCF57139F44}"/>
              </a:ext>
            </a:extLst>
          </p:cNvPr>
          <p:cNvSpPr/>
          <p:nvPr/>
        </p:nvSpPr>
        <p:spPr>
          <a:xfrm>
            <a:off x="9850595" y="661200"/>
            <a:ext cx="930156" cy="7527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/>
              <a:t>Height=0</a:t>
            </a:r>
          </a:p>
        </p:txBody>
      </p:sp>
    </p:spTree>
    <p:extLst>
      <p:ext uri="{BB962C8B-B14F-4D97-AF65-F5344CB8AC3E}">
        <p14:creationId xmlns:p14="http://schemas.microsoft.com/office/powerpoint/2010/main" val="138649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42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Gerhartz, Stefan</dc:creator>
  <cp:lastModifiedBy>ste ge</cp:lastModifiedBy>
  <cp:revision>3</cp:revision>
  <dcterms:created xsi:type="dcterms:W3CDTF">2022-11-30T14:13:59Z</dcterms:created>
  <dcterms:modified xsi:type="dcterms:W3CDTF">2022-12-06T12:46:55Z</dcterms:modified>
</cp:coreProperties>
</file>