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180BA-2419-40D4-9A0D-ED60A65BAC4A}" v="1785" dt="2021-05-04T04:19:21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4C180BA-2419-40D4-9A0D-ED60A65BAC4A}"/>
    <pc:docChg chg="addSld modSld">
      <pc:chgData name="" userId="" providerId="" clId="Web-{E4C180BA-2419-40D4-9A0D-ED60A65BAC4A}" dt="2021-05-04T04:19:35.871" v="1016" actId="1076"/>
      <pc:docMkLst>
        <pc:docMk/>
      </pc:docMkLst>
      <pc:sldChg chg="addSp delSp modSp">
        <pc:chgData name="" userId="" providerId="" clId="Web-{E4C180BA-2419-40D4-9A0D-ED60A65BAC4A}" dt="2021-05-04T04:19:35.871" v="1016" actId="1076"/>
        <pc:sldMkLst>
          <pc:docMk/>
          <pc:sldMk cId="109857222" sldId="256"/>
        </pc:sldMkLst>
        <pc:spChg chg="del mod">
          <ac:chgData name="" userId="" providerId="" clId="Web-{E4C180BA-2419-40D4-9A0D-ED60A65BAC4A}" dt="2021-05-04T04:16:50.211" v="935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" userId="" providerId="" clId="Web-{E4C180BA-2419-40D4-9A0D-ED60A65BAC4A}" dt="2021-05-04T04:16:50.429" v="94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" userId="" providerId="" clId="Web-{E4C180BA-2419-40D4-9A0D-ED60A65BAC4A}" dt="2021-05-04T04:17:49.821" v="951"/>
          <ac:spMkLst>
            <pc:docMk/>
            <pc:sldMk cId="109857222" sldId="256"/>
            <ac:spMk id="5" creationId="{96A3781A-6FF0-4930-8F60-937B5AC1BB0F}"/>
          </ac:spMkLst>
        </pc:spChg>
        <pc:spChg chg="add mod">
          <ac:chgData name="" userId="" providerId="" clId="Web-{E4C180BA-2419-40D4-9A0D-ED60A65BAC4A}" dt="2021-05-04T04:19:35.871" v="1016" actId="1076"/>
          <ac:spMkLst>
            <pc:docMk/>
            <pc:sldMk cId="109857222" sldId="256"/>
            <ac:spMk id="6" creationId="{47061F2F-5776-4CFC-84E5-E5E7BA309862}"/>
          </ac:spMkLst>
        </pc:spChg>
        <pc:spChg chg="add del">
          <ac:chgData name="" userId="" providerId="" clId="Web-{E4C180BA-2419-40D4-9A0D-ED60A65BAC4A}" dt="2021-05-04T04:17:51.993" v="952"/>
          <ac:spMkLst>
            <pc:docMk/>
            <pc:sldMk cId="109857222" sldId="256"/>
            <ac:spMk id="7" creationId="{C72BEC23-C621-4323-B73B-FEC80E5CA6C5}"/>
          </ac:spMkLst>
        </pc:spChg>
        <pc:spChg chg="add del">
          <ac:chgData name="" userId="" providerId="" clId="Web-{E4C180BA-2419-40D4-9A0D-ED60A65BAC4A}" dt="2021-05-04T04:16:50.508" v="950"/>
          <ac:spMkLst>
            <pc:docMk/>
            <pc:sldMk cId="109857222" sldId="256"/>
            <ac:spMk id="8" creationId="{513EDF53-A17E-44F9-824A-E28155C391E9}"/>
          </ac:spMkLst>
        </pc:spChg>
      </pc:sldChg>
      <pc:sldChg chg="addSp delSp modSp new">
        <pc:chgData name="" userId="" providerId="" clId="Web-{E4C180BA-2419-40D4-9A0D-ED60A65BAC4A}" dt="2021-05-04T04:16:49.586" v="926" actId="1076"/>
        <pc:sldMkLst>
          <pc:docMk/>
          <pc:sldMk cId="3434565837" sldId="257"/>
        </pc:sldMkLst>
        <pc:spChg chg="del">
          <ac:chgData name="" userId="" providerId="" clId="Web-{E4C180BA-2419-40D4-9A0D-ED60A65BAC4A}" dt="2021-05-04T03:20:23.815" v="9"/>
          <ac:spMkLst>
            <pc:docMk/>
            <pc:sldMk cId="3434565837" sldId="257"/>
            <ac:spMk id="2" creationId="{54ADEEB9-C9DF-428E-A1C6-CFD7DFF5EF03}"/>
          </ac:spMkLst>
        </pc:spChg>
        <pc:spChg chg="del">
          <ac:chgData name="" userId="" providerId="" clId="Web-{E4C180BA-2419-40D4-9A0D-ED60A65BAC4A}" dt="2021-05-04T03:20:25.706" v="10"/>
          <ac:spMkLst>
            <pc:docMk/>
            <pc:sldMk cId="3434565837" sldId="257"/>
            <ac:spMk id="3" creationId="{9E423BD8-090D-47FC-85D8-7ADE8F2DA982}"/>
          </ac:spMkLst>
        </pc:spChg>
        <pc:spChg chg="add del mod">
          <ac:chgData name="" userId="" providerId="" clId="Web-{E4C180BA-2419-40D4-9A0D-ED60A65BAC4A}" dt="2021-05-04T03:20:54.644" v="14"/>
          <ac:spMkLst>
            <pc:docMk/>
            <pc:sldMk cId="3434565837" sldId="257"/>
            <ac:spMk id="4" creationId="{5AE17850-29B8-4627-8AF2-66EB81945A41}"/>
          </ac:spMkLst>
        </pc:spChg>
        <pc:spChg chg="add mod">
          <ac:chgData name="" userId="" providerId="" clId="Web-{E4C180BA-2419-40D4-9A0D-ED60A65BAC4A}" dt="2021-05-04T04:16:49.023" v="913" actId="1076"/>
          <ac:spMkLst>
            <pc:docMk/>
            <pc:sldMk cId="3434565837" sldId="257"/>
            <ac:spMk id="5" creationId="{098FBF5A-6602-4EDA-B74B-5D5DD466A10F}"/>
          </ac:spMkLst>
        </pc:spChg>
        <pc:spChg chg="add mod">
          <ac:chgData name="" userId="" providerId="" clId="Web-{E4C180BA-2419-40D4-9A0D-ED60A65BAC4A}" dt="2021-05-04T04:16:49.476" v="915" actId="1076"/>
          <ac:spMkLst>
            <pc:docMk/>
            <pc:sldMk cId="3434565837" sldId="257"/>
            <ac:spMk id="6" creationId="{53A4A522-1A55-4E63-81CB-F3CB3D6D2EBE}"/>
          </ac:spMkLst>
        </pc:spChg>
        <pc:spChg chg="add mod">
          <ac:chgData name="" userId="" providerId="" clId="Web-{E4C180BA-2419-40D4-9A0D-ED60A65BAC4A}" dt="2021-05-04T04:16:49.492" v="916" actId="1076"/>
          <ac:spMkLst>
            <pc:docMk/>
            <pc:sldMk cId="3434565837" sldId="257"/>
            <ac:spMk id="7" creationId="{66261489-0CD1-46D8-B326-1426A5CE81EB}"/>
          </ac:spMkLst>
        </pc:spChg>
        <pc:spChg chg="add mod">
          <ac:chgData name="" userId="" providerId="" clId="Web-{E4C180BA-2419-40D4-9A0D-ED60A65BAC4A}" dt="2021-05-04T04:16:49.492" v="917" actId="1076"/>
          <ac:spMkLst>
            <pc:docMk/>
            <pc:sldMk cId="3434565837" sldId="257"/>
            <ac:spMk id="8" creationId="{F0762595-1FC9-482A-837F-58023DC40D89}"/>
          </ac:spMkLst>
        </pc:spChg>
        <pc:spChg chg="add mod">
          <ac:chgData name="" userId="" providerId="" clId="Web-{E4C180BA-2419-40D4-9A0D-ED60A65BAC4A}" dt="2021-05-04T04:16:49.507" v="918" actId="1076"/>
          <ac:spMkLst>
            <pc:docMk/>
            <pc:sldMk cId="3434565837" sldId="257"/>
            <ac:spMk id="9" creationId="{3EE3071B-B852-475A-B280-E51BF83D1873}"/>
          </ac:spMkLst>
        </pc:spChg>
        <pc:spChg chg="add mod">
          <ac:chgData name="" userId="" providerId="" clId="Web-{E4C180BA-2419-40D4-9A0D-ED60A65BAC4A}" dt="2021-05-04T04:16:49.523" v="919" actId="1076"/>
          <ac:spMkLst>
            <pc:docMk/>
            <pc:sldMk cId="3434565837" sldId="257"/>
            <ac:spMk id="10" creationId="{2869F0AE-835D-4C36-8530-844002FACA3C}"/>
          </ac:spMkLst>
        </pc:spChg>
        <pc:spChg chg="add mod">
          <ac:chgData name="" userId="" providerId="" clId="Web-{E4C180BA-2419-40D4-9A0D-ED60A65BAC4A}" dt="2021-05-04T04:16:49.570" v="925" actId="1076"/>
          <ac:spMkLst>
            <pc:docMk/>
            <pc:sldMk cId="3434565837" sldId="257"/>
            <ac:spMk id="16" creationId="{523AB491-23BE-4519-B753-C62731116DE3}"/>
          </ac:spMkLst>
        </pc:spChg>
        <pc:spChg chg="add mod">
          <ac:chgData name="" userId="" providerId="" clId="Web-{E4C180BA-2419-40D4-9A0D-ED60A65BAC4A}" dt="2021-05-04T04:16:48.914" v="902" actId="1076"/>
          <ac:spMkLst>
            <pc:docMk/>
            <pc:sldMk cId="3434565837" sldId="257"/>
            <ac:spMk id="18" creationId="{D3E1D9DE-67C7-427E-9A47-99AEC280CF29}"/>
          </ac:spMkLst>
        </pc:spChg>
        <pc:spChg chg="add mod">
          <ac:chgData name="" userId="" providerId="" clId="Web-{E4C180BA-2419-40D4-9A0D-ED60A65BAC4A}" dt="2021-05-04T04:16:48.914" v="903" actId="1076"/>
          <ac:spMkLst>
            <pc:docMk/>
            <pc:sldMk cId="3434565837" sldId="257"/>
            <ac:spMk id="19" creationId="{1CFE3490-51F9-4B36-A67C-0FAF8C9E3DCE}"/>
          </ac:spMkLst>
        </pc:spChg>
        <pc:spChg chg="add del mod">
          <ac:chgData name="" userId="" providerId="" clId="Web-{E4C180BA-2419-40D4-9A0D-ED60A65BAC4A}" dt="2021-05-04T03:37:27.325" v="294"/>
          <ac:spMkLst>
            <pc:docMk/>
            <pc:sldMk cId="3434565837" sldId="257"/>
            <ac:spMk id="20" creationId="{A42D4C9B-4CD1-4A35-BA01-2E0702B90AD0}"/>
          </ac:spMkLst>
        </pc:spChg>
        <pc:spChg chg="add mod">
          <ac:chgData name="" userId="" providerId="" clId="Web-{E4C180BA-2419-40D4-9A0D-ED60A65BAC4A}" dt="2021-05-04T04:16:48.929" v="904" actId="1076"/>
          <ac:spMkLst>
            <pc:docMk/>
            <pc:sldMk cId="3434565837" sldId="257"/>
            <ac:spMk id="21" creationId="{0C5E96F1-E692-4497-A70E-F251D8D8B713}"/>
          </ac:spMkLst>
        </pc:spChg>
        <pc:spChg chg="add mod">
          <ac:chgData name="" userId="" providerId="" clId="Web-{E4C180BA-2419-40D4-9A0D-ED60A65BAC4A}" dt="2021-05-04T04:16:48.992" v="910" actId="1076"/>
          <ac:spMkLst>
            <pc:docMk/>
            <pc:sldMk cId="3434565837" sldId="257"/>
            <ac:spMk id="27" creationId="{44682557-F49A-47A4-8D9F-B9AC530C2E75}"/>
          </ac:spMkLst>
        </pc:spChg>
        <pc:spChg chg="add mod">
          <ac:chgData name="" userId="" providerId="" clId="Web-{E4C180BA-2419-40D4-9A0D-ED60A65BAC4A}" dt="2021-05-04T04:16:49.054" v="914" actId="1076"/>
          <ac:spMkLst>
            <pc:docMk/>
            <pc:sldMk cId="3434565837" sldId="257"/>
            <ac:spMk id="29" creationId="{297DC2D9-FDE1-4F13-9720-1D0B806CDFCF}"/>
          </ac:spMkLst>
        </pc:spChg>
        <pc:cxnChg chg="add mod">
          <ac:chgData name="" userId="" providerId="" clId="Web-{E4C180BA-2419-40D4-9A0D-ED60A65BAC4A}" dt="2021-05-04T04:16:49.523" v="920" actId="1076"/>
          <ac:cxnSpMkLst>
            <pc:docMk/>
            <pc:sldMk cId="3434565837" sldId="257"/>
            <ac:cxnSpMk id="11" creationId="{2F1299D3-5ACE-467B-819A-B27DF66B9D5A}"/>
          </ac:cxnSpMkLst>
        </pc:cxnChg>
        <pc:cxnChg chg="add mod">
          <ac:chgData name="" userId="" providerId="" clId="Web-{E4C180BA-2419-40D4-9A0D-ED60A65BAC4A}" dt="2021-05-04T04:16:49.539" v="921" actId="1076"/>
          <ac:cxnSpMkLst>
            <pc:docMk/>
            <pc:sldMk cId="3434565837" sldId="257"/>
            <ac:cxnSpMk id="12" creationId="{1EBFA1E3-F7FE-4D33-BB8B-CF39C9E0E0D4}"/>
          </ac:cxnSpMkLst>
        </pc:cxnChg>
        <pc:cxnChg chg="add mod">
          <ac:chgData name="" userId="" providerId="" clId="Web-{E4C180BA-2419-40D4-9A0D-ED60A65BAC4A}" dt="2021-05-04T04:16:49.554" v="922" actId="1076"/>
          <ac:cxnSpMkLst>
            <pc:docMk/>
            <pc:sldMk cId="3434565837" sldId="257"/>
            <ac:cxnSpMk id="13" creationId="{EDDA122A-6916-4E9C-BF24-2E964613C603}"/>
          </ac:cxnSpMkLst>
        </pc:cxnChg>
        <pc:cxnChg chg="add mod">
          <ac:chgData name="" userId="" providerId="" clId="Web-{E4C180BA-2419-40D4-9A0D-ED60A65BAC4A}" dt="2021-05-04T04:16:49.554" v="923" actId="1076"/>
          <ac:cxnSpMkLst>
            <pc:docMk/>
            <pc:sldMk cId="3434565837" sldId="257"/>
            <ac:cxnSpMk id="14" creationId="{BDADA6DE-EE90-418A-AF0A-CC1B70215021}"/>
          </ac:cxnSpMkLst>
        </pc:cxnChg>
        <pc:cxnChg chg="add mod">
          <ac:chgData name="" userId="" providerId="" clId="Web-{E4C180BA-2419-40D4-9A0D-ED60A65BAC4A}" dt="2021-05-04T04:16:49.570" v="924" actId="1076"/>
          <ac:cxnSpMkLst>
            <pc:docMk/>
            <pc:sldMk cId="3434565837" sldId="257"/>
            <ac:cxnSpMk id="15" creationId="{49C43354-6D14-4529-924A-651CD96E44CF}"/>
          </ac:cxnSpMkLst>
        </pc:cxnChg>
        <pc:cxnChg chg="add mod">
          <ac:chgData name="" userId="" providerId="" clId="Web-{E4C180BA-2419-40D4-9A0D-ED60A65BAC4A}" dt="2021-05-04T04:16:49.586" v="926" actId="1076"/>
          <ac:cxnSpMkLst>
            <pc:docMk/>
            <pc:sldMk cId="3434565837" sldId="257"/>
            <ac:cxnSpMk id="17" creationId="{8AABFBD7-26E0-4429-B1DD-8BAAE1430E42}"/>
          </ac:cxnSpMkLst>
        </pc:cxnChg>
        <pc:cxnChg chg="add mod">
          <ac:chgData name="" userId="" providerId="" clId="Web-{E4C180BA-2419-40D4-9A0D-ED60A65BAC4A}" dt="2021-05-04T04:16:48.945" v="905" actId="1076"/>
          <ac:cxnSpMkLst>
            <pc:docMk/>
            <pc:sldMk cId="3434565837" sldId="257"/>
            <ac:cxnSpMk id="22" creationId="{F35AA2DC-A414-4C5E-BF32-72AC6C28B844}"/>
          </ac:cxnSpMkLst>
        </pc:cxnChg>
        <pc:cxnChg chg="add mod">
          <ac:chgData name="" userId="" providerId="" clId="Web-{E4C180BA-2419-40D4-9A0D-ED60A65BAC4A}" dt="2021-05-04T04:16:48.945" v="906" actId="1076"/>
          <ac:cxnSpMkLst>
            <pc:docMk/>
            <pc:sldMk cId="3434565837" sldId="257"/>
            <ac:cxnSpMk id="23" creationId="{16B69A3C-3C88-410A-A85B-16D76148BB67}"/>
          </ac:cxnSpMkLst>
        </pc:cxnChg>
        <pc:cxnChg chg="add mod">
          <ac:chgData name="" userId="" providerId="" clId="Web-{E4C180BA-2419-40D4-9A0D-ED60A65BAC4A}" dt="2021-05-04T04:16:48.961" v="907" actId="1076"/>
          <ac:cxnSpMkLst>
            <pc:docMk/>
            <pc:sldMk cId="3434565837" sldId="257"/>
            <ac:cxnSpMk id="24" creationId="{8D5C51B6-ED28-44E4-8145-A5ED95FF211A}"/>
          </ac:cxnSpMkLst>
        </pc:cxnChg>
        <pc:cxnChg chg="add mod">
          <ac:chgData name="" userId="" providerId="" clId="Web-{E4C180BA-2419-40D4-9A0D-ED60A65BAC4A}" dt="2021-05-04T04:16:48.961" v="908" actId="1076"/>
          <ac:cxnSpMkLst>
            <pc:docMk/>
            <pc:sldMk cId="3434565837" sldId="257"/>
            <ac:cxnSpMk id="25" creationId="{046D9810-8CE7-4BE2-979E-CBA3D8850485}"/>
          </ac:cxnSpMkLst>
        </pc:cxnChg>
        <pc:cxnChg chg="add mod">
          <ac:chgData name="" userId="" providerId="" clId="Web-{E4C180BA-2419-40D4-9A0D-ED60A65BAC4A}" dt="2021-05-04T04:16:48.976" v="909" actId="1076"/>
          <ac:cxnSpMkLst>
            <pc:docMk/>
            <pc:sldMk cId="3434565837" sldId="257"/>
            <ac:cxnSpMk id="26" creationId="{C4EC1B81-63D4-4446-9CEA-900C865F8C3A}"/>
          </ac:cxnSpMkLst>
        </pc:cxnChg>
        <pc:cxnChg chg="add mod">
          <ac:chgData name="" userId="" providerId="" clId="Web-{E4C180BA-2419-40D4-9A0D-ED60A65BAC4A}" dt="2021-05-04T04:16:49.007" v="911" actId="1076"/>
          <ac:cxnSpMkLst>
            <pc:docMk/>
            <pc:sldMk cId="3434565837" sldId="257"/>
            <ac:cxnSpMk id="28" creationId="{9E0FAF66-0A31-4EA6-9F1A-FF8FA9DD408C}"/>
          </ac:cxnSpMkLst>
        </pc:cxnChg>
        <pc:cxnChg chg="add mod">
          <ac:chgData name="" userId="" providerId="" clId="Web-{E4C180BA-2419-40D4-9A0D-ED60A65BAC4A}" dt="2021-05-04T04:16:49.023" v="912" actId="1076"/>
          <ac:cxnSpMkLst>
            <pc:docMk/>
            <pc:sldMk cId="3434565837" sldId="257"/>
            <ac:cxnSpMk id="30" creationId="{8CBE7601-6445-4CDE-9A94-282D792F7250}"/>
          </ac:cxnSpMkLst>
        </pc:cxnChg>
      </pc:sldChg>
      <pc:sldChg chg="modSp new">
        <pc:chgData name="" userId="" providerId="" clId="Web-{E4C180BA-2419-40D4-9A0D-ED60A65BAC4A}" dt="2021-05-04T04:16:48.211" v="864" actId="20577"/>
        <pc:sldMkLst>
          <pc:docMk/>
          <pc:sldMk cId="1979225395" sldId="258"/>
        </pc:sldMkLst>
        <pc:spChg chg="mod">
          <ac:chgData name="" userId="" providerId="" clId="Web-{E4C180BA-2419-40D4-9A0D-ED60A65BAC4A}" dt="2021-05-04T04:03:11.628" v="826"/>
          <ac:spMkLst>
            <pc:docMk/>
            <pc:sldMk cId="1979225395" sldId="258"/>
            <ac:spMk id="2" creationId="{233134F5-6D5D-4F53-8BBE-0C5D50BBDA59}"/>
          </ac:spMkLst>
        </pc:spChg>
        <pc:spChg chg="mod">
          <ac:chgData name="" userId="" providerId="" clId="Web-{E4C180BA-2419-40D4-9A0D-ED60A65BAC4A}" dt="2021-05-04T04:16:48.211" v="864" actId="20577"/>
          <ac:spMkLst>
            <pc:docMk/>
            <pc:sldMk cId="1979225395" sldId="258"/>
            <ac:spMk id="3" creationId="{4E49627D-D0E9-4B33-9B78-8907B5746E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y-nv/jetson-inference/blob/master/docs/pytorch-collect-detection.md" TargetMode="External"/><Relationship Id="rId2" Type="http://schemas.openxmlformats.org/officeDocument/2006/relationships/hyperlink" Target="https://www.youtube.com/watch?v=bcM5AQSAzU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61F2F-5776-4CFC-84E5-E5E7BA309862}"/>
              </a:ext>
            </a:extLst>
          </p:cNvPr>
          <p:cNvSpPr txBox="1"/>
          <p:nvPr/>
        </p:nvSpPr>
        <p:spPr>
          <a:xfrm>
            <a:off x="324120" y="1998372"/>
            <a:ext cx="1186573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System architecture</a:t>
            </a:r>
            <a:endParaRPr lang="en-US" sz="3200" dirty="0">
              <a:cs typeface="Calibri"/>
            </a:endParaRPr>
          </a:p>
          <a:p>
            <a:pPr algn="ctr"/>
            <a:r>
              <a:rPr lang="en-US" sz="3200" dirty="0">
                <a:cs typeface="Calibri"/>
              </a:rPr>
              <a:t>Robot mover</a:t>
            </a:r>
          </a:p>
          <a:p>
            <a:pPr algn="ctr"/>
            <a:endParaRPr lang="en-US" sz="3200" dirty="0">
              <a:cs typeface="Calibri"/>
            </a:endParaRPr>
          </a:p>
          <a:p>
            <a:pPr algn="ctr"/>
            <a:r>
              <a:rPr lang="en-US" sz="3200" dirty="0">
                <a:cs typeface="Calibri"/>
              </a:rPr>
              <a:t>Main purpose: scouting for pant diseases on the agricultural fields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FBF5A-6602-4EDA-B74B-5D5DD466A10F}"/>
              </a:ext>
            </a:extLst>
          </p:cNvPr>
          <p:cNvSpPr txBox="1"/>
          <p:nvPr/>
        </p:nvSpPr>
        <p:spPr>
          <a:xfrm>
            <a:off x="8579471" y="267735"/>
            <a:ext cx="3413670" cy="120032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ROVER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Robot mower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12V, 2x DC motors</a:t>
            </a:r>
          </a:p>
          <a:p>
            <a:r>
              <a:rPr lang="en-US" dirty="0">
                <a:cs typeface="Calibri" panose="020F0502020204030204"/>
              </a:rPr>
              <a:t>Arduino MEGA + Custom shield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4A522-1A55-4E63-81CB-F3CB3D6D2EBE}"/>
              </a:ext>
            </a:extLst>
          </p:cNvPr>
          <p:cNvSpPr txBox="1"/>
          <p:nvPr/>
        </p:nvSpPr>
        <p:spPr>
          <a:xfrm>
            <a:off x="349545" y="330914"/>
            <a:ext cx="1535502" cy="92333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BASE </a:t>
            </a:r>
            <a:r>
              <a:rPr lang="en-US" dirty="0"/>
              <a:t>laptop/PC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1489-0CD1-46D8-B326-1426A5CE81EB}"/>
              </a:ext>
            </a:extLst>
          </p:cNvPr>
          <p:cNvSpPr txBox="1"/>
          <p:nvPr/>
        </p:nvSpPr>
        <p:spPr>
          <a:xfrm>
            <a:off x="406157" y="876356"/>
            <a:ext cx="3045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Misson planner in C# VS 2013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62595-1FC9-482A-837F-58023DC40D89}"/>
              </a:ext>
            </a:extLst>
          </p:cNvPr>
          <p:cNvSpPr txBox="1"/>
          <p:nvPr/>
        </p:nvSpPr>
        <p:spPr>
          <a:xfrm>
            <a:off x="1540840" y="1355756"/>
            <a:ext cx="1866181" cy="923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Radio</a:t>
            </a:r>
          </a:p>
          <a:p>
            <a:pPr algn="ctr"/>
            <a:r>
              <a:rPr lang="en-US" dirty="0">
                <a:cs typeface="Calibri" panose="020F0502020204030204"/>
              </a:rPr>
              <a:t>for remote (1km) + sensor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071B-B852-475A-B280-E51BF83D1873}"/>
              </a:ext>
            </a:extLst>
          </p:cNvPr>
          <p:cNvSpPr txBox="1"/>
          <p:nvPr/>
        </p:nvSpPr>
        <p:spPr>
          <a:xfrm>
            <a:off x="1535663" y="2407935"/>
            <a:ext cx="217186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GPS board with RTK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9F0AE-835D-4C36-8530-844002FACA3C}"/>
              </a:ext>
            </a:extLst>
          </p:cNvPr>
          <p:cNvSpPr txBox="1"/>
          <p:nvPr/>
        </p:nvSpPr>
        <p:spPr>
          <a:xfrm>
            <a:off x="2356501" y="3726805"/>
            <a:ext cx="1893720" cy="646331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XBee</a:t>
            </a:r>
            <a:r>
              <a:rPr lang="en-US" dirty="0"/>
              <a:t> to send RTK messages (RTCM)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299D3-5ACE-467B-819A-B27DF66B9D5A}"/>
              </a:ext>
            </a:extLst>
          </p:cNvPr>
          <p:cNvCxnSpPr/>
          <p:nvPr/>
        </p:nvCxnSpPr>
        <p:spPr>
          <a:xfrm flipH="1">
            <a:off x="1060380" y="1250706"/>
            <a:ext cx="27214" cy="139553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BFA1E3-F7FE-4D33-BB8B-CF39C9E0E0D4}"/>
              </a:ext>
            </a:extLst>
          </p:cNvPr>
          <p:cNvCxnSpPr>
            <a:cxnSpLocks/>
          </p:cNvCxnSpPr>
          <p:nvPr/>
        </p:nvCxnSpPr>
        <p:spPr>
          <a:xfrm>
            <a:off x="1921481" y="2810142"/>
            <a:ext cx="15714" cy="124123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A122A-6916-4E9C-BF24-2E964613C603}"/>
              </a:ext>
            </a:extLst>
          </p:cNvPr>
          <p:cNvCxnSpPr>
            <a:cxnSpLocks/>
          </p:cNvCxnSpPr>
          <p:nvPr/>
        </p:nvCxnSpPr>
        <p:spPr>
          <a:xfrm flipH="1" flipV="1">
            <a:off x="1909631" y="3235712"/>
            <a:ext cx="397204" cy="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ADA6DE-EE90-418A-AF0A-CC1B70215021}"/>
              </a:ext>
            </a:extLst>
          </p:cNvPr>
          <p:cNvCxnSpPr>
            <a:cxnSpLocks/>
          </p:cNvCxnSpPr>
          <p:nvPr/>
        </p:nvCxnSpPr>
        <p:spPr>
          <a:xfrm flipH="1">
            <a:off x="1095677" y="2618007"/>
            <a:ext cx="408751" cy="2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43354-6D14-4529-924A-651CD96E44CF}"/>
              </a:ext>
            </a:extLst>
          </p:cNvPr>
          <p:cNvCxnSpPr>
            <a:cxnSpLocks/>
          </p:cNvCxnSpPr>
          <p:nvPr/>
        </p:nvCxnSpPr>
        <p:spPr>
          <a:xfrm flipH="1" flipV="1">
            <a:off x="1084132" y="1913757"/>
            <a:ext cx="431841" cy="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3AB491-23BE-4519-B753-C62731116DE3}"/>
              </a:ext>
            </a:extLst>
          </p:cNvPr>
          <p:cNvSpPr txBox="1"/>
          <p:nvPr/>
        </p:nvSpPr>
        <p:spPr>
          <a:xfrm>
            <a:off x="2362057" y="2912358"/>
            <a:ext cx="1860625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GNSS multiband antenna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BFBD7-26E0-4429-B1DD-8BAAE1430E42}"/>
              </a:ext>
            </a:extLst>
          </p:cNvPr>
          <p:cNvCxnSpPr>
            <a:cxnSpLocks/>
          </p:cNvCxnSpPr>
          <p:nvPr/>
        </p:nvCxnSpPr>
        <p:spPr>
          <a:xfrm flipH="1">
            <a:off x="1911340" y="3991754"/>
            <a:ext cx="408751" cy="2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E1D9DE-67C7-427E-9A47-99AEC280CF29}"/>
              </a:ext>
            </a:extLst>
          </p:cNvPr>
          <p:cNvSpPr txBox="1"/>
          <p:nvPr/>
        </p:nvSpPr>
        <p:spPr>
          <a:xfrm>
            <a:off x="8302247" y="4059509"/>
            <a:ext cx="1893720" cy="923330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XBee</a:t>
            </a:r>
            <a:r>
              <a:rPr lang="en-US" dirty="0"/>
              <a:t> to receive RTK messages from BASE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E3490-51F9-4B36-A67C-0FAF8C9E3DCE}"/>
              </a:ext>
            </a:extLst>
          </p:cNvPr>
          <p:cNvSpPr txBox="1"/>
          <p:nvPr/>
        </p:nvSpPr>
        <p:spPr>
          <a:xfrm>
            <a:off x="8297069" y="3255795"/>
            <a:ext cx="1860625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GNSS multiband antenna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5E96F1-E692-4497-A70E-F251D8D8B713}"/>
              </a:ext>
            </a:extLst>
          </p:cNvPr>
          <p:cNvSpPr txBox="1"/>
          <p:nvPr/>
        </p:nvSpPr>
        <p:spPr>
          <a:xfrm>
            <a:off x="8597578" y="2697710"/>
            <a:ext cx="217186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GPS board with RTK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5AA2DC-A414-4C5E-BF32-72AC6C28B844}"/>
              </a:ext>
            </a:extLst>
          </p:cNvPr>
          <p:cNvCxnSpPr>
            <a:cxnSpLocks/>
          </p:cNvCxnSpPr>
          <p:nvPr/>
        </p:nvCxnSpPr>
        <p:spPr>
          <a:xfrm flipH="1">
            <a:off x="11202493" y="1465353"/>
            <a:ext cx="80875" cy="42825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B69A3C-3C88-410A-A85B-16D76148BB67}"/>
              </a:ext>
            </a:extLst>
          </p:cNvPr>
          <p:cNvCxnSpPr>
            <a:cxnSpLocks/>
          </p:cNvCxnSpPr>
          <p:nvPr/>
        </p:nvCxnSpPr>
        <p:spPr>
          <a:xfrm flipH="1">
            <a:off x="10526352" y="3064479"/>
            <a:ext cx="5749" cy="145993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5C51B6-ED28-44E4-8145-A5ED95FF211A}"/>
              </a:ext>
            </a:extLst>
          </p:cNvPr>
          <p:cNvCxnSpPr>
            <a:cxnSpLocks/>
          </p:cNvCxnSpPr>
          <p:nvPr/>
        </p:nvCxnSpPr>
        <p:spPr>
          <a:xfrm flipH="1" flipV="1">
            <a:off x="10871180" y="2022952"/>
            <a:ext cx="397204" cy="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6D9810-8CE7-4BE2-979E-CBA3D8850485}"/>
              </a:ext>
            </a:extLst>
          </p:cNvPr>
          <p:cNvCxnSpPr>
            <a:cxnSpLocks/>
          </p:cNvCxnSpPr>
          <p:nvPr/>
        </p:nvCxnSpPr>
        <p:spPr>
          <a:xfrm flipH="1" flipV="1">
            <a:off x="10119912" y="3579150"/>
            <a:ext cx="397204" cy="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EC1B81-63D4-4446-9CEA-900C865F8C3A}"/>
              </a:ext>
            </a:extLst>
          </p:cNvPr>
          <p:cNvCxnSpPr>
            <a:cxnSpLocks/>
          </p:cNvCxnSpPr>
          <p:nvPr/>
        </p:nvCxnSpPr>
        <p:spPr>
          <a:xfrm flipH="1" flipV="1">
            <a:off x="10152109" y="4459206"/>
            <a:ext cx="397204" cy="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682557-F49A-47A4-8D9F-B9AC530C2E75}"/>
              </a:ext>
            </a:extLst>
          </p:cNvPr>
          <p:cNvSpPr txBox="1"/>
          <p:nvPr/>
        </p:nvSpPr>
        <p:spPr>
          <a:xfrm>
            <a:off x="8044672" y="1785051"/>
            <a:ext cx="2735504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Radio</a:t>
            </a:r>
          </a:p>
          <a:p>
            <a:pPr algn="ctr"/>
            <a:r>
              <a:rPr lang="en-US" dirty="0">
                <a:cs typeface="Calibri" panose="020F0502020204030204"/>
              </a:rPr>
              <a:t>remote + send sensor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0FAF66-0A31-4EA6-9F1A-FF8FA9DD408C}"/>
              </a:ext>
            </a:extLst>
          </p:cNvPr>
          <p:cNvCxnSpPr>
            <a:cxnSpLocks/>
          </p:cNvCxnSpPr>
          <p:nvPr/>
        </p:nvCxnSpPr>
        <p:spPr>
          <a:xfrm flipH="1" flipV="1">
            <a:off x="10774588" y="2881543"/>
            <a:ext cx="397204" cy="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7DC2D9-FDE1-4F13-9720-1D0B806CDFCF}"/>
              </a:ext>
            </a:extLst>
          </p:cNvPr>
          <p:cNvSpPr txBox="1"/>
          <p:nvPr/>
        </p:nvSpPr>
        <p:spPr>
          <a:xfrm>
            <a:off x="6574332" y="5229340"/>
            <a:ext cx="3718227" cy="122179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Sensors: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ultrasonic distance, wheel encoder, </a:t>
            </a:r>
          </a:p>
          <a:p>
            <a:r>
              <a:rPr lang="en-US" dirty="0">
                <a:cs typeface="Calibri"/>
              </a:rPr>
              <a:t>current, battery voltage etc.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- AI (Jetson Nano + Python)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BE7601-6445-4CDE-9A94-282D792F7250}"/>
              </a:ext>
            </a:extLst>
          </p:cNvPr>
          <p:cNvCxnSpPr>
            <a:cxnSpLocks/>
          </p:cNvCxnSpPr>
          <p:nvPr/>
        </p:nvCxnSpPr>
        <p:spPr>
          <a:xfrm flipH="1" flipV="1">
            <a:off x="10323827" y="5747092"/>
            <a:ext cx="880161" cy="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6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34F5-6D5D-4F53-8BBE-0C5D50BB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747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How AI can be integrated in the mower 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627D-D0E9-4B33-9B78-8907B574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006"/>
            <a:ext cx="10515600" cy="4887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The main purpose of the robot mower is to scout the plans, searching/warning for early disease.</a:t>
            </a:r>
          </a:p>
          <a:p>
            <a:r>
              <a:rPr lang="en-US" sz="2000" dirty="0">
                <a:cs typeface="Calibri"/>
              </a:rPr>
              <a:t>So Jetson Nano can be used for image detection.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Start here:</a:t>
            </a:r>
            <a:br>
              <a:rPr lang="en-US" sz="2400" dirty="0">
                <a:solidFill>
                  <a:srgbClr val="FF0000"/>
                </a:solidFill>
                <a:cs typeface="Calibri"/>
              </a:rPr>
            </a:br>
            <a:r>
              <a:rPr lang="en-US" sz="1800" dirty="0">
                <a:ea typeface="+mn-lt"/>
                <a:cs typeface="+mn-lt"/>
                <a:hlinkClick r:id="rId2"/>
              </a:rPr>
              <a:t>https://www.youtube.com/watch?v=bcM5AQSAzUY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  <a:hlinkClick r:id=""/>
              </a:rPr>
              <a:t>https://github.com/dusty-nv/jetson-inference/</a:t>
            </a:r>
          </a:p>
          <a:p>
            <a:pPr marL="0" indent="0">
              <a:buNone/>
            </a:pPr>
            <a:r>
              <a:rPr lang="en-US" sz="2400" u="sng" dirty="0">
                <a:cs typeface="Calibri"/>
              </a:rPr>
              <a:t>Need:</a:t>
            </a:r>
          </a:p>
          <a:p>
            <a:pPr lvl="1"/>
            <a:r>
              <a:rPr lang="en-US" sz="2000" dirty="0">
                <a:cs typeface="Calibri"/>
              </a:rPr>
              <a:t>Jetson Nano, but go for 4GB version(not 2GB !)</a:t>
            </a:r>
          </a:p>
          <a:p>
            <a:pPr lvl="1"/>
            <a:r>
              <a:rPr lang="en-US" sz="2000" dirty="0">
                <a:cs typeface="Calibri"/>
              </a:rPr>
              <a:t>Above link show how easy to make it.</a:t>
            </a:r>
          </a:p>
          <a:p>
            <a:pPr lvl="1"/>
            <a:r>
              <a:rPr lang="en-US" sz="2000" dirty="0">
                <a:cs typeface="Calibri"/>
              </a:rPr>
              <a:t>Image AI have 3 main areas (classification, detection &amp; segmentation)</a:t>
            </a:r>
          </a:p>
          <a:p>
            <a:pPr lvl="2"/>
            <a:r>
              <a:rPr lang="en-US" sz="1800" dirty="0">
                <a:cs typeface="Calibri"/>
              </a:rPr>
              <a:t>We need the detection part: As the rower moving on the field and let say making pictures after every 10m. On those pictures to be detected is there any disease.</a:t>
            </a:r>
          </a:p>
          <a:p>
            <a:pPr lvl="2"/>
            <a:r>
              <a:rPr lang="en-US" sz="1800" dirty="0">
                <a:cs typeface="Calibri"/>
              </a:rPr>
              <a:t>For this we can use already made data set or make our own:</a:t>
            </a:r>
            <a:br>
              <a:rPr lang="en-US" sz="1800" dirty="0">
                <a:cs typeface="Calibri"/>
              </a:rPr>
            </a:br>
            <a:r>
              <a:rPr lang="en-US" sz="1800" dirty="0">
                <a:ea typeface="+mn-lt"/>
                <a:cs typeface="+mn-lt"/>
                <a:hlinkClick r:id="rId3"/>
              </a:rPr>
              <a:t>https://github.com/dusty-nv/jetson-inference/blob/master/docs/pytorch-collect-detection.md</a:t>
            </a:r>
            <a:endParaRPr lang="en-US" sz="1800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Make the Jetson Nano portable, so You can put on the rower and communicate via serial port to </a:t>
            </a:r>
            <a:r>
              <a:rPr lang="en-US" sz="2000" dirty="0" err="1">
                <a:ea typeface="+mn-lt"/>
                <a:cs typeface="+mn-lt"/>
              </a:rPr>
              <a:t>Ardunio</a:t>
            </a:r>
            <a:r>
              <a:rPr lang="en-US" sz="2000" dirty="0">
                <a:ea typeface="+mn-lt"/>
                <a:cs typeface="+mn-lt"/>
              </a:rPr>
              <a:t> MEGA. The MEGA can send the data back to the BASE via radio and visualize the data on a map or the Nano can store them.</a:t>
            </a:r>
          </a:p>
          <a:p>
            <a:pPr lvl="2"/>
            <a:endParaRPr lang="en-US" sz="18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2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How AI can be integrated in the mower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189</cp:revision>
  <dcterms:created xsi:type="dcterms:W3CDTF">2013-07-15T20:26:40Z</dcterms:created>
  <dcterms:modified xsi:type="dcterms:W3CDTF">2021-05-04T04:20:22Z</dcterms:modified>
</cp:coreProperties>
</file>