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9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4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3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1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5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4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8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8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3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6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6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7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2890" y="1665027"/>
            <a:ext cx="1856095" cy="1018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82890" y="1665027"/>
            <a:ext cx="245659" cy="545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93326" y="1665027"/>
            <a:ext cx="245659" cy="545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391992">
            <a:off x="1292083" y="2395232"/>
            <a:ext cx="227271" cy="5764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391992">
            <a:off x="2902518" y="2395233"/>
            <a:ext cx="227271" cy="5764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24140" y="3054186"/>
            <a:ext cx="66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187737" y="3692899"/>
            <a:ext cx="245659" cy="545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00868" y="3781188"/>
            <a:ext cx="151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Fixed wheel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391992">
            <a:off x="3585291" y="3645320"/>
            <a:ext cx="227271" cy="5764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98410" y="3692899"/>
            <a:ext cx="20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Turnable</a:t>
            </a:r>
            <a:r>
              <a:rPr lang="en-US" dirty="0" smtClean="0"/>
              <a:t> </a:t>
            </a:r>
            <a:r>
              <a:rPr lang="en-US" dirty="0" smtClean="0"/>
              <a:t>wheel</a:t>
            </a:r>
            <a:endParaRPr lang="en-US" dirty="0"/>
          </a:p>
        </p:txBody>
      </p:sp>
      <p:sp>
        <p:nvSpPr>
          <p:cNvPr id="15" name="Trapezoid 14"/>
          <p:cNvSpPr/>
          <p:nvPr/>
        </p:nvSpPr>
        <p:spPr>
          <a:xfrm flipV="1">
            <a:off x="4210142" y="1665027"/>
            <a:ext cx="1610435" cy="1018406"/>
          </a:xfrm>
          <a:prstGeom prst="trapezoid">
            <a:avLst>
              <a:gd name="adj" fmla="val 61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6032310" y="3515851"/>
            <a:ext cx="423080" cy="6277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64190" y="3692899"/>
            <a:ext cx="151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8" name="Up Arrow 17"/>
          <p:cNvSpPr/>
          <p:nvPr/>
        </p:nvSpPr>
        <p:spPr>
          <a:xfrm>
            <a:off x="1999397" y="777026"/>
            <a:ext cx="423080" cy="6277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391992">
            <a:off x="4901724" y="2395231"/>
            <a:ext cx="227271" cy="5764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17160" y="1617968"/>
            <a:ext cx="245659" cy="545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95585" y="1617968"/>
            <a:ext cx="245659" cy="545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88194" y="3019530"/>
            <a:ext cx="66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</a:t>
            </a:r>
            <a:endParaRPr lang="en-US" b="1" dirty="0"/>
          </a:p>
        </p:txBody>
      </p:sp>
      <p:sp>
        <p:nvSpPr>
          <p:cNvPr id="23" name="Up Arrow 22"/>
          <p:cNvSpPr/>
          <p:nvPr/>
        </p:nvSpPr>
        <p:spPr>
          <a:xfrm>
            <a:off x="4797378" y="777025"/>
            <a:ext cx="423080" cy="6277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apezoid 23"/>
          <p:cNvSpPr/>
          <p:nvPr/>
        </p:nvSpPr>
        <p:spPr>
          <a:xfrm>
            <a:off x="6796584" y="1665027"/>
            <a:ext cx="1610435" cy="1018406"/>
          </a:xfrm>
          <a:prstGeom prst="trapezoid">
            <a:avLst>
              <a:gd name="adj" fmla="val 61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391992">
            <a:off x="7488165" y="1416679"/>
            <a:ext cx="227271" cy="5764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782935" y="2367092"/>
            <a:ext cx="245659" cy="545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161360" y="2367092"/>
            <a:ext cx="245659" cy="545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7348937" y="777025"/>
            <a:ext cx="423080" cy="6277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315196" y="2963243"/>
            <a:ext cx="66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648773" y="1617968"/>
            <a:ext cx="6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69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24140" y="3019529"/>
            <a:ext cx="66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55725" y="3481194"/>
            <a:ext cx="1982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Brush less</a:t>
            </a:r>
            <a:br>
              <a:rPr lang="en-US" dirty="0" smtClean="0"/>
            </a:br>
            <a:r>
              <a:rPr lang="en-US" dirty="0" smtClean="0"/>
              <a:t>Hub motor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21910" y="3509657"/>
            <a:ext cx="2489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Brush less</a:t>
            </a:r>
            <a:br>
              <a:rPr lang="en-US" dirty="0" smtClean="0"/>
            </a:br>
            <a:r>
              <a:rPr lang="en-US" dirty="0" smtClean="0"/>
              <a:t>normal dual shaft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88194" y="3019530"/>
            <a:ext cx="66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315196" y="3019529"/>
            <a:ext cx="66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648773" y="1617968"/>
            <a:ext cx="6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?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86881" y="3509657"/>
            <a:ext cx="2489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Brushed</a:t>
            </a:r>
            <a:br>
              <a:rPr lang="en-US" dirty="0" smtClean="0"/>
            </a:br>
            <a:r>
              <a:rPr lang="en-US" dirty="0" smtClean="0"/>
              <a:t>motor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658" y="1338184"/>
            <a:ext cx="2484728" cy="165288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313" y="1116315"/>
            <a:ext cx="2377394" cy="190321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914" y="1290507"/>
            <a:ext cx="1517442" cy="185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CLAAS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Steger, Andras</dc:creator>
  <cp:lastModifiedBy>Steger, Andras</cp:lastModifiedBy>
  <cp:revision>6</cp:revision>
  <dcterms:created xsi:type="dcterms:W3CDTF">2020-06-24T23:07:33Z</dcterms:created>
  <dcterms:modified xsi:type="dcterms:W3CDTF">2020-06-24T23:50:07Z</dcterms:modified>
</cp:coreProperties>
</file>