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>
        <p:scale>
          <a:sx n="66" d="100"/>
          <a:sy n="66" d="100"/>
        </p:scale>
        <p:origin x="9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1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5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8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6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7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2890" y="1665027"/>
            <a:ext cx="1856095" cy="1018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2890" y="1665027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3326" y="1665027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391992">
            <a:off x="1292083" y="2395232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391992">
            <a:off x="2902518" y="2395233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4140" y="3054186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87737" y="3692899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0868" y="3781188"/>
            <a:ext cx="151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 wheel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391992">
            <a:off x="3585291" y="3645320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98410" y="3692899"/>
            <a:ext cx="20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Turn able wheel</a:t>
            </a:r>
            <a:endParaRPr lang="en-US" dirty="0"/>
          </a:p>
        </p:txBody>
      </p:sp>
      <p:sp>
        <p:nvSpPr>
          <p:cNvPr id="15" name="Trapezoid 14"/>
          <p:cNvSpPr/>
          <p:nvPr/>
        </p:nvSpPr>
        <p:spPr>
          <a:xfrm flipV="1">
            <a:off x="4210142" y="1665027"/>
            <a:ext cx="1610435" cy="1018406"/>
          </a:xfrm>
          <a:prstGeom prst="trapezoid">
            <a:avLst>
              <a:gd name="adj" fmla="val 61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6032310" y="3515851"/>
            <a:ext cx="423080" cy="627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64190" y="3692899"/>
            <a:ext cx="151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1999397" y="777026"/>
            <a:ext cx="423080" cy="627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391992">
            <a:off x="4901724" y="2395231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17160" y="1617968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5585" y="1617968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8194" y="3019530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</a:t>
            </a:r>
            <a:endParaRPr lang="en-US" b="1" dirty="0"/>
          </a:p>
        </p:txBody>
      </p:sp>
      <p:sp>
        <p:nvSpPr>
          <p:cNvPr id="23" name="Up Arrow 22"/>
          <p:cNvSpPr/>
          <p:nvPr/>
        </p:nvSpPr>
        <p:spPr>
          <a:xfrm>
            <a:off x="4797378" y="777025"/>
            <a:ext cx="423080" cy="627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/>
          <p:nvPr/>
        </p:nvSpPr>
        <p:spPr>
          <a:xfrm>
            <a:off x="6796584" y="1665027"/>
            <a:ext cx="1610435" cy="1018406"/>
          </a:xfrm>
          <a:prstGeom prst="trapezoid">
            <a:avLst>
              <a:gd name="adj" fmla="val 61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391992">
            <a:off x="7488165" y="1416679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82935" y="2367092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61360" y="2367092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7348937" y="777025"/>
            <a:ext cx="423080" cy="627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15196" y="2963243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648773" y="1617968"/>
            <a:ext cx="6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69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24140" y="3019529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55725" y="3481194"/>
            <a:ext cx="198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Brush less</a:t>
            </a:r>
            <a:br>
              <a:rPr lang="en-US" dirty="0" smtClean="0"/>
            </a:br>
            <a:r>
              <a:rPr lang="en-US" dirty="0" smtClean="0"/>
              <a:t>Hub motor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21910" y="3509657"/>
            <a:ext cx="248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Brush less</a:t>
            </a:r>
            <a:br>
              <a:rPr lang="en-US" dirty="0" smtClean="0"/>
            </a:br>
            <a:r>
              <a:rPr lang="en-US" dirty="0" smtClean="0"/>
              <a:t>normal dual shaft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88194" y="3019530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15196" y="3019529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648773" y="1617968"/>
            <a:ext cx="6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?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86881" y="3509657"/>
            <a:ext cx="248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Brushed</a:t>
            </a:r>
            <a:br>
              <a:rPr lang="en-US" dirty="0" smtClean="0"/>
            </a:br>
            <a:r>
              <a:rPr lang="en-US" dirty="0" smtClean="0"/>
              <a:t>motor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58" y="1338184"/>
            <a:ext cx="2484728" cy="16528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13" y="1116315"/>
            <a:ext cx="2377394" cy="19032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914" y="1290507"/>
            <a:ext cx="1517442" cy="18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CLAAS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Steger, Andras</dc:creator>
  <cp:lastModifiedBy>Steger, Andras</cp:lastModifiedBy>
  <cp:revision>5</cp:revision>
  <dcterms:created xsi:type="dcterms:W3CDTF">2020-06-24T23:07:33Z</dcterms:created>
  <dcterms:modified xsi:type="dcterms:W3CDTF">2020-06-24T23:38:00Z</dcterms:modified>
</cp:coreProperties>
</file>