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7"/>
  </p:notesMasterIdLst>
  <p:handoutMasterIdLst>
    <p:handoutMasterId r:id="rId168"/>
  </p:handoutMasterIdLst>
  <p:sldIdLst>
    <p:sldId id="256" r:id="rId2"/>
    <p:sldId id="257" r:id="rId3"/>
    <p:sldId id="258" r:id="rId4"/>
    <p:sldId id="259" r:id="rId5"/>
    <p:sldId id="277" r:id="rId6"/>
    <p:sldId id="412" r:id="rId7"/>
    <p:sldId id="260" r:id="rId8"/>
    <p:sldId id="272" r:id="rId9"/>
    <p:sldId id="261" r:id="rId10"/>
    <p:sldId id="262" r:id="rId11"/>
    <p:sldId id="266" r:id="rId12"/>
    <p:sldId id="268" r:id="rId13"/>
    <p:sldId id="269" r:id="rId14"/>
    <p:sldId id="279" r:id="rId15"/>
    <p:sldId id="267" r:id="rId16"/>
    <p:sldId id="278" r:id="rId17"/>
    <p:sldId id="280" r:id="rId18"/>
    <p:sldId id="281" r:id="rId19"/>
    <p:sldId id="282" r:id="rId20"/>
    <p:sldId id="283" r:id="rId21"/>
    <p:sldId id="284" r:id="rId22"/>
    <p:sldId id="293" r:id="rId23"/>
    <p:sldId id="291" r:id="rId24"/>
    <p:sldId id="501" r:id="rId25"/>
    <p:sldId id="340" r:id="rId26"/>
    <p:sldId id="502" r:id="rId27"/>
    <p:sldId id="292" r:id="rId28"/>
    <p:sldId id="286" r:id="rId29"/>
    <p:sldId id="287" r:id="rId30"/>
    <p:sldId id="271" r:id="rId31"/>
    <p:sldId id="289" r:id="rId32"/>
    <p:sldId id="294" r:id="rId33"/>
    <p:sldId id="290" r:id="rId34"/>
    <p:sldId id="288" r:id="rId35"/>
    <p:sldId id="296" r:id="rId36"/>
    <p:sldId id="295" r:id="rId37"/>
    <p:sldId id="297" r:id="rId38"/>
    <p:sldId id="298" r:id="rId39"/>
    <p:sldId id="299" r:id="rId40"/>
    <p:sldId id="300" r:id="rId41"/>
    <p:sldId id="301" r:id="rId42"/>
    <p:sldId id="503" r:id="rId43"/>
    <p:sldId id="302" r:id="rId44"/>
    <p:sldId id="504" r:id="rId45"/>
    <p:sldId id="303" r:id="rId46"/>
    <p:sldId id="304" r:id="rId47"/>
    <p:sldId id="505" r:id="rId48"/>
    <p:sldId id="305" r:id="rId49"/>
    <p:sldId id="506" r:id="rId50"/>
    <p:sldId id="307" r:id="rId51"/>
    <p:sldId id="309" r:id="rId52"/>
    <p:sldId id="306" r:id="rId53"/>
    <p:sldId id="308" r:id="rId54"/>
    <p:sldId id="311" r:id="rId55"/>
    <p:sldId id="310" r:id="rId56"/>
    <p:sldId id="312" r:id="rId57"/>
    <p:sldId id="507" r:id="rId58"/>
    <p:sldId id="313" r:id="rId59"/>
    <p:sldId id="314" r:id="rId60"/>
    <p:sldId id="316" r:id="rId61"/>
    <p:sldId id="317" r:id="rId62"/>
    <p:sldId id="509" r:id="rId63"/>
    <p:sldId id="315" r:id="rId64"/>
    <p:sldId id="319" r:id="rId65"/>
    <p:sldId id="320" r:id="rId66"/>
    <p:sldId id="323" r:id="rId67"/>
    <p:sldId id="321" r:id="rId68"/>
    <p:sldId id="338" r:id="rId69"/>
    <p:sldId id="322" r:id="rId70"/>
    <p:sldId id="324" r:id="rId71"/>
    <p:sldId id="326" r:id="rId72"/>
    <p:sldId id="325" r:id="rId73"/>
    <p:sldId id="517" r:id="rId74"/>
    <p:sldId id="327" r:id="rId75"/>
    <p:sldId id="328" r:id="rId76"/>
    <p:sldId id="339" r:id="rId77"/>
    <p:sldId id="329" r:id="rId78"/>
    <p:sldId id="330" r:id="rId79"/>
    <p:sldId id="334" r:id="rId80"/>
    <p:sldId id="331" r:id="rId81"/>
    <p:sldId id="332" r:id="rId82"/>
    <p:sldId id="333" r:id="rId83"/>
    <p:sldId id="335" r:id="rId84"/>
    <p:sldId id="337" r:id="rId85"/>
    <p:sldId id="336" r:id="rId86"/>
    <p:sldId id="341" r:id="rId87"/>
    <p:sldId id="342" r:id="rId88"/>
    <p:sldId id="343" r:id="rId89"/>
    <p:sldId id="356" r:id="rId90"/>
    <p:sldId id="344" r:id="rId91"/>
    <p:sldId id="345" r:id="rId92"/>
    <p:sldId id="346" r:id="rId93"/>
    <p:sldId id="347" r:id="rId94"/>
    <p:sldId id="348" r:id="rId95"/>
    <p:sldId id="349" r:id="rId96"/>
    <p:sldId id="350" r:id="rId97"/>
    <p:sldId id="351" r:id="rId98"/>
    <p:sldId id="357" r:id="rId99"/>
    <p:sldId id="352" r:id="rId100"/>
    <p:sldId id="353" r:id="rId101"/>
    <p:sldId id="354" r:id="rId102"/>
    <p:sldId id="355" r:id="rId103"/>
    <p:sldId id="358" r:id="rId104"/>
    <p:sldId id="510"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511" r:id="rId118"/>
    <p:sldId id="371" r:id="rId119"/>
    <p:sldId id="373" r:id="rId120"/>
    <p:sldId id="512" r:id="rId121"/>
    <p:sldId id="513" r:id="rId122"/>
    <p:sldId id="516" r:id="rId123"/>
    <p:sldId id="500" r:id="rId124"/>
    <p:sldId id="374" r:id="rId125"/>
    <p:sldId id="375" r:id="rId126"/>
    <p:sldId id="376" r:id="rId127"/>
    <p:sldId id="377" r:id="rId128"/>
    <p:sldId id="378" r:id="rId129"/>
    <p:sldId id="514" r:id="rId130"/>
    <p:sldId id="380" r:id="rId131"/>
    <p:sldId id="379" r:id="rId132"/>
    <p:sldId id="515" r:id="rId133"/>
    <p:sldId id="382" r:id="rId134"/>
    <p:sldId id="381" r:id="rId135"/>
    <p:sldId id="383" r:id="rId136"/>
    <p:sldId id="385" r:id="rId137"/>
    <p:sldId id="387" r:id="rId138"/>
    <p:sldId id="386" r:id="rId139"/>
    <p:sldId id="389" r:id="rId140"/>
    <p:sldId id="390" r:id="rId141"/>
    <p:sldId id="391" r:id="rId142"/>
    <p:sldId id="392" r:id="rId143"/>
    <p:sldId id="393" r:id="rId144"/>
    <p:sldId id="394" r:id="rId145"/>
    <p:sldId id="395" r:id="rId146"/>
    <p:sldId id="396" r:id="rId147"/>
    <p:sldId id="518" r:id="rId148"/>
    <p:sldId id="397" r:id="rId149"/>
    <p:sldId id="398" r:id="rId150"/>
    <p:sldId id="400" r:id="rId151"/>
    <p:sldId id="399" r:id="rId152"/>
    <p:sldId id="401" r:id="rId153"/>
    <p:sldId id="402" r:id="rId154"/>
    <p:sldId id="403" r:id="rId155"/>
    <p:sldId id="404" r:id="rId156"/>
    <p:sldId id="406" r:id="rId157"/>
    <p:sldId id="407" r:id="rId158"/>
    <p:sldId id="409" r:id="rId159"/>
    <p:sldId id="411" r:id="rId160"/>
    <p:sldId id="495" r:id="rId161"/>
    <p:sldId id="496" r:id="rId162"/>
    <p:sldId id="497" r:id="rId163"/>
    <p:sldId id="498" r:id="rId164"/>
    <p:sldId id="408" r:id="rId165"/>
    <p:sldId id="410" r:id="rId1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20ED586-C8EA-4B13-B209-D1DF4F345449}">
          <p14:sldIdLst>
            <p14:sldId id="256"/>
            <p14:sldId id="257"/>
            <p14:sldId id="258"/>
            <p14:sldId id="259"/>
            <p14:sldId id="277"/>
            <p14:sldId id="412"/>
            <p14:sldId id="260"/>
            <p14:sldId id="272"/>
            <p14:sldId id="261"/>
            <p14:sldId id="262"/>
            <p14:sldId id="266"/>
          </p14:sldIdLst>
        </p14:section>
        <p14:section name="Syntax and Language" id="{E861D5E1-3812-42BA-97FA-33A90BC1373D}">
          <p14:sldIdLst>
            <p14:sldId id="268"/>
            <p14:sldId id="269"/>
            <p14:sldId id="279"/>
          </p14:sldIdLst>
        </p14:section>
        <p14:section name="Variables" id="{BA58DA23-8603-4468-AF90-2C9A3A0B4219}">
          <p14:sldIdLst>
            <p14:sldId id="267"/>
            <p14:sldId id="278"/>
            <p14:sldId id="280"/>
            <p14:sldId id="281"/>
            <p14:sldId id="282"/>
            <p14:sldId id="283"/>
            <p14:sldId id="284"/>
            <p14:sldId id="293"/>
            <p14:sldId id="291"/>
            <p14:sldId id="501"/>
            <p14:sldId id="340"/>
            <p14:sldId id="502"/>
            <p14:sldId id="292"/>
            <p14:sldId id="286"/>
            <p14:sldId id="287"/>
            <p14:sldId id="271"/>
            <p14:sldId id="289"/>
            <p14:sldId id="294"/>
            <p14:sldId id="290"/>
            <p14:sldId id="288"/>
            <p14:sldId id="296"/>
            <p14:sldId id="295"/>
            <p14:sldId id="297"/>
            <p14:sldId id="298"/>
            <p14:sldId id="299"/>
            <p14:sldId id="300"/>
            <p14:sldId id="301"/>
            <p14:sldId id="503"/>
            <p14:sldId id="302"/>
            <p14:sldId id="504"/>
            <p14:sldId id="303"/>
            <p14:sldId id="304"/>
            <p14:sldId id="505"/>
            <p14:sldId id="305"/>
            <p14:sldId id="506"/>
            <p14:sldId id="307"/>
            <p14:sldId id="309"/>
            <p14:sldId id="306"/>
            <p14:sldId id="308"/>
            <p14:sldId id="311"/>
          </p14:sldIdLst>
        </p14:section>
        <p14:section name="Numbers" id="{78A47F3D-748A-4F03-9F9F-45DBDD821B66}">
          <p14:sldIdLst>
            <p14:sldId id="310"/>
            <p14:sldId id="312"/>
            <p14:sldId id="507"/>
            <p14:sldId id="313"/>
            <p14:sldId id="314"/>
            <p14:sldId id="316"/>
            <p14:sldId id="317"/>
            <p14:sldId id="509"/>
            <p14:sldId id="315"/>
            <p14:sldId id="319"/>
            <p14:sldId id="320"/>
            <p14:sldId id="323"/>
            <p14:sldId id="321"/>
            <p14:sldId id="338"/>
          </p14:sldIdLst>
        </p14:section>
        <p14:section name="Lists" id="{E88BBE10-6AE9-47EB-A3FD-0949A1E5DF82}">
          <p14:sldIdLst>
            <p14:sldId id="322"/>
            <p14:sldId id="324"/>
            <p14:sldId id="326"/>
            <p14:sldId id="325"/>
            <p14:sldId id="517"/>
            <p14:sldId id="327"/>
            <p14:sldId id="328"/>
            <p14:sldId id="339"/>
            <p14:sldId id="329"/>
            <p14:sldId id="330"/>
            <p14:sldId id="334"/>
            <p14:sldId id="331"/>
            <p14:sldId id="332"/>
            <p14:sldId id="333"/>
            <p14:sldId id="335"/>
            <p14:sldId id="337"/>
            <p14:sldId id="336"/>
          </p14:sldIdLst>
        </p14:section>
        <p14:section name="Flow Control" id="{C345A22F-341D-42ED-9ADA-8ACDF66EDE4A}">
          <p14:sldIdLst>
            <p14:sldId id="341"/>
            <p14:sldId id="342"/>
            <p14:sldId id="343"/>
          </p14:sldIdLst>
        </p14:section>
        <p14:section name="Comparison Operators" id="{F9602CD6-C893-41EB-9771-3E66032A0708}">
          <p14:sldIdLst>
            <p14:sldId id="356"/>
            <p14:sldId id="344"/>
            <p14:sldId id="345"/>
            <p14:sldId id="346"/>
            <p14:sldId id="347"/>
            <p14:sldId id="348"/>
            <p14:sldId id="349"/>
            <p14:sldId id="350"/>
            <p14:sldId id="351"/>
          </p14:sldIdLst>
        </p14:section>
        <p14:section name="Logical Operators" id="{4175BA4A-B339-4E5F-AA9D-8A7B283EB5B0}">
          <p14:sldIdLst>
            <p14:sldId id="357"/>
            <p14:sldId id="352"/>
            <p14:sldId id="353"/>
            <p14:sldId id="354"/>
          </p14:sldIdLst>
        </p14:section>
        <p14:section name="If and Else" id="{F1FA6108-92B6-49A1-AF01-21114A0F7F13}">
          <p14:sldIdLst>
            <p14:sldId id="355"/>
            <p14:sldId id="358"/>
            <p14:sldId id="510"/>
            <p14:sldId id="359"/>
            <p14:sldId id="360"/>
          </p14:sldIdLst>
        </p14:section>
        <p14:section name="For and While loops" id="{B37AF3C4-5353-462A-822C-2A4669FCE3B4}">
          <p14:sldIdLst>
            <p14:sldId id="361"/>
            <p14:sldId id="362"/>
            <p14:sldId id="363"/>
            <p14:sldId id="364"/>
            <p14:sldId id="365"/>
            <p14:sldId id="366"/>
            <p14:sldId id="367"/>
            <p14:sldId id="368"/>
            <p14:sldId id="369"/>
            <p14:sldId id="370"/>
            <p14:sldId id="511"/>
            <p14:sldId id="371"/>
            <p14:sldId id="373"/>
            <p14:sldId id="512"/>
            <p14:sldId id="513"/>
            <p14:sldId id="516"/>
            <p14:sldId id="500"/>
          </p14:sldIdLst>
        </p14:section>
        <p14:section name="Functions" id="{774F14F5-F721-4EC0-A416-0973EB473B6C}">
          <p14:sldIdLst>
            <p14:sldId id="374"/>
            <p14:sldId id="375"/>
            <p14:sldId id="376"/>
            <p14:sldId id="377"/>
            <p14:sldId id="378"/>
            <p14:sldId id="514"/>
            <p14:sldId id="380"/>
            <p14:sldId id="379"/>
            <p14:sldId id="515"/>
            <p14:sldId id="382"/>
            <p14:sldId id="381"/>
            <p14:sldId id="383"/>
            <p14:sldId id="385"/>
          </p14:sldIdLst>
        </p14:section>
        <p14:section name="Tuples" id="{8BA8CC16-A154-4236-8959-FC269F16902C}">
          <p14:sldIdLst>
            <p14:sldId id="387"/>
            <p14:sldId id="386"/>
            <p14:sldId id="389"/>
            <p14:sldId id="390"/>
            <p14:sldId id="391"/>
            <p14:sldId id="392"/>
          </p14:sldIdLst>
        </p14:section>
        <p14:section name="Sets" id="{406A08E2-8C28-47AD-B2A2-747AC4C6A6AC}">
          <p14:sldIdLst>
            <p14:sldId id="393"/>
            <p14:sldId id="394"/>
            <p14:sldId id="395"/>
            <p14:sldId id="396"/>
            <p14:sldId id="518"/>
            <p14:sldId id="397"/>
            <p14:sldId id="398"/>
          </p14:sldIdLst>
        </p14:section>
        <p14:section name="Dictionaries" id="{DB754F06-E426-4036-A5EE-A799B4BBD71D}">
          <p14:sldIdLst>
            <p14:sldId id="400"/>
            <p14:sldId id="399"/>
            <p14:sldId id="401"/>
            <p14:sldId id="402"/>
            <p14:sldId id="403"/>
            <p14:sldId id="404"/>
            <p14:sldId id="406"/>
          </p14:sldIdLst>
        </p14:section>
        <p14:section name="Modules" id="{E495202C-DD54-4F77-8FC2-2937FA852D06}">
          <p14:sldIdLst>
            <p14:sldId id="407"/>
            <p14:sldId id="409"/>
            <p14:sldId id="411"/>
            <p14:sldId id="495"/>
            <p14:sldId id="496"/>
            <p14:sldId id="497"/>
            <p14:sldId id="498"/>
          </p14:sldIdLst>
        </p14:section>
        <p14:section name="Wrap up" id="{6D754A59-DA2E-4549-8A31-E1A72BB75C72}">
          <p14:sldIdLst>
            <p14:sldId id="408"/>
            <p14:sldId id="4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C5DDBF-26B3-4772-9956-7F0DB5AEECB9}" v="213" dt="2022-07-18T12:26:17.976"/>
    <p1510:client id="{18CCDF04-73E4-4406-9B87-4BC7C1DFEC99}" v="541" dt="2022-05-19T14:13:42.458"/>
    <p1510:client id="{19EA65FF-BB9A-4465-8D4A-0B36A11308D4}" v="2" dt="2022-05-17T13:57:06.036"/>
    <p1510:client id="{223E98C1-1969-4D5F-AE3D-4F157A024683}" v="19" dt="2022-05-26T18:07:38.142"/>
    <p1510:client id="{36AA4DA8-83DD-488A-8248-2C75CF594D75}" v="366" dt="2022-05-31T14:02:44.202"/>
    <p1510:client id="{441E7715-701F-4867-BC21-AA4207E9C80E}" v="141" dt="2022-05-31T13:12:33.653"/>
    <p1510:client id="{48DCB7FF-7E7C-447F-A611-9BEEF47C3166}" v="140" dt="2022-07-21T09:05:14.678"/>
    <p1510:client id="{4C558A81-EB34-4A5F-AC10-25435F57DB25}" v="3388" dt="2022-07-20T13:41:12.714"/>
    <p1510:client id="{7832A8F7-5490-4391-9430-FB8383E8D334}" v="360" dt="2022-07-21T08:52:07.560"/>
    <p1510:client id="{86FB0390-CB77-4A61-A064-59E4E23B4C36}" v="151" dt="2022-07-18T12:14:14.648"/>
    <p1510:client id="{8A4A6D72-4C99-455E-9B9B-1F904BA148F1}" v="443" dt="2022-07-19T09:04:30.788"/>
    <p1510:client id="{A196C792-1B20-4C43-92C7-BEE97284372D}" v="564" dt="2022-05-31T15:33:22.711"/>
    <p1510:client id="{C57D6CAF-4F5D-4DAD-B44D-C8A806078348}" v="749" dt="2022-07-19T13:00:25.394"/>
    <p1510:client id="{D172A637-D3CC-413D-80D9-422CCFD96C06}" v="81" dt="2022-05-26T18:52:16.894"/>
    <p1510:client id="{F287D304-0361-44EE-86D3-C5FC24E8FB42}" v="46" dt="2022-05-26T18:23:20.285"/>
    <p1510:client id="{F4C110B6-9C3F-4890-9802-C770B3FA0A2A}" v="1019" dt="2022-05-26T19:34:45.3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2690" autoAdjust="0"/>
  </p:normalViewPr>
  <p:slideViewPr>
    <p:cSldViewPr snapToGrid="0">
      <p:cViewPr varScale="1">
        <p:scale>
          <a:sx n="76" d="100"/>
          <a:sy n="76" d="100"/>
        </p:scale>
        <p:origin x="806" y="67"/>
      </p:cViewPr>
      <p:guideLst/>
    </p:cSldViewPr>
  </p:slideViewPr>
  <p:notesTextViewPr>
    <p:cViewPr>
      <p:scale>
        <a:sx n="1" d="1"/>
        <a:sy n="1" d="1"/>
      </p:scale>
      <p:origin x="0" y="0"/>
    </p:cViewPr>
  </p:notesTextViewPr>
  <p:notesViewPr>
    <p:cSldViewPr snapToGrid="0">
      <p:cViewPr varScale="1">
        <p:scale>
          <a:sx n="100" d="100"/>
          <a:sy n="100" d="100"/>
        </p:scale>
        <p:origin x="2694" y="84"/>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microsoft.com/office/2015/10/relationships/revisionInfo" Target="revisionInfo.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Grieve" userId="9cb871729d99a253" providerId="Windows Live" clId="Web-{4C558A81-EB34-4A5F-AC10-25435F57DB25}"/>
    <pc:docChg chg="addSld delSld modSld sldOrd modSection">
      <pc:chgData name="Stephen Grieve" userId="9cb871729d99a253" providerId="Windows Live" clId="Web-{4C558A81-EB34-4A5F-AC10-25435F57DB25}" dt="2022-07-20T13:41:12.714" v="2965" actId="20577"/>
      <pc:docMkLst>
        <pc:docMk/>
      </pc:docMkLst>
      <pc:sldChg chg="modSp">
        <pc:chgData name="Stephen Grieve" userId="9cb871729d99a253" providerId="Windows Live" clId="Web-{4C558A81-EB34-4A5F-AC10-25435F57DB25}" dt="2022-07-20T13:41:12.714" v="2965" actId="20577"/>
        <pc:sldMkLst>
          <pc:docMk/>
          <pc:sldMk cId="1237724776" sldId="315"/>
        </pc:sldMkLst>
        <pc:spChg chg="mod">
          <ac:chgData name="Stephen Grieve" userId="9cb871729d99a253" providerId="Windows Live" clId="Web-{4C558A81-EB34-4A5F-AC10-25435F57DB25}" dt="2022-07-20T13:41:12.714" v="2965" actId="20577"/>
          <ac:spMkLst>
            <pc:docMk/>
            <pc:sldMk cId="1237724776" sldId="315"/>
            <ac:spMk id="5" creationId="{F33C603B-738E-0B05-285F-941DCC52AB51}"/>
          </ac:spMkLst>
        </pc:spChg>
      </pc:sldChg>
      <pc:sldChg chg="addSp addAnim delAnim modAnim">
        <pc:chgData name="Stephen Grieve" userId="9cb871729d99a253" providerId="Windows Live" clId="Web-{4C558A81-EB34-4A5F-AC10-25435F57DB25}" dt="2022-07-20T13:40:00.822" v="2946"/>
        <pc:sldMkLst>
          <pc:docMk/>
          <pc:sldMk cId="115466577" sldId="323"/>
        </pc:sldMkLst>
        <pc:grpChg chg="add">
          <ac:chgData name="Stephen Grieve" userId="9cb871729d99a253" providerId="Windows Live" clId="Web-{4C558A81-EB34-4A5F-AC10-25435F57DB25}" dt="2022-07-20T13:39:59.556" v="2944"/>
          <ac:grpSpMkLst>
            <pc:docMk/>
            <pc:sldMk cId="115466577" sldId="323"/>
            <ac:grpSpMk id="8" creationId="{058A0EF3-5FCC-E28D-2E2A-092369D42D9B}"/>
          </ac:grpSpMkLst>
        </pc:grpChg>
      </pc:sldChg>
      <pc:sldChg chg="delAnim modAnim">
        <pc:chgData name="Stephen Grieve" userId="9cb871729d99a253" providerId="Windows Live" clId="Web-{4C558A81-EB34-4A5F-AC10-25435F57DB25}" dt="2022-07-20T13:38:56.226" v="2942"/>
        <pc:sldMkLst>
          <pc:docMk/>
          <pc:sldMk cId="2486712659" sldId="330"/>
        </pc:sldMkLst>
      </pc:sldChg>
      <pc:sldChg chg="addSp modSp delAnim modAnim">
        <pc:chgData name="Stephen Grieve" userId="9cb871729d99a253" providerId="Windows Live" clId="Web-{4C558A81-EB34-4A5F-AC10-25435F57DB25}" dt="2022-07-20T13:22:41.825" v="2919"/>
        <pc:sldMkLst>
          <pc:docMk/>
          <pc:sldMk cId="336194892" sldId="332"/>
        </pc:sldMkLst>
        <pc:spChg chg="mod">
          <ac:chgData name="Stephen Grieve" userId="9cb871729d99a253" providerId="Windows Live" clId="Web-{4C558A81-EB34-4A5F-AC10-25435F57DB25}" dt="2022-07-20T13:22:19.668" v="2913" actId="20577"/>
          <ac:spMkLst>
            <pc:docMk/>
            <pc:sldMk cId="336194892" sldId="332"/>
            <ac:spMk id="3" creationId="{BEC78838-4FE4-4774-ACBA-8FF7317F7C8E}"/>
          </ac:spMkLst>
        </pc:spChg>
        <pc:spChg chg="mod ord">
          <ac:chgData name="Stephen Grieve" userId="9cb871729d99a253" providerId="Windows Live" clId="Web-{4C558A81-EB34-4A5F-AC10-25435F57DB25}" dt="2022-07-20T13:22:41.825" v="2919"/>
          <ac:spMkLst>
            <pc:docMk/>
            <pc:sldMk cId="336194892" sldId="332"/>
            <ac:spMk id="4" creationId="{A3B627E2-4308-4ACF-A76C-6073F0CE332B}"/>
          </ac:spMkLst>
        </pc:spChg>
        <pc:picChg chg="add mod">
          <ac:chgData name="Stephen Grieve" userId="9cb871729d99a253" providerId="Windows Live" clId="Web-{4C558A81-EB34-4A5F-AC10-25435F57DB25}" dt="2022-07-20T13:21:26.979" v="2908"/>
          <ac:picMkLst>
            <pc:docMk/>
            <pc:sldMk cId="336194892" sldId="332"/>
            <ac:picMk id="5" creationId="{CFB13EEC-F0B7-33E2-23F8-E4E83968BC9B}"/>
          </ac:picMkLst>
        </pc:picChg>
        <pc:picChg chg="add mod">
          <ac:chgData name="Stephen Grieve" userId="9cb871729d99a253" providerId="Windows Live" clId="Web-{4C558A81-EB34-4A5F-AC10-25435F57DB25}" dt="2022-07-20T13:22:38.231" v="2918"/>
          <ac:picMkLst>
            <pc:docMk/>
            <pc:sldMk cId="336194892" sldId="332"/>
            <ac:picMk id="6" creationId="{F2131E14-E3EB-A5DC-49AA-40DA7CB1CC31}"/>
          </ac:picMkLst>
        </pc:picChg>
      </pc:sldChg>
      <pc:sldChg chg="addSp modSp">
        <pc:chgData name="Stephen Grieve" userId="9cb871729d99a253" providerId="Windows Live" clId="Web-{4C558A81-EB34-4A5F-AC10-25435F57DB25}" dt="2022-07-20T13:25:28.923" v="2940" actId="20577"/>
        <pc:sldMkLst>
          <pc:docMk/>
          <pc:sldMk cId="382258831" sldId="333"/>
        </pc:sldMkLst>
        <pc:spChg chg="mod">
          <ac:chgData name="Stephen Grieve" userId="9cb871729d99a253" providerId="Windows Live" clId="Web-{4C558A81-EB34-4A5F-AC10-25435F57DB25}" dt="2022-07-20T13:25:07.953" v="2939" actId="14100"/>
          <ac:spMkLst>
            <pc:docMk/>
            <pc:sldMk cId="382258831" sldId="333"/>
            <ac:spMk id="3" creationId="{4DBD3584-0302-4071-B74C-8D22F41C75FA}"/>
          </ac:spMkLst>
        </pc:spChg>
        <pc:spChg chg="add mod">
          <ac:chgData name="Stephen Grieve" userId="9cb871729d99a253" providerId="Windows Live" clId="Web-{4C558A81-EB34-4A5F-AC10-25435F57DB25}" dt="2022-07-20T13:25:28.923" v="2940" actId="20577"/>
          <ac:spMkLst>
            <pc:docMk/>
            <pc:sldMk cId="382258831" sldId="333"/>
            <ac:spMk id="5" creationId="{3E8041AA-9EA9-6475-AF55-83B19BE063A2}"/>
          </ac:spMkLst>
        </pc:spChg>
        <pc:picChg chg="add mod">
          <ac:chgData name="Stephen Grieve" userId="9cb871729d99a253" providerId="Windows Live" clId="Web-{4C558A81-EB34-4A5F-AC10-25435F57DB25}" dt="2022-07-20T13:24:25.109" v="2926"/>
          <ac:picMkLst>
            <pc:docMk/>
            <pc:sldMk cId="382258831" sldId="333"/>
            <ac:picMk id="4" creationId="{22A7C62C-4E47-4B2F-1D8A-1339DF3E193B}"/>
          </ac:picMkLst>
        </pc:picChg>
      </pc:sldChg>
      <pc:sldChg chg="delAnim modAnim">
        <pc:chgData name="Stephen Grieve" userId="9cb871729d99a253" providerId="Windows Live" clId="Web-{4C558A81-EB34-4A5F-AC10-25435F57DB25}" dt="2022-07-20T13:38:52.163" v="2941"/>
        <pc:sldMkLst>
          <pc:docMk/>
          <pc:sldMk cId="667860494" sldId="334"/>
        </pc:sldMkLst>
      </pc:sldChg>
      <pc:sldChg chg="addSp modSp">
        <pc:chgData name="Stephen Grieve" userId="9cb871729d99a253" providerId="Windows Live" clId="Web-{4C558A81-EB34-4A5F-AC10-25435F57DB25}" dt="2022-07-20T07:40:35.654" v="2" actId="1076"/>
        <pc:sldMkLst>
          <pc:docMk/>
          <pc:sldMk cId="3013170032" sldId="343"/>
        </pc:sldMkLst>
        <pc:spChg chg="mod">
          <ac:chgData name="Stephen Grieve" userId="9cb871729d99a253" providerId="Windows Live" clId="Web-{4C558A81-EB34-4A5F-AC10-25435F57DB25}" dt="2022-07-20T07:40:25.810" v="0" actId="20577"/>
          <ac:spMkLst>
            <pc:docMk/>
            <pc:sldMk cId="3013170032" sldId="343"/>
            <ac:spMk id="3" creationId="{A2714DB9-5220-4D76-A621-F9D9B443F381}"/>
          </ac:spMkLst>
        </pc:spChg>
        <pc:picChg chg="add mod">
          <ac:chgData name="Stephen Grieve" userId="9cb871729d99a253" providerId="Windows Live" clId="Web-{4C558A81-EB34-4A5F-AC10-25435F57DB25}" dt="2022-07-20T07:40:35.654" v="2" actId="1076"/>
          <ac:picMkLst>
            <pc:docMk/>
            <pc:sldMk cId="3013170032" sldId="343"/>
            <ac:picMk id="5" creationId="{307734F9-A382-A32D-09CF-4239D04D41D3}"/>
          </ac:picMkLst>
        </pc:picChg>
      </pc:sldChg>
      <pc:sldChg chg="modSp delAnim">
        <pc:chgData name="Stephen Grieve" userId="9cb871729d99a253" providerId="Windows Live" clId="Web-{4C558A81-EB34-4A5F-AC10-25435F57DB25}" dt="2022-07-20T07:42:11.161" v="4" actId="20577"/>
        <pc:sldMkLst>
          <pc:docMk/>
          <pc:sldMk cId="1590534579" sldId="348"/>
        </pc:sldMkLst>
        <pc:spChg chg="mod">
          <ac:chgData name="Stephen Grieve" userId="9cb871729d99a253" providerId="Windows Live" clId="Web-{4C558A81-EB34-4A5F-AC10-25435F57DB25}" dt="2022-07-20T07:42:11.161" v="4" actId="20577"/>
          <ac:spMkLst>
            <pc:docMk/>
            <pc:sldMk cId="1590534579" sldId="348"/>
            <ac:spMk id="3" creationId="{3251B58B-8C00-4C58-80F0-459403146F95}"/>
          </ac:spMkLst>
        </pc:spChg>
      </pc:sldChg>
      <pc:sldChg chg="delAnim">
        <pc:chgData name="Stephen Grieve" userId="9cb871729d99a253" providerId="Windows Live" clId="Web-{4C558A81-EB34-4A5F-AC10-25435F57DB25}" dt="2022-07-20T13:01:31.443" v="2901"/>
        <pc:sldMkLst>
          <pc:docMk/>
          <pc:sldMk cId="3743032414" sldId="349"/>
        </pc:sldMkLst>
      </pc:sldChg>
      <pc:sldChg chg="delAnim">
        <pc:chgData name="Stephen Grieve" userId="9cb871729d99a253" providerId="Windows Live" clId="Web-{4C558A81-EB34-4A5F-AC10-25435F57DB25}" dt="2022-07-20T13:01:16.785" v="2900"/>
        <pc:sldMkLst>
          <pc:docMk/>
          <pc:sldMk cId="800515404" sldId="352"/>
        </pc:sldMkLst>
      </pc:sldChg>
      <pc:sldChg chg="addSp delSp modSp addAnim">
        <pc:chgData name="Stephen Grieve" userId="9cb871729d99a253" providerId="Windows Live" clId="Web-{4C558A81-EB34-4A5F-AC10-25435F57DB25}" dt="2022-07-20T08:01:44.160" v="251" actId="1076"/>
        <pc:sldMkLst>
          <pc:docMk/>
          <pc:sldMk cId="4141044537" sldId="354"/>
        </pc:sldMkLst>
        <pc:spChg chg="add del mod">
          <ac:chgData name="Stephen Grieve" userId="9cb871729d99a253" providerId="Windows Live" clId="Web-{4C558A81-EB34-4A5F-AC10-25435F57DB25}" dt="2022-07-20T07:59:58.262" v="6"/>
          <ac:spMkLst>
            <pc:docMk/>
            <pc:sldMk cId="4141044537" sldId="354"/>
            <ac:spMk id="5" creationId="{241B7D8D-AACB-9C66-0197-F9B75F24FA56}"/>
          </ac:spMkLst>
        </pc:spChg>
        <pc:spChg chg="add mod">
          <ac:chgData name="Stephen Grieve" userId="9cb871729d99a253" providerId="Windows Live" clId="Web-{4C558A81-EB34-4A5F-AC10-25435F57DB25}" dt="2022-07-20T08:01:44.160" v="251" actId="1076"/>
          <ac:spMkLst>
            <pc:docMk/>
            <pc:sldMk cId="4141044537" sldId="354"/>
            <ac:spMk id="9" creationId="{7D853819-DBD3-B9F9-5E65-E44B1526A208}"/>
          </ac:spMkLst>
        </pc:spChg>
        <pc:graphicFrameChg chg="add mod ord modGraphic">
          <ac:chgData name="Stephen Grieve" userId="9cb871729d99a253" providerId="Windows Live" clId="Web-{4C558A81-EB34-4A5F-AC10-25435F57DB25}" dt="2022-07-20T08:01:08.610" v="218" actId="1076"/>
          <ac:graphicFrameMkLst>
            <pc:docMk/>
            <pc:sldMk cId="4141044537" sldId="354"/>
            <ac:graphicFrameMk id="7" creationId="{B99B7FA9-A003-6137-D909-74CC9AB5B120}"/>
          </ac:graphicFrameMkLst>
        </pc:graphicFrameChg>
        <pc:picChg chg="del">
          <ac:chgData name="Stephen Grieve" userId="9cb871729d99a253" providerId="Windows Live" clId="Web-{4C558A81-EB34-4A5F-AC10-25435F57DB25}" dt="2022-07-20T07:59:43.823" v="5"/>
          <ac:picMkLst>
            <pc:docMk/>
            <pc:sldMk cId="4141044537" sldId="354"/>
            <ac:picMk id="4" creationId="{7A75F8D1-65A3-4988-9FC3-21A5D8CE9613}"/>
          </ac:picMkLst>
        </pc:picChg>
      </pc:sldChg>
      <pc:sldChg chg="addSp delSp modSp addAnim delAnim modAnim">
        <pc:chgData name="Stephen Grieve" userId="9cb871729d99a253" providerId="Windows Live" clId="Web-{4C558A81-EB34-4A5F-AC10-25435F57DB25}" dt="2022-07-20T12:59:28.059" v="2899" actId="1076"/>
        <pc:sldMkLst>
          <pc:docMk/>
          <pc:sldMk cId="2032123862" sldId="358"/>
        </pc:sldMkLst>
        <pc:spChg chg="add mod">
          <ac:chgData name="Stephen Grieve" userId="9cb871729d99a253" providerId="Windows Live" clId="Web-{4C558A81-EB34-4A5F-AC10-25435F57DB25}" dt="2022-07-20T08:34:04.380" v="408" actId="14100"/>
          <ac:spMkLst>
            <pc:docMk/>
            <pc:sldMk cId="2032123862" sldId="358"/>
            <ac:spMk id="3" creationId="{E6740284-5E83-C610-A433-55F188A92E46}"/>
          </ac:spMkLst>
        </pc:spChg>
        <pc:spChg chg="mod">
          <ac:chgData name="Stephen Grieve" userId="9cb871729d99a253" providerId="Windows Live" clId="Web-{4C558A81-EB34-4A5F-AC10-25435F57DB25}" dt="2022-07-20T12:59:28.059" v="2899" actId="1076"/>
          <ac:spMkLst>
            <pc:docMk/>
            <pc:sldMk cId="2032123862" sldId="358"/>
            <ac:spMk id="4" creationId="{21C7ED2B-0570-4AA5-8B91-312680C22BEA}"/>
          </ac:spMkLst>
        </pc:spChg>
        <pc:spChg chg="mod">
          <ac:chgData name="Stephen Grieve" userId="9cb871729d99a253" providerId="Windows Live" clId="Web-{4C558A81-EB34-4A5F-AC10-25435F57DB25}" dt="2022-07-20T08:33:51.208" v="402" actId="14100"/>
          <ac:spMkLst>
            <pc:docMk/>
            <pc:sldMk cId="2032123862" sldId="358"/>
            <ac:spMk id="5" creationId="{9D73C2B8-9213-4166-ACFF-0DC2FF069B61}"/>
          </ac:spMkLst>
        </pc:spChg>
        <pc:spChg chg="add mod">
          <ac:chgData name="Stephen Grieve" userId="9cb871729d99a253" providerId="Windows Live" clId="Web-{4C558A81-EB34-4A5F-AC10-25435F57DB25}" dt="2022-07-20T08:36:18.681" v="515" actId="20577"/>
          <ac:spMkLst>
            <pc:docMk/>
            <pc:sldMk cId="2032123862" sldId="358"/>
            <ac:spMk id="7" creationId="{58B563B4-FC2B-D287-137C-2C270367C7DA}"/>
          </ac:spMkLst>
        </pc:spChg>
        <pc:spChg chg="del mod">
          <ac:chgData name="Stephen Grieve" userId="9cb871729d99a253" providerId="Windows Live" clId="Web-{4C558A81-EB34-4A5F-AC10-25435F57DB25}" dt="2022-07-20T08:03:29.402" v="277"/>
          <ac:spMkLst>
            <pc:docMk/>
            <pc:sldMk cId="2032123862" sldId="358"/>
            <ac:spMk id="8" creationId="{067A3706-1925-4A63-A0F1-8A44BB6D957D}"/>
          </ac:spMkLst>
        </pc:spChg>
        <pc:spChg chg="del">
          <ac:chgData name="Stephen Grieve" userId="9cb871729d99a253" providerId="Windows Live" clId="Web-{4C558A81-EB34-4A5F-AC10-25435F57DB25}" dt="2022-07-20T08:03:11.729" v="272"/>
          <ac:spMkLst>
            <pc:docMk/>
            <pc:sldMk cId="2032123862" sldId="358"/>
            <ac:spMk id="10" creationId="{B4AA9D89-CF64-4667-810A-B8E6A026EF6D}"/>
          </ac:spMkLst>
        </pc:spChg>
        <pc:spChg chg="del">
          <ac:chgData name="Stephen Grieve" userId="9cb871729d99a253" providerId="Windows Live" clId="Web-{4C558A81-EB34-4A5F-AC10-25435F57DB25}" dt="2022-07-20T08:03:14.401" v="273"/>
          <ac:spMkLst>
            <pc:docMk/>
            <pc:sldMk cId="2032123862" sldId="358"/>
            <ac:spMk id="11" creationId="{200F1CCA-BEA0-4FAC-B2C0-C960CDE091E5}"/>
          </ac:spMkLst>
        </pc:spChg>
        <pc:grpChg chg="add">
          <ac:chgData name="Stephen Grieve" userId="9cb871729d99a253" providerId="Windows Live" clId="Web-{4C558A81-EB34-4A5F-AC10-25435F57DB25}" dt="2022-07-20T12:59:18.855" v="2895"/>
          <ac:grpSpMkLst>
            <pc:docMk/>
            <pc:sldMk cId="2032123862" sldId="358"/>
            <ac:grpSpMk id="6" creationId="{AD257063-92A6-40F9-15DD-C42496039983}"/>
          </ac:grpSpMkLst>
        </pc:grpChg>
        <pc:picChg chg="add mod">
          <ac:chgData name="Stephen Grieve" userId="9cb871729d99a253" providerId="Windows Live" clId="Web-{4C558A81-EB34-4A5F-AC10-25435F57DB25}" dt="2022-07-20T08:34:09.396" v="409" actId="1076"/>
          <ac:picMkLst>
            <pc:docMk/>
            <pc:sldMk cId="2032123862" sldId="358"/>
            <ac:picMk id="2" creationId="{7BA36748-6468-5188-54CE-8B51840548DD}"/>
          </ac:picMkLst>
        </pc:picChg>
      </pc:sldChg>
      <pc:sldChg chg="addSp delSp modSp addAnim delAnim modAnim">
        <pc:chgData name="Stephen Grieve" userId="9cb871729d99a253" providerId="Windows Live" clId="Web-{4C558A81-EB34-4A5F-AC10-25435F57DB25}" dt="2022-07-20T08:57:52.123" v="877"/>
        <pc:sldMkLst>
          <pc:docMk/>
          <pc:sldMk cId="1277118342" sldId="359"/>
        </pc:sldMkLst>
        <pc:spChg chg="mod">
          <ac:chgData name="Stephen Grieve" userId="9cb871729d99a253" providerId="Windows Live" clId="Web-{4C558A81-EB34-4A5F-AC10-25435F57DB25}" dt="2022-07-20T08:54:25.930" v="806" actId="14100"/>
          <ac:spMkLst>
            <pc:docMk/>
            <pc:sldMk cId="1277118342" sldId="359"/>
            <ac:spMk id="3" creationId="{F8AE43B8-C59E-4E44-84C4-6E41BE9508E9}"/>
          </ac:spMkLst>
        </pc:spChg>
        <pc:spChg chg="del">
          <ac:chgData name="Stephen Grieve" userId="9cb871729d99a253" providerId="Windows Live" clId="Web-{4C558A81-EB34-4A5F-AC10-25435F57DB25}" dt="2022-07-20T08:54:21.274" v="805"/>
          <ac:spMkLst>
            <pc:docMk/>
            <pc:sldMk cId="1277118342" sldId="359"/>
            <ac:spMk id="5" creationId="{1BE3A571-823B-4A6B-BE0E-FCD2C575A2AB}"/>
          </ac:spMkLst>
        </pc:spChg>
        <pc:spChg chg="mod">
          <ac:chgData name="Stephen Grieve" userId="9cb871729d99a253" providerId="Windows Live" clId="Web-{4C558A81-EB34-4A5F-AC10-25435F57DB25}" dt="2022-07-20T08:55:25.072" v="829" actId="20577"/>
          <ac:spMkLst>
            <pc:docMk/>
            <pc:sldMk cId="1277118342" sldId="359"/>
            <ac:spMk id="6" creationId="{EF2CDD5C-EC11-4E78-A220-6BEF5FCADAE9}"/>
          </ac:spMkLst>
        </pc:spChg>
        <pc:spChg chg="add mod">
          <ac:chgData name="Stephen Grieve" userId="9cb871729d99a253" providerId="Windows Live" clId="Web-{4C558A81-EB34-4A5F-AC10-25435F57DB25}" dt="2022-07-20T08:57:11.981" v="868" actId="20577"/>
          <ac:spMkLst>
            <pc:docMk/>
            <pc:sldMk cId="1277118342" sldId="359"/>
            <ac:spMk id="10" creationId="{61029EAC-7B43-12B6-792F-A309A0C8C2AA}"/>
          </ac:spMkLst>
        </pc:spChg>
        <pc:grpChg chg="add">
          <ac:chgData name="Stephen Grieve" userId="9cb871729d99a253" providerId="Windows Live" clId="Web-{4C558A81-EB34-4A5F-AC10-25435F57DB25}" dt="2022-07-20T08:57:33.138" v="872"/>
          <ac:grpSpMkLst>
            <pc:docMk/>
            <pc:sldMk cId="1277118342" sldId="359"/>
            <ac:grpSpMk id="12" creationId="{83662487-12F1-807B-302A-B6DD4E66C2C8}"/>
          </ac:grpSpMkLst>
        </pc:grpChg>
        <pc:picChg chg="add del mod">
          <ac:chgData name="Stephen Grieve" userId="9cb871729d99a253" providerId="Windows Live" clId="Web-{4C558A81-EB34-4A5F-AC10-25435F57DB25}" dt="2022-07-20T08:55:25.791" v="830"/>
          <ac:picMkLst>
            <pc:docMk/>
            <pc:sldMk cId="1277118342" sldId="359"/>
            <ac:picMk id="4" creationId="{7B8FAD19-2A67-2907-50AB-A25EB1CCCB35}"/>
          </ac:picMkLst>
        </pc:picChg>
        <pc:picChg chg="add mod">
          <ac:chgData name="Stephen Grieve" userId="9cb871729d99a253" providerId="Windows Live" clId="Web-{4C558A81-EB34-4A5F-AC10-25435F57DB25}" dt="2022-07-20T08:55:37.104" v="834"/>
          <ac:picMkLst>
            <pc:docMk/>
            <pc:sldMk cId="1277118342" sldId="359"/>
            <ac:picMk id="7" creationId="{9B0CBD53-CDD2-63DA-C6BE-10292579D93D}"/>
          </ac:picMkLst>
        </pc:picChg>
        <pc:picChg chg="add del mod">
          <ac:chgData name="Stephen Grieve" userId="9cb871729d99a253" providerId="Windows Live" clId="Web-{4C558A81-EB34-4A5F-AC10-25435F57DB25}" dt="2022-07-20T08:56:00.901" v="836"/>
          <ac:picMkLst>
            <pc:docMk/>
            <pc:sldMk cId="1277118342" sldId="359"/>
            <ac:picMk id="8" creationId="{1F14DFFD-6413-D33A-5A2A-FE74745F6F1D}"/>
          </ac:picMkLst>
        </pc:picChg>
        <pc:cxnChg chg="add mod">
          <ac:chgData name="Stephen Grieve" userId="9cb871729d99a253" providerId="Windows Live" clId="Web-{4C558A81-EB34-4A5F-AC10-25435F57DB25}" dt="2022-07-20T08:57:27.607" v="871" actId="14100"/>
          <ac:cxnSpMkLst>
            <pc:docMk/>
            <pc:sldMk cId="1277118342" sldId="359"/>
            <ac:cxnSpMk id="11" creationId="{126461F9-0CD0-EEFB-23F8-A8E1900429CF}"/>
          </ac:cxnSpMkLst>
        </pc:cxnChg>
      </pc:sldChg>
      <pc:sldChg chg="addSp delSp modSp addAnim">
        <pc:chgData name="Stephen Grieve" userId="9cb871729d99a253" providerId="Windows Live" clId="Web-{4C558A81-EB34-4A5F-AC10-25435F57DB25}" dt="2022-07-20T09:03:01.132" v="953"/>
        <pc:sldMkLst>
          <pc:docMk/>
          <pc:sldMk cId="2243065879" sldId="363"/>
        </pc:sldMkLst>
        <pc:spChg chg="mod">
          <ac:chgData name="Stephen Grieve" userId="9cb871729d99a253" providerId="Windows Live" clId="Web-{4C558A81-EB34-4A5F-AC10-25435F57DB25}" dt="2022-07-20T09:00:59.519" v="909" actId="20577"/>
          <ac:spMkLst>
            <pc:docMk/>
            <pc:sldMk cId="2243065879" sldId="363"/>
            <ac:spMk id="3" creationId="{9E6BC867-C22C-42E2-AFA3-3925B40EFED8}"/>
          </ac:spMkLst>
        </pc:spChg>
        <pc:spChg chg="del">
          <ac:chgData name="Stephen Grieve" userId="9cb871729d99a253" providerId="Windows Live" clId="Web-{4C558A81-EB34-4A5F-AC10-25435F57DB25}" dt="2022-07-20T08:58:31.655" v="880"/>
          <ac:spMkLst>
            <pc:docMk/>
            <pc:sldMk cId="2243065879" sldId="363"/>
            <ac:spMk id="9" creationId="{A39EB02F-A625-41DD-AE1E-2149C246A5FD}"/>
          </ac:spMkLst>
        </pc:spChg>
        <pc:spChg chg="add mod">
          <ac:chgData name="Stephen Grieve" userId="9cb871729d99a253" providerId="Windows Live" clId="Web-{4C558A81-EB34-4A5F-AC10-25435F57DB25}" dt="2022-07-20T09:00:44.378" v="905" actId="14100"/>
          <ac:spMkLst>
            <pc:docMk/>
            <pc:sldMk cId="2243065879" sldId="363"/>
            <ac:spMk id="11" creationId="{D54AD977-9737-6726-0958-3AC00D818F5A}"/>
          </ac:spMkLst>
        </pc:spChg>
        <pc:spChg chg="del">
          <ac:chgData name="Stephen Grieve" userId="9cb871729d99a253" providerId="Windows Live" clId="Web-{4C558A81-EB34-4A5F-AC10-25435F57DB25}" dt="2022-07-20T08:58:31.655" v="879"/>
          <ac:spMkLst>
            <pc:docMk/>
            <pc:sldMk cId="2243065879" sldId="363"/>
            <ac:spMk id="12" creationId="{A30E4F38-A2D0-4415-9C40-C80B5B1BD476}"/>
          </ac:spMkLst>
        </pc:spChg>
        <pc:spChg chg="del">
          <ac:chgData name="Stephen Grieve" userId="9cb871729d99a253" providerId="Windows Live" clId="Web-{4C558A81-EB34-4A5F-AC10-25435F57DB25}" dt="2022-07-20T08:58:31.640" v="878"/>
          <ac:spMkLst>
            <pc:docMk/>
            <pc:sldMk cId="2243065879" sldId="363"/>
            <ac:spMk id="13" creationId="{848F8EEB-75ED-4685-A5B2-7C038CA4EF33}"/>
          </ac:spMkLst>
        </pc:spChg>
        <pc:spChg chg="add del mod">
          <ac:chgData name="Stephen Grieve" userId="9cb871729d99a253" providerId="Windows Live" clId="Web-{4C558A81-EB34-4A5F-AC10-25435F57DB25}" dt="2022-07-20T09:01:17.504" v="915"/>
          <ac:spMkLst>
            <pc:docMk/>
            <pc:sldMk cId="2243065879" sldId="363"/>
            <ac:spMk id="14" creationId="{E963DA3A-17D0-6A1A-1007-342EB46FA1A7}"/>
          </ac:spMkLst>
        </pc:spChg>
        <pc:spChg chg="add mod">
          <ac:chgData name="Stephen Grieve" userId="9cb871729d99a253" providerId="Windows Live" clId="Web-{4C558A81-EB34-4A5F-AC10-25435F57DB25}" dt="2022-07-20T09:01:49.927" v="944" actId="20577"/>
          <ac:spMkLst>
            <pc:docMk/>
            <pc:sldMk cId="2243065879" sldId="363"/>
            <ac:spMk id="16" creationId="{FECB3447-2366-0431-54FC-8869F1850D10}"/>
          </ac:spMkLst>
        </pc:spChg>
        <pc:picChg chg="add del mod">
          <ac:chgData name="Stephen Grieve" userId="9cb871729d99a253" providerId="Windows Live" clId="Web-{4C558A81-EB34-4A5F-AC10-25435F57DB25}" dt="2022-07-20T09:02:26.396" v="945"/>
          <ac:picMkLst>
            <pc:docMk/>
            <pc:sldMk cId="2243065879" sldId="363"/>
            <ac:picMk id="10" creationId="{4A9ABF3C-5B05-366E-C071-134EBC4692FF}"/>
          </ac:picMkLst>
        </pc:picChg>
        <pc:picChg chg="add mod ord">
          <ac:chgData name="Stephen Grieve" userId="9cb871729d99a253" providerId="Windows Live" clId="Web-{4C558A81-EB34-4A5F-AC10-25435F57DB25}" dt="2022-07-20T09:03:01.132" v="953"/>
          <ac:picMkLst>
            <pc:docMk/>
            <pc:sldMk cId="2243065879" sldId="363"/>
            <ac:picMk id="17" creationId="{669E5D05-3A2A-0581-70C8-79BECA947685}"/>
          </ac:picMkLst>
        </pc:picChg>
      </pc:sldChg>
      <pc:sldChg chg="addSp delSp modSp">
        <pc:chgData name="Stephen Grieve" userId="9cb871729d99a253" providerId="Windows Live" clId="Web-{4C558A81-EB34-4A5F-AC10-25435F57DB25}" dt="2022-07-20T12:54:42.087" v="2857" actId="1076"/>
        <pc:sldMkLst>
          <pc:docMk/>
          <pc:sldMk cId="1943245673" sldId="364"/>
        </pc:sldMkLst>
        <pc:spChg chg="mod">
          <ac:chgData name="Stephen Grieve" userId="9cb871729d99a253" providerId="Windows Live" clId="Web-{4C558A81-EB34-4A5F-AC10-25435F57DB25}" dt="2022-07-20T12:54:28.852" v="2848" actId="1076"/>
          <ac:spMkLst>
            <pc:docMk/>
            <pc:sldMk cId="1943245673" sldId="364"/>
            <ac:spMk id="4" creationId="{DE80859A-1D22-4651-8093-9313844EC0BD}"/>
          </ac:spMkLst>
        </pc:spChg>
        <pc:spChg chg="mod">
          <ac:chgData name="Stephen Grieve" userId="9cb871729d99a253" providerId="Windows Live" clId="Web-{4C558A81-EB34-4A5F-AC10-25435F57DB25}" dt="2022-07-20T12:54:28.852" v="2849" actId="1076"/>
          <ac:spMkLst>
            <pc:docMk/>
            <pc:sldMk cId="1943245673" sldId="364"/>
            <ac:spMk id="5" creationId="{FD89E619-3D8C-4FE9-B089-1A226C8D11EB}"/>
          </ac:spMkLst>
        </pc:spChg>
        <pc:spChg chg="mod">
          <ac:chgData name="Stephen Grieve" userId="9cb871729d99a253" providerId="Windows Live" clId="Web-{4C558A81-EB34-4A5F-AC10-25435F57DB25}" dt="2022-07-20T12:54:28.867" v="2850" actId="1076"/>
          <ac:spMkLst>
            <pc:docMk/>
            <pc:sldMk cId="1943245673" sldId="364"/>
            <ac:spMk id="6" creationId="{4BAAF471-6402-49C1-9ADA-49D75124020B}"/>
          </ac:spMkLst>
        </pc:spChg>
        <pc:spChg chg="mod">
          <ac:chgData name="Stephen Grieve" userId="9cb871729d99a253" providerId="Windows Live" clId="Web-{4C558A81-EB34-4A5F-AC10-25435F57DB25}" dt="2022-07-20T12:54:28.914" v="2854" actId="1076"/>
          <ac:spMkLst>
            <pc:docMk/>
            <pc:sldMk cId="1943245673" sldId="364"/>
            <ac:spMk id="10" creationId="{95441286-BCCF-4C3C-9AE8-D0CE84082AEA}"/>
          </ac:spMkLst>
        </pc:spChg>
        <pc:picChg chg="del">
          <ac:chgData name="Stephen Grieve" userId="9cb871729d99a253" providerId="Windows Live" clId="Web-{4C558A81-EB34-4A5F-AC10-25435F57DB25}" dt="2022-07-20T12:53:55.240" v="2844"/>
          <ac:picMkLst>
            <pc:docMk/>
            <pc:sldMk cId="1943245673" sldId="364"/>
            <ac:picMk id="11" creationId="{5F2A0661-4B03-44BD-B6AD-9CE90499FA9C}"/>
          </ac:picMkLst>
        </pc:picChg>
        <pc:picChg chg="add mod">
          <ac:chgData name="Stephen Grieve" userId="9cb871729d99a253" providerId="Windows Live" clId="Web-{4C558A81-EB34-4A5F-AC10-25435F57DB25}" dt="2022-07-20T12:54:42.087" v="2857" actId="1076"/>
          <ac:picMkLst>
            <pc:docMk/>
            <pc:sldMk cId="1943245673" sldId="364"/>
            <ac:picMk id="12" creationId="{68949A3E-EE6A-0886-EBB3-0AF16370A935}"/>
          </ac:picMkLst>
        </pc:picChg>
        <pc:cxnChg chg="mod">
          <ac:chgData name="Stephen Grieve" userId="9cb871729d99a253" providerId="Windows Live" clId="Web-{4C558A81-EB34-4A5F-AC10-25435F57DB25}" dt="2022-07-20T12:54:28.883" v="2851" actId="1076"/>
          <ac:cxnSpMkLst>
            <pc:docMk/>
            <pc:sldMk cId="1943245673" sldId="364"/>
            <ac:cxnSpMk id="7" creationId="{DB238B67-7074-4CEC-8AF8-6455EC9D92C8}"/>
          </ac:cxnSpMkLst>
        </pc:cxnChg>
        <pc:cxnChg chg="mod">
          <ac:chgData name="Stephen Grieve" userId="9cb871729d99a253" providerId="Windows Live" clId="Web-{4C558A81-EB34-4A5F-AC10-25435F57DB25}" dt="2022-07-20T12:54:28.898" v="2852" actId="1076"/>
          <ac:cxnSpMkLst>
            <pc:docMk/>
            <pc:sldMk cId="1943245673" sldId="364"/>
            <ac:cxnSpMk id="8" creationId="{05EA2208-DB2E-44B5-8D2C-B7722C640615}"/>
          </ac:cxnSpMkLst>
        </pc:cxnChg>
        <pc:cxnChg chg="mod">
          <ac:chgData name="Stephen Grieve" userId="9cb871729d99a253" providerId="Windows Live" clId="Web-{4C558A81-EB34-4A5F-AC10-25435F57DB25}" dt="2022-07-20T12:54:28.898" v="2853" actId="1076"/>
          <ac:cxnSpMkLst>
            <pc:docMk/>
            <pc:sldMk cId="1943245673" sldId="364"/>
            <ac:cxnSpMk id="9" creationId="{7F7E6CEE-C18B-493F-8AC5-20689C922E2E}"/>
          </ac:cxnSpMkLst>
        </pc:cxnChg>
      </pc:sldChg>
      <pc:sldChg chg="addSp delSp modSp delAnim">
        <pc:chgData name="Stephen Grieve" userId="9cb871729d99a253" providerId="Windows Live" clId="Web-{4C558A81-EB34-4A5F-AC10-25435F57DB25}" dt="2022-07-20T12:57:34.301" v="2878" actId="1076"/>
        <pc:sldMkLst>
          <pc:docMk/>
          <pc:sldMk cId="4236573367" sldId="365"/>
        </pc:sldMkLst>
        <pc:spChg chg="mod">
          <ac:chgData name="Stephen Grieve" userId="9cb871729d99a253" providerId="Windows Live" clId="Web-{4C558A81-EB34-4A5F-AC10-25435F57DB25}" dt="2022-07-20T12:55:29.246" v="2859" actId="1076"/>
          <ac:spMkLst>
            <pc:docMk/>
            <pc:sldMk cId="4236573367" sldId="365"/>
            <ac:spMk id="4" creationId="{88C8EAAF-3463-409A-BF16-21B95600356D}"/>
          </ac:spMkLst>
        </pc:spChg>
        <pc:spChg chg="mod">
          <ac:chgData name="Stephen Grieve" userId="9cb871729d99a253" providerId="Windows Live" clId="Web-{4C558A81-EB34-4A5F-AC10-25435F57DB25}" dt="2022-07-20T12:55:29.246" v="2860" actId="1076"/>
          <ac:spMkLst>
            <pc:docMk/>
            <pc:sldMk cId="4236573367" sldId="365"/>
            <ac:spMk id="5" creationId="{7FECF0A4-D3F9-4680-9A1A-6569B12CB8AA}"/>
          </ac:spMkLst>
        </pc:spChg>
        <pc:spChg chg="mod">
          <ac:chgData name="Stephen Grieve" userId="9cb871729d99a253" providerId="Windows Live" clId="Web-{4C558A81-EB34-4A5F-AC10-25435F57DB25}" dt="2022-07-20T12:55:29.293" v="2864" actId="1076"/>
          <ac:spMkLst>
            <pc:docMk/>
            <pc:sldMk cId="4236573367" sldId="365"/>
            <ac:spMk id="9" creationId="{A38EB583-DDDF-42F5-B22F-C2F95F371A01}"/>
          </ac:spMkLst>
        </pc:spChg>
        <pc:spChg chg="mod">
          <ac:chgData name="Stephen Grieve" userId="9cb871729d99a253" providerId="Windows Live" clId="Web-{4C558A81-EB34-4A5F-AC10-25435F57DB25}" dt="2022-07-20T12:55:29.309" v="2865" actId="1076"/>
          <ac:spMkLst>
            <pc:docMk/>
            <pc:sldMk cId="4236573367" sldId="365"/>
            <ac:spMk id="10" creationId="{4B8D036F-02DD-4270-811B-562A3DAA1955}"/>
          </ac:spMkLst>
        </pc:spChg>
        <pc:spChg chg="mod">
          <ac:chgData name="Stephen Grieve" userId="9cb871729d99a253" providerId="Windows Live" clId="Web-{4C558A81-EB34-4A5F-AC10-25435F57DB25}" dt="2022-07-20T12:55:29.324" v="2866" actId="1076"/>
          <ac:spMkLst>
            <pc:docMk/>
            <pc:sldMk cId="4236573367" sldId="365"/>
            <ac:spMk id="11" creationId="{BDF678F7-1BAB-4DB7-8D3B-6FA340A12BD8}"/>
          </ac:spMkLst>
        </pc:spChg>
        <pc:spChg chg="mod">
          <ac:chgData name="Stephen Grieve" userId="9cb871729d99a253" providerId="Windows Live" clId="Web-{4C558A81-EB34-4A5F-AC10-25435F57DB25}" dt="2022-07-20T12:55:29.356" v="2869" actId="1076"/>
          <ac:spMkLst>
            <pc:docMk/>
            <pc:sldMk cId="4236573367" sldId="365"/>
            <ac:spMk id="14" creationId="{D6D7E283-653D-4CD9-8463-A0E7AABE3469}"/>
          </ac:spMkLst>
        </pc:spChg>
        <pc:picChg chg="del">
          <ac:chgData name="Stephen Grieve" userId="9cb871729d99a253" providerId="Windows Live" clId="Web-{4C558A81-EB34-4A5F-AC10-25435F57DB25}" dt="2022-07-20T12:56:53.033" v="2870"/>
          <ac:picMkLst>
            <pc:docMk/>
            <pc:sldMk cId="4236573367" sldId="365"/>
            <ac:picMk id="15" creationId="{D985B95F-76E7-475D-B892-7FC0E6640301}"/>
          </ac:picMkLst>
        </pc:picChg>
        <pc:picChg chg="del">
          <ac:chgData name="Stephen Grieve" userId="9cb871729d99a253" providerId="Windows Live" clId="Web-{4C558A81-EB34-4A5F-AC10-25435F57DB25}" dt="2022-07-20T12:55:20.574" v="2858"/>
          <ac:picMkLst>
            <pc:docMk/>
            <pc:sldMk cId="4236573367" sldId="365"/>
            <ac:picMk id="16" creationId="{F22F0008-EAFE-437E-8CE2-5DA7EBBE8582}"/>
          </ac:picMkLst>
        </pc:picChg>
        <pc:picChg chg="add mod ord">
          <ac:chgData name="Stephen Grieve" userId="9cb871729d99a253" providerId="Windows Live" clId="Web-{4C558A81-EB34-4A5F-AC10-25435F57DB25}" dt="2022-07-20T12:57:34.301" v="2878" actId="1076"/>
          <ac:picMkLst>
            <pc:docMk/>
            <pc:sldMk cId="4236573367" sldId="365"/>
            <ac:picMk id="17" creationId="{6C7BDCCC-E4F1-2060-7D80-047AE564AB45}"/>
          </ac:picMkLst>
        </pc:picChg>
        <pc:cxnChg chg="mod">
          <ac:chgData name="Stephen Grieve" userId="9cb871729d99a253" providerId="Windows Live" clId="Web-{4C558A81-EB34-4A5F-AC10-25435F57DB25}" dt="2022-07-20T12:55:29.262" v="2861" actId="1076"/>
          <ac:cxnSpMkLst>
            <pc:docMk/>
            <pc:sldMk cId="4236573367" sldId="365"/>
            <ac:cxnSpMk id="6" creationId="{CEC80FE6-4C55-44CE-839D-4CF01527D015}"/>
          </ac:cxnSpMkLst>
        </pc:cxnChg>
        <pc:cxnChg chg="mod">
          <ac:chgData name="Stephen Grieve" userId="9cb871729d99a253" providerId="Windows Live" clId="Web-{4C558A81-EB34-4A5F-AC10-25435F57DB25}" dt="2022-07-20T12:55:29.277" v="2862" actId="1076"/>
          <ac:cxnSpMkLst>
            <pc:docMk/>
            <pc:sldMk cId="4236573367" sldId="365"/>
            <ac:cxnSpMk id="7" creationId="{9730D4C3-D4A3-405F-B370-5C0945CC9504}"/>
          </ac:cxnSpMkLst>
        </pc:cxnChg>
        <pc:cxnChg chg="mod">
          <ac:chgData name="Stephen Grieve" userId="9cb871729d99a253" providerId="Windows Live" clId="Web-{4C558A81-EB34-4A5F-AC10-25435F57DB25}" dt="2022-07-20T12:55:29.277" v="2863" actId="1076"/>
          <ac:cxnSpMkLst>
            <pc:docMk/>
            <pc:sldMk cId="4236573367" sldId="365"/>
            <ac:cxnSpMk id="8" creationId="{F55763D7-70C3-44DB-A696-436112BC2701}"/>
          </ac:cxnSpMkLst>
        </pc:cxnChg>
        <pc:cxnChg chg="mod">
          <ac:chgData name="Stephen Grieve" userId="9cb871729d99a253" providerId="Windows Live" clId="Web-{4C558A81-EB34-4A5F-AC10-25435F57DB25}" dt="2022-07-20T12:55:29.340" v="2867" actId="1076"/>
          <ac:cxnSpMkLst>
            <pc:docMk/>
            <pc:sldMk cId="4236573367" sldId="365"/>
            <ac:cxnSpMk id="12" creationId="{78BC81AA-2D02-4BF2-A210-95BF048C1F8F}"/>
          </ac:cxnSpMkLst>
        </pc:cxnChg>
        <pc:cxnChg chg="mod">
          <ac:chgData name="Stephen Grieve" userId="9cb871729d99a253" providerId="Windows Live" clId="Web-{4C558A81-EB34-4A5F-AC10-25435F57DB25}" dt="2022-07-20T12:55:29.356" v="2868" actId="1076"/>
          <ac:cxnSpMkLst>
            <pc:docMk/>
            <pc:sldMk cId="4236573367" sldId="365"/>
            <ac:cxnSpMk id="13" creationId="{A6E1BAF1-258F-4A4D-A929-DE0D2EB5C74A}"/>
          </ac:cxnSpMkLst>
        </pc:cxnChg>
      </pc:sldChg>
      <pc:sldChg chg="addSp modSp addAnim delAnim modAnim">
        <pc:chgData name="Stephen Grieve" userId="9cb871729d99a253" providerId="Windows Live" clId="Web-{4C558A81-EB34-4A5F-AC10-25435F57DB25}" dt="2022-07-20T12:46:03.552" v="2766" actId="20577"/>
        <pc:sldMkLst>
          <pc:docMk/>
          <pc:sldMk cId="4129954910" sldId="367"/>
        </pc:sldMkLst>
        <pc:spChg chg="mod">
          <ac:chgData name="Stephen Grieve" userId="9cb871729d99a253" providerId="Windows Live" clId="Web-{4C558A81-EB34-4A5F-AC10-25435F57DB25}" dt="2022-07-20T09:04:10.852" v="956" actId="20577"/>
          <ac:spMkLst>
            <pc:docMk/>
            <pc:sldMk cId="4129954910" sldId="367"/>
            <ac:spMk id="2" creationId="{75BA6915-620C-4E7A-9B57-A8CD7C71C983}"/>
          </ac:spMkLst>
        </pc:spChg>
        <pc:spChg chg="mod">
          <ac:chgData name="Stephen Grieve" userId="9cb871729d99a253" providerId="Windows Live" clId="Web-{4C558A81-EB34-4A5F-AC10-25435F57DB25}" dt="2022-07-20T12:46:03.552" v="2766" actId="20577"/>
          <ac:spMkLst>
            <pc:docMk/>
            <pc:sldMk cId="4129954910" sldId="367"/>
            <ac:spMk id="3" creationId="{8CADF0B8-4AE8-4116-BB65-27B008D84A48}"/>
          </ac:spMkLst>
        </pc:spChg>
        <pc:spChg chg="mod ord">
          <ac:chgData name="Stephen Grieve" userId="9cb871729d99a253" providerId="Windows Live" clId="Web-{4C558A81-EB34-4A5F-AC10-25435F57DB25}" dt="2022-07-20T09:08:20.797" v="1071" actId="1076"/>
          <ac:spMkLst>
            <pc:docMk/>
            <pc:sldMk cId="4129954910" sldId="367"/>
            <ac:spMk id="6" creationId="{6B90E93F-3652-43BE-B018-572CD8410DE0}"/>
          </ac:spMkLst>
        </pc:spChg>
        <pc:spChg chg="mod ord">
          <ac:chgData name="Stephen Grieve" userId="9cb871729d99a253" providerId="Windows Live" clId="Web-{4C558A81-EB34-4A5F-AC10-25435F57DB25}" dt="2022-07-20T09:07:46.483" v="1064" actId="1076"/>
          <ac:spMkLst>
            <pc:docMk/>
            <pc:sldMk cId="4129954910" sldId="367"/>
            <ac:spMk id="7" creationId="{6191C5B8-8CC5-4A95-95EB-9062BEC9B63F}"/>
          </ac:spMkLst>
        </pc:spChg>
        <pc:spChg chg="add mod">
          <ac:chgData name="Stephen Grieve" userId="9cb871729d99a253" providerId="Windows Live" clId="Web-{4C558A81-EB34-4A5F-AC10-25435F57DB25}" dt="2022-07-20T09:09:57.175" v="1156" actId="20577"/>
          <ac:spMkLst>
            <pc:docMk/>
            <pc:sldMk cId="4129954910" sldId="367"/>
            <ac:spMk id="10" creationId="{8922BA93-9A4D-B9F5-1ED3-692DEC55EEC7}"/>
          </ac:spMkLst>
        </pc:spChg>
        <pc:spChg chg="mod">
          <ac:chgData name="Stephen Grieve" userId="9cb871729d99a253" providerId="Windows Live" clId="Web-{4C558A81-EB34-4A5F-AC10-25435F57DB25}" dt="2022-07-20T09:08:11.844" v="1070" actId="1076"/>
          <ac:spMkLst>
            <pc:docMk/>
            <pc:sldMk cId="4129954910" sldId="367"/>
            <ac:spMk id="16" creationId="{82E6783F-2D5F-4670-97DE-2FA757CDF208}"/>
          </ac:spMkLst>
        </pc:spChg>
        <pc:grpChg chg="add">
          <ac:chgData name="Stephen Grieve" userId="9cb871729d99a253" providerId="Windows Live" clId="Web-{4C558A81-EB34-4A5F-AC10-25435F57DB25}" dt="2022-07-20T09:08:33.454" v="1072"/>
          <ac:grpSpMkLst>
            <pc:docMk/>
            <pc:sldMk cId="4129954910" sldId="367"/>
            <ac:grpSpMk id="5" creationId="{FAA74CA9-9C98-86AE-DF34-61DCF3B7358E}"/>
          </ac:grpSpMkLst>
        </pc:grpChg>
        <pc:picChg chg="add mod ord">
          <ac:chgData name="Stephen Grieve" userId="9cb871729d99a253" providerId="Windows Live" clId="Web-{4C558A81-EB34-4A5F-AC10-25435F57DB25}" dt="2022-07-20T09:07:03.295" v="1049"/>
          <ac:picMkLst>
            <pc:docMk/>
            <pc:sldMk cId="4129954910" sldId="367"/>
            <ac:picMk id="4" creationId="{5DFD3925-EA1B-5A15-3EC5-D0180DA61F71}"/>
          </ac:picMkLst>
        </pc:picChg>
        <pc:cxnChg chg="mod">
          <ac:chgData name="Stephen Grieve" userId="9cb871729d99a253" providerId="Windows Live" clId="Web-{4C558A81-EB34-4A5F-AC10-25435F57DB25}" dt="2022-07-20T09:08:49.673" v="1075" actId="14100"/>
          <ac:cxnSpMkLst>
            <pc:docMk/>
            <pc:sldMk cId="4129954910" sldId="367"/>
            <ac:cxnSpMk id="8" creationId="{38F78571-8F69-4CCC-9252-5E45507370EF}"/>
          </ac:cxnSpMkLst>
        </pc:cxnChg>
        <pc:cxnChg chg="mod">
          <ac:chgData name="Stephen Grieve" userId="9cb871729d99a253" providerId="Windows Live" clId="Web-{4C558A81-EB34-4A5F-AC10-25435F57DB25}" dt="2022-07-20T09:07:46.483" v="1064" actId="1076"/>
          <ac:cxnSpMkLst>
            <pc:docMk/>
            <pc:sldMk cId="4129954910" sldId="367"/>
            <ac:cxnSpMk id="11" creationId="{0C43D6EC-2CB9-4B50-838E-AEDD62881BCA}"/>
          </ac:cxnSpMkLst>
        </pc:cxnChg>
      </pc:sldChg>
      <pc:sldChg chg="addSp modSp delAnim modAnim">
        <pc:chgData name="Stephen Grieve" userId="9cb871729d99a253" providerId="Windows Live" clId="Web-{4C558A81-EB34-4A5F-AC10-25435F57DB25}" dt="2022-07-20T09:15:38.637" v="1167"/>
        <pc:sldMkLst>
          <pc:docMk/>
          <pc:sldMk cId="2028471479" sldId="368"/>
        </pc:sldMkLst>
        <pc:spChg chg="mod">
          <ac:chgData name="Stephen Grieve" userId="9cb871729d99a253" providerId="Windows Live" clId="Web-{4C558A81-EB34-4A5F-AC10-25435F57DB25}" dt="2022-07-20T09:15:17.449" v="1162" actId="14100"/>
          <ac:spMkLst>
            <pc:docMk/>
            <pc:sldMk cId="2028471479" sldId="368"/>
            <ac:spMk id="3" creationId="{043D42D7-FF59-4495-95C4-D27426E39244}"/>
          </ac:spMkLst>
        </pc:spChg>
        <pc:spChg chg="mod">
          <ac:chgData name="Stephen Grieve" userId="9cb871729d99a253" providerId="Windows Live" clId="Web-{4C558A81-EB34-4A5F-AC10-25435F57DB25}" dt="2022-07-20T09:10:34.613" v="1159" actId="1076"/>
          <ac:spMkLst>
            <pc:docMk/>
            <pc:sldMk cId="2028471479" sldId="368"/>
            <ac:spMk id="4" creationId="{4BC064EF-3937-44AD-A05B-B832303698B6}"/>
          </ac:spMkLst>
        </pc:spChg>
        <pc:picChg chg="add mod ord">
          <ac:chgData name="Stephen Grieve" userId="9cb871729d99a253" providerId="Windows Live" clId="Web-{4C558A81-EB34-4A5F-AC10-25435F57DB25}" dt="2022-07-20T09:15:31.075" v="1166"/>
          <ac:picMkLst>
            <pc:docMk/>
            <pc:sldMk cId="2028471479" sldId="368"/>
            <ac:picMk id="5" creationId="{EC9341BA-1230-E10D-9737-FDE525856176}"/>
          </ac:picMkLst>
        </pc:picChg>
      </pc:sldChg>
      <pc:sldChg chg="addSp modSp">
        <pc:chgData name="Stephen Grieve" userId="9cb871729d99a253" providerId="Windows Live" clId="Web-{4C558A81-EB34-4A5F-AC10-25435F57DB25}" dt="2022-07-20T12:43:13.978" v="2682" actId="1076"/>
        <pc:sldMkLst>
          <pc:docMk/>
          <pc:sldMk cId="3280488791" sldId="369"/>
        </pc:sldMkLst>
        <pc:spChg chg="mod">
          <ac:chgData name="Stephen Grieve" userId="9cb871729d99a253" providerId="Windows Live" clId="Web-{4C558A81-EB34-4A5F-AC10-25435F57DB25}" dt="2022-07-20T09:19:15.362" v="1178" actId="14100"/>
          <ac:spMkLst>
            <pc:docMk/>
            <pc:sldMk cId="3280488791" sldId="369"/>
            <ac:spMk id="3" creationId="{86DCE141-514B-4283-ABDA-3CA6C27333A6}"/>
          </ac:spMkLst>
        </pc:spChg>
        <pc:spChg chg="add mod">
          <ac:chgData name="Stephen Grieve" userId="9cb871729d99a253" providerId="Windows Live" clId="Web-{4C558A81-EB34-4A5F-AC10-25435F57DB25}" dt="2022-07-20T09:19:27.956" v="1184" actId="14100"/>
          <ac:spMkLst>
            <pc:docMk/>
            <pc:sldMk cId="3280488791" sldId="369"/>
            <ac:spMk id="5" creationId="{F9C86FEC-5FC9-DFE0-B202-F24E8450FF8C}"/>
          </ac:spMkLst>
        </pc:spChg>
        <pc:picChg chg="add mod">
          <ac:chgData name="Stephen Grieve" userId="9cb871729d99a253" providerId="Windows Live" clId="Web-{4C558A81-EB34-4A5F-AC10-25435F57DB25}" dt="2022-07-20T12:43:13.978" v="2682" actId="1076"/>
          <ac:picMkLst>
            <pc:docMk/>
            <pc:sldMk cId="3280488791" sldId="369"/>
            <ac:picMk id="4" creationId="{0996BEFA-6A74-841F-9342-C98233A4E6E1}"/>
          </ac:picMkLst>
        </pc:picChg>
      </pc:sldChg>
      <pc:sldChg chg="addSp delSp modSp delAnim">
        <pc:chgData name="Stephen Grieve" userId="9cb871729d99a253" providerId="Windows Live" clId="Web-{4C558A81-EB34-4A5F-AC10-25435F57DB25}" dt="2022-07-20T12:43:01.790" v="2681" actId="1076"/>
        <pc:sldMkLst>
          <pc:docMk/>
          <pc:sldMk cId="2760904882" sldId="370"/>
        </pc:sldMkLst>
        <pc:spChg chg="del mod">
          <ac:chgData name="Stephen Grieve" userId="9cb871729d99a253" providerId="Windows Live" clId="Web-{4C558A81-EB34-4A5F-AC10-25435F57DB25}" dt="2022-07-20T09:28:04.580" v="1199"/>
          <ac:spMkLst>
            <pc:docMk/>
            <pc:sldMk cId="2760904882" sldId="370"/>
            <ac:spMk id="4" creationId="{4BD4B7D4-F24C-4892-934A-474849B4E1BA}"/>
          </ac:spMkLst>
        </pc:spChg>
        <pc:spChg chg="del mod">
          <ac:chgData name="Stephen Grieve" userId="9cb871729d99a253" providerId="Windows Live" clId="Web-{4C558A81-EB34-4A5F-AC10-25435F57DB25}" dt="2022-07-20T09:27:55.361" v="1197"/>
          <ac:spMkLst>
            <pc:docMk/>
            <pc:sldMk cId="2760904882" sldId="370"/>
            <ac:spMk id="5" creationId="{549CF64F-26BE-47D5-8F98-435204601685}"/>
          </ac:spMkLst>
        </pc:spChg>
        <pc:spChg chg="del mod">
          <ac:chgData name="Stephen Grieve" userId="9cb871729d99a253" providerId="Windows Live" clId="Web-{4C558A81-EB34-4A5F-AC10-25435F57DB25}" dt="2022-07-20T09:27:32.704" v="1191"/>
          <ac:spMkLst>
            <pc:docMk/>
            <pc:sldMk cId="2760904882" sldId="370"/>
            <ac:spMk id="6" creationId="{1EE58CA5-4391-455A-8D41-897B50BE0578}"/>
          </ac:spMkLst>
        </pc:spChg>
        <pc:spChg chg="del mod">
          <ac:chgData name="Stephen Grieve" userId="9cb871729d99a253" providerId="Windows Live" clId="Web-{4C558A81-EB34-4A5F-AC10-25435F57DB25}" dt="2022-07-20T09:27:28.610" v="1190"/>
          <ac:spMkLst>
            <pc:docMk/>
            <pc:sldMk cId="2760904882" sldId="370"/>
            <ac:spMk id="7" creationId="{D7DB4BAD-76F6-4BA6-B409-B4E4C8DC49C5}"/>
          </ac:spMkLst>
        </pc:spChg>
        <pc:spChg chg="add mod">
          <ac:chgData name="Stephen Grieve" userId="9cb871729d99a253" providerId="Windows Live" clId="Web-{4C558A81-EB34-4A5F-AC10-25435F57DB25}" dt="2022-07-20T12:43:01.790" v="2681" actId="1076"/>
          <ac:spMkLst>
            <pc:docMk/>
            <pc:sldMk cId="2760904882" sldId="370"/>
            <ac:spMk id="10" creationId="{C845E78A-FDF3-54B1-4A93-688A91199B76}"/>
          </ac:spMkLst>
        </pc:spChg>
        <pc:picChg chg="add mod">
          <ac:chgData name="Stephen Grieve" userId="9cb871729d99a253" providerId="Windows Live" clId="Web-{4C558A81-EB34-4A5F-AC10-25435F57DB25}" dt="2022-07-20T09:27:48.205" v="1196"/>
          <ac:picMkLst>
            <pc:docMk/>
            <pc:sldMk cId="2760904882" sldId="370"/>
            <ac:picMk id="8" creationId="{429E4BDF-897B-0FA2-3ED5-19B754D0B8F7}"/>
          </ac:picMkLst>
        </pc:picChg>
      </pc:sldChg>
      <pc:sldChg chg="addSp modSp">
        <pc:chgData name="Stephen Grieve" userId="9cb871729d99a253" providerId="Windows Live" clId="Web-{4C558A81-EB34-4A5F-AC10-25435F57DB25}" dt="2022-07-20T09:36:33.985" v="1546" actId="1076"/>
        <pc:sldMkLst>
          <pc:docMk/>
          <pc:sldMk cId="2594208268" sldId="371"/>
        </pc:sldMkLst>
        <pc:spChg chg="mod">
          <ac:chgData name="Stephen Grieve" userId="9cb871729d99a253" providerId="Windows Live" clId="Web-{4C558A81-EB34-4A5F-AC10-25435F57DB25}" dt="2022-07-20T09:34:42.857" v="1535" actId="14100"/>
          <ac:spMkLst>
            <pc:docMk/>
            <pc:sldMk cId="2594208268" sldId="371"/>
            <ac:spMk id="3" creationId="{5B8F48E4-AC83-44D1-B135-C095D814DD3C}"/>
          </ac:spMkLst>
        </pc:spChg>
        <pc:spChg chg="add mod">
          <ac:chgData name="Stephen Grieve" userId="9cb871729d99a253" providerId="Windows Live" clId="Web-{4C558A81-EB34-4A5F-AC10-25435F57DB25}" dt="2022-07-20T09:36:33.985" v="1546" actId="1076"/>
          <ac:spMkLst>
            <pc:docMk/>
            <pc:sldMk cId="2594208268" sldId="371"/>
            <ac:spMk id="4" creationId="{85DCB0D3-7F08-73CA-6F75-88F64B910B62}"/>
          </ac:spMkLst>
        </pc:spChg>
        <pc:picChg chg="add mod">
          <ac:chgData name="Stephen Grieve" userId="9cb871729d99a253" providerId="Windows Live" clId="Web-{4C558A81-EB34-4A5F-AC10-25435F57DB25}" dt="2022-07-20T09:36:29.282" v="1545" actId="1076"/>
          <ac:picMkLst>
            <pc:docMk/>
            <pc:sldMk cId="2594208268" sldId="371"/>
            <ac:picMk id="5" creationId="{F01E6256-49DF-A5BC-120A-EA27647E50F7}"/>
          </ac:picMkLst>
        </pc:picChg>
      </pc:sldChg>
      <pc:sldChg chg="addSp delSp modSp addAnim delAnim modAnim">
        <pc:chgData name="Stephen Grieve" userId="9cb871729d99a253" providerId="Windows Live" clId="Web-{4C558A81-EB34-4A5F-AC10-25435F57DB25}" dt="2022-07-20T12:42:27.632" v="2679" actId="20577"/>
        <pc:sldMkLst>
          <pc:docMk/>
          <pc:sldMk cId="2935684937" sldId="373"/>
        </pc:sldMkLst>
        <pc:spChg chg="mod">
          <ac:chgData name="Stephen Grieve" userId="9cb871729d99a253" providerId="Windows Live" clId="Web-{4C558A81-EB34-4A5F-AC10-25435F57DB25}" dt="2022-07-20T12:42:27.632" v="2679" actId="20577"/>
          <ac:spMkLst>
            <pc:docMk/>
            <pc:sldMk cId="2935684937" sldId="373"/>
            <ac:spMk id="3" creationId="{7E91E126-67AE-44C9-A704-BC0AC3572E6C}"/>
          </ac:spMkLst>
        </pc:spChg>
        <pc:spChg chg="del">
          <ac:chgData name="Stephen Grieve" userId="9cb871729d99a253" providerId="Windows Live" clId="Web-{4C558A81-EB34-4A5F-AC10-25435F57DB25}" dt="2022-07-20T09:38:12.488" v="1554"/>
          <ac:spMkLst>
            <pc:docMk/>
            <pc:sldMk cId="2935684937" sldId="373"/>
            <ac:spMk id="4" creationId="{1CC63D28-FABE-4229-BF20-5D275B2080BA}"/>
          </ac:spMkLst>
        </pc:spChg>
        <pc:spChg chg="del">
          <ac:chgData name="Stephen Grieve" userId="9cb871729d99a253" providerId="Windows Live" clId="Web-{4C558A81-EB34-4A5F-AC10-25435F57DB25}" dt="2022-07-20T09:38:11.581" v="1553"/>
          <ac:spMkLst>
            <pc:docMk/>
            <pc:sldMk cId="2935684937" sldId="373"/>
            <ac:spMk id="5" creationId="{ED96947B-990C-49C8-ABCD-11AF7ECE593B}"/>
          </ac:spMkLst>
        </pc:spChg>
        <pc:spChg chg="del">
          <ac:chgData name="Stephen Grieve" userId="9cb871729d99a253" providerId="Windows Live" clId="Web-{4C558A81-EB34-4A5F-AC10-25435F57DB25}" dt="2022-07-20T09:38:10.347" v="1552"/>
          <ac:spMkLst>
            <pc:docMk/>
            <pc:sldMk cId="2935684937" sldId="373"/>
            <ac:spMk id="6" creationId="{457CC67D-44F1-44A6-B9D9-15ACE211AB16}"/>
          </ac:spMkLst>
        </pc:spChg>
        <pc:spChg chg="add del mod ord">
          <ac:chgData name="Stephen Grieve" userId="9cb871729d99a253" providerId="Windows Live" clId="Web-{4C558A81-EB34-4A5F-AC10-25435F57DB25}" dt="2022-07-20T09:39:56.631" v="1562" actId="1076"/>
          <ac:spMkLst>
            <pc:docMk/>
            <pc:sldMk cId="2935684937" sldId="373"/>
            <ac:spMk id="7" creationId="{107A08D7-6881-4850-ACC5-15E0C70650C7}"/>
          </ac:spMkLst>
        </pc:spChg>
        <pc:spChg chg="del mod">
          <ac:chgData name="Stephen Grieve" userId="9cb871729d99a253" providerId="Windows Live" clId="Web-{4C558A81-EB34-4A5F-AC10-25435F57DB25}" dt="2022-07-20T09:41:25.680" v="1573"/>
          <ac:spMkLst>
            <pc:docMk/>
            <pc:sldMk cId="2935684937" sldId="373"/>
            <ac:spMk id="8" creationId="{97FF2129-3C78-4728-A4F4-932083364884}"/>
          </ac:spMkLst>
        </pc:spChg>
        <pc:spChg chg="del mod">
          <ac:chgData name="Stephen Grieve" userId="9cb871729d99a253" providerId="Windows Live" clId="Web-{4C558A81-EB34-4A5F-AC10-25435F57DB25}" dt="2022-07-20T09:41:31.556" v="1574"/>
          <ac:spMkLst>
            <pc:docMk/>
            <pc:sldMk cId="2935684937" sldId="373"/>
            <ac:spMk id="9" creationId="{99D1374D-B22C-4FE3-B984-5508C4D4A099}"/>
          </ac:spMkLst>
        </pc:spChg>
        <pc:grpChg chg="add">
          <ac:chgData name="Stephen Grieve" userId="9cb871729d99a253" providerId="Windows Live" clId="Web-{4C558A81-EB34-4A5F-AC10-25435F57DB25}" dt="2022-07-20T09:40:06.069" v="1563"/>
          <ac:grpSpMkLst>
            <pc:docMk/>
            <pc:sldMk cId="2935684937" sldId="373"/>
            <ac:grpSpMk id="11" creationId="{B76BCA36-5B8C-C89C-84D4-5FC38B361E82}"/>
          </ac:grpSpMkLst>
        </pc:grpChg>
        <pc:picChg chg="add mod">
          <ac:chgData name="Stephen Grieve" userId="9cb871729d99a253" providerId="Windows Live" clId="Web-{4C558A81-EB34-4A5F-AC10-25435F57DB25}" dt="2022-07-20T09:39:42.303" v="1559" actId="1076"/>
          <ac:picMkLst>
            <pc:docMk/>
            <pc:sldMk cId="2935684937" sldId="373"/>
            <ac:picMk id="10" creationId="{3A4F1CEF-5661-DA02-0072-7A529C5D642D}"/>
          </ac:picMkLst>
        </pc:picChg>
      </pc:sldChg>
      <pc:sldChg chg="modSp">
        <pc:chgData name="Stephen Grieve" userId="9cb871729d99a253" providerId="Windows Live" clId="Web-{4C558A81-EB34-4A5F-AC10-25435F57DB25}" dt="2022-07-20T10:08:25.213" v="1625" actId="20577"/>
        <pc:sldMkLst>
          <pc:docMk/>
          <pc:sldMk cId="902647350" sldId="375"/>
        </pc:sldMkLst>
        <pc:spChg chg="mod">
          <ac:chgData name="Stephen Grieve" userId="9cb871729d99a253" providerId="Windows Live" clId="Web-{4C558A81-EB34-4A5F-AC10-25435F57DB25}" dt="2022-07-20T10:08:25.213" v="1625" actId="20577"/>
          <ac:spMkLst>
            <pc:docMk/>
            <pc:sldMk cId="902647350" sldId="375"/>
            <ac:spMk id="6" creationId="{3584590D-C4CE-4D0C-B6D1-173B40FDB864}"/>
          </ac:spMkLst>
        </pc:spChg>
      </pc:sldChg>
      <pc:sldChg chg="addSp modSp">
        <pc:chgData name="Stephen Grieve" userId="9cb871729d99a253" providerId="Windows Live" clId="Web-{4C558A81-EB34-4A5F-AC10-25435F57DB25}" dt="2022-07-20T10:15:22.027" v="1699" actId="20577"/>
        <pc:sldMkLst>
          <pc:docMk/>
          <pc:sldMk cId="3750484449" sldId="376"/>
        </pc:sldMkLst>
        <pc:spChg chg="mod">
          <ac:chgData name="Stephen Grieve" userId="9cb871729d99a253" providerId="Windows Live" clId="Web-{4C558A81-EB34-4A5F-AC10-25435F57DB25}" dt="2022-07-20T10:10:22.108" v="1634" actId="14100"/>
          <ac:spMkLst>
            <pc:docMk/>
            <pc:sldMk cId="3750484449" sldId="376"/>
            <ac:spMk id="3" creationId="{9E6BC867-C22C-42E2-AFA3-3925B40EFED8}"/>
          </ac:spMkLst>
        </pc:spChg>
        <pc:spChg chg="add mod">
          <ac:chgData name="Stephen Grieve" userId="9cb871729d99a253" providerId="Windows Live" clId="Web-{4C558A81-EB34-4A5F-AC10-25435F57DB25}" dt="2022-07-20T10:15:22.027" v="1699" actId="20577"/>
          <ac:spMkLst>
            <pc:docMk/>
            <pc:sldMk cId="3750484449" sldId="376"/>
            <ac:spMk id="5" creationId="{FE209E11-577A-1BA6-9400-61EB31548BED}"/>
          </ac:spMkLst>
        </pc:spChg>
        <pc:picChg chg="add mod">
          <ac:chgData name="Stephen Grieve" userId="9cb871729d99a253" providerId="Windows Live" clId="Web-{4C558A81-EB34-4A5F-AC10-25435F57DB25}" dt="2022-07-20T10:11:07.610" v="1643" actId="1076"/>
          <ac:picMkLst>
            <pc:docMk/>
            <pc:sldMk cId="3750484449" sldId="376"/>
            <ac:picMk id="4" creationId="{0B205606-7BAE-DBA4-F4B3-1FEBC4C0D3DB}"/>
          </ac:picMkLst>
        </pc:picChg>
      </pc:sldChg>
      <pc:sldChg chg="addSp modSp">
        <pc:chgData name="Stephen Grieve" userId="9cb871729d99a253" providerId="Windows Live" clId="Web-{4C558A81-EB34-4A5F-AC10-25435F57DB25}" dt="2022-07-20T10:24:59.270" v="1932"/>
        <pc:sldMkLst>
          <pc:docMk/>
          <pc:sldMk cId="4255929640" sldId="377"/>
        </pc:sldMkLst>
        <pc:spChg chg="mod">
          <ac:chgData name="Stephen Grieve" userId="9cb871729d99a253" providerId="Windows Live" clId="Web-{4C558A81-EB34-4A5F-AC10-25435F57DB25}" dt="2022-07-20T10:17:16.438" v="1704" actId="14100"/>
          <ac:spMkLst>
            <pc:docMk/>
            <pc:sldMk cId="4255929640" sldId="377"/>
            <ac:spMk id="3" creationId="{9E6BC867-C22C-42E2-AFA3-3925B40EFED8}"/>
          </ac:spMkLst>
        </pc:spChg>
        <pc:spChg chg="mod">
          <ac:chgData name="Stephen Grieve" userId="9cb871729d99a253" providerId="Windows Live" clId="Web-{4C558A81-EB34-4A5F-AC10-25435F57DB25}" dt="2022-07-20T10:18:50.192" v="1792" actId="20577"/>
          <ac:spMkLst>
            <pc:docMk/>
            <pc:sldMk cId="4255929640" sldId="377"/>
            <ac:spMk id="5" creationId="{6FFE38D0-CB16-493E-BE67-000E1925BF15}"/>
          </ac:spMkLst>
        </pc:spChg>
        <pc:spChg chg="mod">
          <ac:chgData name="Stephen Grieve" userId="9cb871729d99a253" providerId="Windows Live" clId="Web-{4C558A81-EB34-4A5F-AC10-25435F57DB25}" dt="2022-07-20T10:18:45.020" v="1791" actId="20577"/>
          <ac:spMkLst>
            <pc:docMk/>
            <pc:sldMk cId="4255929640" sldId="377"/>
            <ac:spMk id="9" creationId="{C55BD9EF-DDA2-4E15-A493-0E3C65A03DA4}"/>
          </ac:spMkLst>
        </pc:spChg>
        <pc:picChg chg="add mod ord">
          <ac:chgData name="Stephen Grieve" userId="9cb871729d99a253" providerId="Windows Live" clId="Web-{4C558A81-EB34-4A5F-AC10-25435F57DB25}" dt="2022-07-20T10:24:59.270" v="1932"/>
          <ac:picMkLst>
            <pc:docMk/>
            <pc:sldMk cId="4255929640" sldId="377"/>
            <ac:picMk id="4" creationId="{57A58A28-791E-0A15-2239-5154D055D1AC}"/>
          </ac:picMkLst>
        </pc:picChg>
        <pc:cxnChg chg="mod">
          <ac:chgData name="Stephen Grieve" userId="9cb871729d99a253" providerId="Windows Live" clId="Web-{4C558A81-EB34-4A5F-AC10-25435F57DB25}" dt="2022-07-20T10:17:57.143" v="1717" actId="14100"/>
          <ac:cxnSpMkLst>
            <pc:docMk/>
            <pc:sldMk cId="4255929640" sldId="377"/>
            <ac:cxnSpMk id="6" creationId="{96FE0864-649B-4AC7-B2CB-D2857C84D73C}"/>
          </ac:cxnSpMkLst>
        </pc:cxnChg>
        <pc:cxnChg chg="mod">
          <ac:chgData name="Stephen Grieve" userId="9cb871729d99a253" providerId="Windows Live" clId="Web-{4C558A81-EB34-4A5F-AC10-25435F57DB25}" dt="2022-07-20T10:18:37.598" v="1789" actId="14100"/>
          <ac:cxnSpMkLst>
            <pc:docMk/>
            <pc:sldMk cId="4255929640" sldId="377"/>
            <ac:cxnSpMk id="10" creationId="{65299759-0744-4BF3-94D3-E4B11A0F9C92}"/>
          </ac:cxnSpMkLst>
        </pc:cxnChg>
      </pc:sldChg>
      <pc:sldChg chg="addSp modSp">
        <pc:chgData name="Stephen Grieve" userId="9cb871729d99a253" providerId="Windows Live" clId="Web-{4C558A81-EB34-4A5F-AC10-25435F57DB25}" dt="2022-07-20T10:23:08.797" v="1923" actId="20577"/>
        <pc:sldMkLst>
          <pc:docMk/>
          <pc:sldMk cId="2118486980" sldId="378"/>
        </pc:sldMkLst>
        <pc:spChg chg="mod">
          <ac:chgData name="Stephen Grieve" userId="9cb871729d99a253" providerId="Windows Live" clId="Web-{4C558A81-EB34-4A5F-AC10-25435F57DB25}" dt="2022-07-20T10:19:16.474" v="1797" actId="20577"/>
          <ac:spMkLst>
            <pc:docMk/>
            <pc:sldMk cId="2118486980" sldId="378"/>
            <ac:spMk id="2" creationId="{6D4697FE-3946-4A42-96DA-5322BA19DF00}"/>
          </ac:spMkLst>
        </pc:spChg>
        <pc:spChg chg="mod">
          <ac:chgData name="Stephen Grieve" userId="9cb871729d99a253" providerId="Windows Live" clId="Web-{4C558A81-EB34-4A5F-AC10-25435F57DB25}" dt="2022-07-20T10:20:10.227" v="1822" actId="14100"/>
          <ac:spMkLst>
            <pc:docMk/>
            <pc:sldMk cId="2118486980" sldId="378"/>
            <ac:spMk id="3" creationId="{C53E958A-A280-4306-9571-DCFC171C3878}"/>
          </ac:spMkLst>
        </pc:spChg>
        <pc:spChg chg="mod">
          <ac:chgData name="Stephen Grieve" userId="9cb871729d99a253" providerId="Windows Live" clId="Web-{4C558A81-EB34-4A5F-AC10-25435F57DB25}" dt="2022-07-20T10:20:41.744" v="1826" actId="1076"/>
          <ac:spMkLst>
            <pc:docMk/>
            <pc:sldMk cId="2118486980" sldId="378"/>
            <ac:spMk id="4" creationId="{1A696B24-B8AF-499F-9138-DC12D0819770}"/>
          </ac:spMkLst>
        </pc:spChg>
        <pc:spChg chg="add mod">
          <ac:chgData name="Stephen Grieve" userId="9cb871729d99a253" providerId="Windows Live" clId="Web-{4C558A81-EB34-4A5F-AC10-25435F57DB25}" dt="2022-07-20T10:23:08.797" v="1923" actId="20577"/>
          <ac:spMkLst>
            <pc:docMk/>
            <pc:sldMk cId="2118486980" sldId="378"/>
            <ac:spMk id="6" creationId="{B927B9FE-3FF6-D841-8563-B81E57CC0F0C}"/>
          </ac:spMkLst>
        </pc:spChg>
        <pc:picChg chg="add mod">
          <ac:chgData name="Stephen Grieve" userId="9cb871729d99a253" providerId="Windows Live" clId="Web-{4C558A81-EB34-4A5F-AC10-25435F57DB25}" dt="2022-07-20T10:20:18.134" v="1824"/>
          <ac:picMkLst>
            <pc:docMk/>
            <pc:sldMk cId="2118486980" sldId="378"/>
            <ac:picMk id="5" creationId="{785F62CC-E147-C112-E9C2-D1416AA2A646}"/>
          </ac:picMkLst>
        </pc:picChg>
      </pc:sldChg>
      <pc:sldChg chg="delSp modSp">
        <pc:chgData name="Stephen Grieve" userId="9cb871729d99a253" providerId="Windows Live" clId="Web-{4C558A81-EB34-4A5F-AC10-25435F57DB25}" dt="2022-07-20T11:54:54.986" v="2061" actId="20577"/>
        <pc:sldMkLst>
          <pc:docMk/>
          <pc:sldMk cId="2804914092" sldId="379"/>
        </pc:sldMkLst>
        <pc:spChg chg="mod">
          <ac:chgData name="Stephen Grieve" userId="9cb871729d99a253" providerId="Windows Live" clId="Web-{4C558A81-EB34-4A5F-AC10-25435F57DB25}" dt="2022-07-20T11:54:54.986" v="2061" actId="20577"/>
          <ac:spMkLst>
            <pc:docMk/>
            <pc:sldMk cId="2804914092" sldId="379"/>
            <ac:spMk id="3" creationId="{CE447E71-B57F-442A-81C9-033F9720E602}"/>
          </ac:spMkLst>
        </pc:spChg>
        <pc:spChg chg="del">
          <ac:chgData name="Stephen Grieve" userId="9cb871729d99a253" providerId="Windows Live" clId="Web-{4C558A81-EB34-4A5F-AC10-25435F57DB25}" dt="2022-07-20T10:27:29.198" v="2013"/>
          <ac:spMkLst>
            <pc:docMk/>
            <pc:sldMk cId="2804914092" sldId="379"/>
            <ac:spMk id="4" creationId="{472299BE-7980-4FB2-AF1D-0D79CCF80B9F}"/>
          </ac:spMkLst>
        </pc:spChg>
        <pc:cxnChg chg="del mod">
          <ac:chgData name="Stephen Grieve" userId="9cb871729d99a253" providerId="Windows Live" clId="Web-{4C558A81-EB34-4A5F-AC10-25435F57DB25}" dt="2022-07-20T10:27:30.511" v="2014"/>
          <ac:cxnSpMkLst>
            <pc:docMk/>
            <pc:sldMk cId="2804914092" sldId="379"/>
            <ac:cxnSpMk id="5" creationId="{D33CFCB0-D328-4D46-82C4-FD0FB8D6A477}"/>
          </ac:cxnSpMkLst>
        </pc:cxnChg>
      </pc:sldChg>
      <pc:sldChg chg="addSp modSp ord">
        <pc:chgData name="Stephen Grieve" userId="9cb871729d99a253" providerId="Windows Live" clId="Web-{4C558A81-EB34-4A5F-AC10-25435F57DB25}" dt="2022-07-20T11:55:01.330" v="2062"/>
        <pc:sldMkLst>
          <pc:docMk/>
          <pc:sldMk cId="2256113419" sldId="380"/>
        </pc:sldMkLst>
        <pc:spChg chg="mod">
          <ac:chgData name="Stephen Grieve" userId="9cb871729d99a253" providerId="Windows Live" clId="Web-{4C558A81-EB34-4A5F-AC10-25435F57DB25}" dt="2022-07-20T10:34:15.403" v="2051" actId="20577"/>
          <ac:spMkLst>
            <pc:docMk/>
            <pc:sldMk cId="2256113419" sldId="380"/>
            <ac:spMk id="3" creationId="{A00BE6AC-D418-4CF1-A309-43FA3AAA6909}"/>
          </ac:spMkLst>
        </pc:spChg>
        <pc:picChg chg="add mod">
          <ac:chgData name="Stephen Grieve" userId="9cb871729d99a253" providerId="Windows Live" clId="Web-{4C558A81-EB34-4A5F-AC10-25435F57DB25}" dt="2022-07-20T10:35:08.686" v="2056" actId="1076"/>
          <ac:picMkLst>
            <pc:docMk/>
            <pc:sldMk cId="2256113419" sldId="380"/>
            <ac:picMk id="4" creationId="{3EC5EC32-B769-6D74-71D7-340B535AA1B3}"/>
          </ac:picMkLst>
        </pc:picChg>
      </pc:sldChg>
      <pc:sldChg chg="addSp modSp ord">
        <pc:chgData name="Stephen Grieve" userId="9cb871729d99a253" providerId="Windows Live" clId="Web-{4C558A81-EB34-4A5F-AC10-25435F57DB25}" dt="2022-07-20T12:40:52.453" v="2675" actId="1076"/>
        <pc:sldMkLst>
          <pc:docMk/>
          <pc:sldMk cId="3994883774" sldId="382"/>
        </pc:sldMkLst>
        <pc:spChg chg="mod">
          <ac:chgData name="Stephen Grieve" userId="9cb871729d99a253" providerId="Windows Live" clId="Web-{4C558A81-EB34-4A5F-AC10-25435F57DB25}" dt="2022-07-20T11:56:33.852" v="2091" actId="20577"/>
          <ac:spMkLst>
            <pc:docMk/>
            <pc:sldMk cId="3994883774" sldId="382"/>
            <ac:spMk id="3" creationId="{A00BE6AC-D418-4CF1-A309-43FA3AAA6909}"/>
          </ac:spMkLst>
        </pc:spChg>
        <pc:spChg chg="add mod">
          <ac:chgData name="Stephen Grieve" userId="9cb871729d99a253" providerId="Windows Live" clId="Web-{4C558A81-EB34-4A5F-AC10-25435F57DB25}" dt="2022-07-20T11:59:58.084" v="2185" actId="20577"/>
          <ac:spMkLst>
            <pc:docMk/>
            <pc:sldMk cId="3994883774" sldId="382"/>
            <ac:spMk id="5" creationId="{E6A948A1-EC85-FF14-41AD-5CC34CF85984}"/>
          </ac:spMkLst>
        </pc:spChg>
        <pc:picChg chg="add mod">
          <ac:chgData name="Stephen Grieve" userId="9cb871729d99a253" providerId="Windows Live" clId="Web-{4C558A81-EB34-4A5F-AC10-25435F57DB25}" dt="2022-07-20T12:40:52.453" v="2675" actId="1076"/>
          <ac:picMkLst>
            <pc:docMk/>
            <pc:sldMk cId="3994883774" sldId="382"/>
            <ac:picMk id="4" creationId="{40C600AB-93CB-178C-CEEF-0A5A37D7AC0A}"/>
          </ac:picMkLst>
        </pc:picChg>
      </pc:sldChg>
      <pc:sldChg chg="addSp modSp">
        <pc:chgData name="Stephen Grieve" userId="9cb871729d99a253" providerId="Windows Live" clId="Web-{4C558A81-EB34-4A5F-AC10-25435F57DB25}" dt="2022-07-20T12:03:07.848" v="2215" actId="20577"/>
        <pc:sldMkLst>
          <pc:docMk/>
          <pc:sldMk cId="1751280920" sldId="383"/>
        </pc:sldMkLst>
        <pc:spChg chg="mod">
          <ac:chgData name="Stephen Grieve" userId="9cb871729d99a253" providerId="Windows Live" clId="Web-{4C558A81-EB34-4A5F-AC10-25435F57DB25}" dt="2022-07-20T12:02:12.874" v="2192" actId="14100"/>
          <ac:spMkLst>
            <pc:docMk/>
            <pc:sldMk cId="1751280920" sldId="383"/>
            <ac:spMk id="3" creationId="{DD28E11F-262F-4D23-8B8E-CBDEF03599E3}"/>
          </ac:spMkLst>
        </pc:spChg>
        <pc:spChg chg="add mod">
          <ac:chgData name="Stephen Grieve" userId="9cb871729d99a253" providerId="Windows Live" clId="Web-{4C558A81-EB34-4A5F-AC10-25435F57DB25}" dt="2022-07-20T12:03:07.848" v="2215" actId="20577"/>
          <ac:spMkLst>
            <pc:docMk/>
            <pc:sldMk cId="1751280920" sldId="383"/>
            <ac:spMk id="5" creationId="{78E0362E-5B6D-7550-344E-94801372450F}"/>
          </ac:spMkLst>
        </pc:spChg>
        <pc:picChg chg="add mod">
          <ac:chgData name="Stephen Grieve" userId="9cb871729d99a253" providerId="Windows Live" clId="Web-{4C558A81-EB34-4A5F-AC10-25435F57DB25}" dt="2022-07-20T12:02:18.890" v="2193"/>
          <ac:picMkLst>
            <pc:docMk/>
            <pc:sldMk cId="1751280920" sldId="383"/>
            <ac:picMk id="4" creationId="{55444E3A-CC7D-4D92-A762-27EB8324D5B9}"/>
          </ac:picMkLst>
        </pc:picChg>
      </pc:sldChg>
      <pc:sldChg chg="modSp del ord">
        <pc:chgData name="Stephen Grieve" userId="9cb871729d99a253" providerId="Windows Live" clId="Web-{4C558A81-EB34-4A5F-AC10-25435F57DB25}" dt="2022-07-20T12:00:03.741" v="2186"/>
        <pc:sldMkLst>
          <pc:docMk/>
          <pc:sldMk cId="408707008" sldId="384"/>
        </pc:sldMkLst>
        <pc:spChg chg="mod">
          <ac:chgData name="Stephen Grieve" userId="9cb871729d99a253" providerId="Windows Live" clId="Web-{4C558A81-EB34-4A5F-AC10-25435F57DB25}" dt="2022-07-20T11:57:45.341" v="2096" actId="20577"/>
          <ac:spMkLst>
            <pc:docMk/>
            <pc:sldMk cId="408707008" sldId="384"/>
            <ac:spMk id="3" creationId="{A00BE6AC-D418-4CF1-A309-43FA3AAA6909}"/>
          </ac:spMkLst>
        </pc:spChg>
      </pc:sldChg>
      <pc:sldChg chg="modSp">
        <pc:chgData name="Stephen Grieve" userId="9cb871729d99a253" providerId="Windows Live" clId="Web-{4C558A81-EB34-4A5F-AC10-25435F57DB25}" dt="2022-07-20T12:40:31.062" v="2674" actId="20577"/>
        <pc:sldMkLst>
          <pc:docMk/>
          <pc:sldMk cId="3592266400" sldId="386"/>
        </pc:sldMkLst>
        <pc:spChg chg="mod">
          <ac:chgData name="Stephen Grieve" userId="9cb871729d99a253" providerId="Windows Live" clId="Web-{4C558A81-EB34-4A5F-AC10-25435F57DB25}" dt="2022-07-20T12:40:31.062" v="2674" actId="20577"/>
          <ac:spMkLst>
            <pc:docMk/>
            <pc:sldMk cId="3592266400" sldId="386"/>
            <ac:spMk id="3" creationId="{DD28E11F-262F-4D23-8B8E-CBDEF03599E3}"/>
          </ac:spMkLst>
        </pc:spChg>
      </pc:sldChg>
      <pc:sldChg chg="modSp">
        <pc:chgData name="Stephen Grieve" userId="9cb871729d99a253" providerId="Windows Live" clId="Web-{4C558A81-EB34-4A5F-AC10-25435F57DB25}" dt="2022-07-20T12:39:49.762" v="2640" actId="20577"/>
        <pc:sldMkLst>
          <pc:docMk/>
          <pc:sldMk cId="2235422969" sldId="389"/>
        </pc:sldMkLst>
        <pc:spChg chg="mod">
          <ac:chgData name="Stephen Grieve" userId="9cb871729d99a253" providerId="Windows Live" clId="Web-{4C558A81-EB34-4A5F-AC10-25435F57DB25}" dt="2022-07-20T12:39:49.762" v="2640" actId="20577"/>
          <ac:spMkLst>
            <pc:docMk/>
            <pc:sldMk cId="2235422969" sldId="389"/>
            <ac:spMk id="3" creationId="{DD28E11F-262F-4D23-8B8E-CBDEF03599E3}"/>
          </ac:spMkLst>
        </pc:spChg>
      </pc:sldChg>
      <pc:sldChg chg="addSp modSp">
        <pc:chgData name="Stephen Grieve" userId="9cb871729d99a253" providerId="Windows Live" clId="Web-{4C558A81-EB34-4A5F-AC10-25435F57DB25}" dt="2022-07-20T12:08:45.542" v="2248" actId="1076"/>
        <pc:sldMkLst>
          <pc:docMk/>
          <pc:sldMk cId="2564217306" sldId="390"/>
        </pc:sldMkLst>
        <pc:spChg chg="mod">
          <ac:chgData name="Stephen Grieve" userId="9cb871729d99a253" providerId="Windows Live" clId="Web-{4C558A81-EB34-4A5F-AC10-25435F57DB25}" dt="2022-07-20T12:06:24.642" v="2225" actId="14100"/>
          <ac:spMkLst>
            <pc:docMk/>
            <pc:sldMk cId="2564217306" sldId="390"/>
            <ac:spMk id="3" creationId="{BA0EDEAA-F37D-492C-91E3-99378927ACE3}"/>
          </ac:spMkLst>
        </pc:spChg>
        <pc:spChg chg="add mod">
          <ac:chgData name="Stephen Grieve" userId="9cb871729d99a253" providerId="Windows Live" clId="Web-{4C558A81-EB34-4A5F-AC10-25435F57DB25}" dt="2022-07-20T12:08:45.542" v="2248" actId="1076"/>
          <ac:spMkLst>
            <pc:docMk/>
            <pc:sldMk cId="2564217306" sldId="390"/>
            <ac:spMk id="5" creationId="{7D95A281-CEA2-F516-A2C9-10B3F2C6D3CF}"/>
          </ac:spMkLst>
        </pc:spChg>
        <pc:picChg chg="add mod">
          <ac:chgData name="Stephen Grieve" userId="9cb871729d99a253" providerId="Windows Live" clId="Web-{4C558A81-EB34-4A5F-AC10-25435F57DB25}" dt="2022-07-20T12:07:07.098" v="2234"/>
          <ac:picMkLst>
            <pc:docMk/>
            <pc:sldMk cId="2564217306" sldId="390"/>
            <ac:picMk id="4" creationId="{BA47F230-470D-AD63-6450-EE3A7B362495}"/>
          </ac:picMkLst>
        </pc:picChg>
        <pc:picChg chg="add mod ord">
          <ac:chgData name="Stephen Grieve" userId="9cb871729d99a253" providerId="Windows Live" clId="Web-{4C558A81-EB34-4A5F-AC10-25435F57DB25}" dt="2022-07-20T12:08:39.510" v="2247"/>
          <ac:picMkLst>
            <pc:docMk/>
            <pc:sldMk cId="2564217306" sldId="390"/>
            <ac:picMk id="6" creationId="{97077567-31A4-4E3B-5CBB-165DBEF19541}"/>
          </ac:picMkLst>
        </pc:picChg>
      </pc:sldChg>
      <pc:sldChg chg="addSp modSp">
        <pc:chgData name="Stephen Grieve" userId="9cb871729d99a253" providerId="Windows Live" clId="Web-{4C558A81-EB34-4A5F-AC10-25435F57DB25}" dt="2022-07-20T12:05:08.106" v="2221"/>
        <pc:sldMkLst>
          <pc:docMk/>
          <pc:sldMk cId="3195888639" sldId="391"/>
        </pc:sldMkLst>
        <pc:spChg chg="mod">
          <ac:chgData name="Stephen Grieve" userId="9cb871729d99a253" providerId="Windows Live" clId="Web-{4C558A81-EB34-4A5F-AC10-25435F57DB25}" dt="2022-07-20T12:04:47.760" v="2216" actId="20577"/>
          <ac:spMkLst>
            <pc:docMk/>
            <pc:sldMk cId="3195888639" sldId="391"/>
            <ac:spMk id="3" creationId="{B4A28927-2A57-4E24-89B5-9296015C29C7}"/>
          </ac:spMkLst>
        </pc:spChg>
        <pc:picChg chg="add mod">
          <ac:chgData name="Stephen Grieve" userId="9cb871729d99a253" providerId="Windows Live" clId="Web-{4C558A81-EB34-4A5F-AC10-25435F57DB25}" dt="2022-07-20T12:05:08.106" v="2221"/>
          <ac:picMkLst>
            <pc:docMk/>
            <pc:sldMk cId="3195888639" sldId="391"/>
            <ac:picMk id="4" creationId="{036EDBF8-1067-E3D6-288F-32BBE2D3B789}"/>
          </ac:picMkLst>
        </pc:picChg>
      </pc:sldChg>
      <pc:sldChg chg="addSp modSp">
        <pc:chgData name="Stephen Grieve" userId="9cb871729d99a253" providerId="Windows Live" clId="Web-{4C558A81-EB34-4A5F-AC10-25435F57DB25}" dt="2022-07-20T12:12:10.634" v="2260"/>
        <pc:sldMkLst>
          <pc:docMk/>
          <pc:sldMk cId="282820179" sldId="392"/>
        </pc:sldMkLst>
        <pc:spChg chg="mod">
          <ac:chgData name="Stephen Grieve" userId="9cb871729d99a253" providerId="Windows Live" clId="Web-{4C558A81-EB34-4A5F-AC10-25435F57DB25}" dt="2022-07-20T12:11:00.285" v="2252" actId="14100"/>
          <ac:spMkLst>
            <pc:docMk/>
            <pc:sldMk cId="282820179" sldId="392"/>
            <ac:spMk id="3" creationId="{08A3C4FF-C3A6-409B-A4DB-C21542660F8F}"/>
          </ac:spMkLst>
        </pc:spChg>
        <pc:picChg chg="add mod">
          <ac:chgData name="Stephen Grieve" userId="9cb871729d99a253" providerId="Windows Live" clId="Web-{4C558A81-EB34-4A5F-AC10-25435F57DB25}" dt="2022-07-20T12:11:11.864" v="2256"/>
          <ac:picMkLst>
            <pc:docMk/>
            <pc:sldMk cId="282820179" sldId="392"/>
            <ac:picMk id="4" creationId="{EC584C4A-AB84-F06D-C5DF-FB2B932B5D63}"/>
          </ac:picMkLst>
        </pc:picChg>
        <pc:picChg chg="add mod">
          <ac:chgData name="Stephen Grieve" userId="9cb871729d99a253" providerId="Windows Live" clId="Web-{4C558A81-EB34-4A5F-AC10-25435F57DB25}" dt="2022-07-20T12:12:10.634" v="2260"/>
          <ac:picMkLst>
            <pc:docMk/>
            <pc:sldMk cId="282820179" sldId="392"/>
            <ac:picMk id="5" creationId="{9CEA0B00-7C08-D1A3-0EDB-6DFF95F905A4}"/>
          </ac:picMkLst>
        </pc:picChg>
      </pc:sldChg>
      <pc:sldChg chg="addSp modSp">
        <pc:chgData name="Stephen Grieve" userId="9cb871729d99a253" providerId="Windows Live" clId="Web-{4C558A81-EB34-4A5F-AC10-25435F57DB25}" dt="2022-07-20T12:17:21.248" v="2287"/>
        <pc:sldMkLst>
          <pc:docMk/>
          <pc:sldMk cId="218357322" sldId="397"/>
        </pc:sldMkLst>
        <pc:spChg chg="mod">
          <ac:chgData name="Stephen Grieve" userId="9cb871729d99a253" providerId="Windows Live" clId="Web-{4C558A81-EB34-4A5F-AC10-25435F57DB25}" dt="2022-07-20T12:15:10.958" v="2265" actId="14100"/>
          <ac:spMkLst>
            <pc:docMk/>
            <pc:sldMk cId="218357322" sldId="397"/>
            <ac:spMk id="3" creationId="{F5A3336E-0666-4B3C-BE49-514E39F737AF}"/>
          </ac:spMkLst>
        </pc:spChg>
        <pc:spChg chg="add mod">
          <ac:chgData name="Stephen Grieve" userId="9cb871729d99a253" providerId="Windows Live" clId="Web-{4C558A81-EB34-4A5F-AC10-25435F57DB25}" dt="2022-07-20T12:16:41.902" v="2283" actId="20577"/>
          <ac:spMkLst>
            <pc:docMk/>
            <pc:sldMk cId="218357322" sldId="397"/>
            <ac:spMk id="5" creationId="{C02082A1-E38A-6403-0AC0-991D3FC8B4B4}"/>
          </ac:spMkLst>
        </pc:spChg>
        <pc:picChg chg="add mod modCrop">
          <ac:chgData name="Stephen Grieve" userId="9cb871729d99a253" providerId="Windows Live" clId="Web-{4C558A81-EB34-4A5F-AC10-25435F57DB25}" dt="2022-07-20T12:16:03.071" v="2273"/>
          <ac:picMkLst>
            <pc:docMk/>
            <pc:sldMk cId="218357322" sldId="397"/>
            <ac:picMk id="4" creationId="{9A80047B-D747-BD1D-27A6-6B729C1EDD5A}"/>
          </ac:picMkLst>
        </pc:picChg>
        <pc:picChg chg="add mod">
          <ac:chgData name="Stephen Grieve" userId="9cb871729d99a253" providerId="Windows Live" clId="Web-{4C558A81-EB34-4A5F-AC10-25435F57DB25}" dt="2022-07-20T12:17:21.248" v="2287"/>
          <ac:picMkLst>
            <pc:docMk/>
            <pc:sldMk cId="218357322" sldId="397"/>
            <ac:picMk id="6" creationId="{F43144A1-E5E0-0B7D-C91D-67DA150F8397}"/>
          </ac:picMkLst>
        </pc:picChg>
      </pc:sldChg>
      <pc:sldChg chg="mod modShow">
        <pc:chgData name="Stephen Grieve" userId="9cb871729d99a253" providerId="Windows Live" clId="Web-{4C558A81-EB34-4A5F-AC10-25435F57DB25}" dt="2022-07-20T12:30:01.332" v="2390"/>
        <pc:sldMkLst>
          <pc:docMk/>
          <pc:sldMk cId="573068649" sldId="402"/>
        </pc:sldMkLst>
      </pc:sldChg>
      <pc:sldChg chg="addSp modSp">
        <pc:chgData name="Stephen Grieve" userId="9cb871729d99a253" providerId="Windows Live" clId="Web-{4C558A81-EB34-4A5F-AC10-25435F57DB25}" dt="2022-07-20T12:21:10.826" v="2312"/>
        <pc:sldMkLst>
          <pc:docMk/>
          <pc:sldMk cId="1627172685" sldId="403"/>
        </pc:sldMkLst>
        <pc:spChg chg="mod">
          <ac:chgData name="Stephen Grieve" userId="9cb871729d99a253" providerId="Windows Live" clId="Web-{4C558A81-EB34-4A5F-AC10-25435F57DB25}" dt="2022-07-20T12:20:13.307" v="2304" actId="14100"/>
          <ac:spMkLst>
            <pc:docMk/>
            <pc:sldMk cId="1627172685" sldId="403"/>
            <ac:spMk id="3" creationId="{53DCA298-9C58-483A-9C47-C0F42E380BB0}"/>
          </ac:spMkLst>
        </pc:spChg>
        <pc:spChg chg="add mod">
          <ac:chgData name="Stephen Grieve" userId="9cb871729d99a253" providerId="Windows Live" clId="Web-{4C558A81-EB34-4A5F-AC10-25435F57DB25}" dt="2022-07-20T12:20:31.745" v="2308" actId="14100"/>
          <ac:spMkLst>
            <pc:docMk/>
            <pc:sldMk cId="1627172685" sldId="403"/>
            <ac:spMk id="5" creationId="{526090F1-446A-CAF6-E288-9C4A78F91252}"/>
          </ac:spMkLst>
        </pc:spChg>
        <pc:picChg chg="add mod">
          <ac:chgData name="Stephen Grieve" userId="9cb871729d99a253" providerId="Windows Live" clId="Web-{4C558A81-EB34-4A5F-AC10-25435F57DB25}" dt="2022-07-20T12:19:59.556" v="2302"/>
          <ac:picMkLst>
            <pc:docMk/>
            <pc:sldMk cId="1627172685" sldId="403"/>
            <ac:picMk id="4" creationId="{A791A8B7-B449-9E34-0252-9E9BA4C19FD0}"/>
          </ac:picMkLst>
        </pc:picChg>
        <pc:picChg chg="add mod">
          <ac:chgData name="Stephen Grieve" userId="9cb871729d99a253" providerId="Windows Live" clId="Web-{4C558A81-EB34-4A5F-AC10-25435F57DB25}" dt="2022-07-20T12:21:10.826" v="2312"/>
          <ac:picMkLst>
            <pc:docMk/>
            <pc:sldMk cId="1627172685" sldId="403"/>
            <ac:picMk id="6" creationId="{DC68A2B1-AD5A-431E-6342-BCF366F7C7D9}"/>
          </ac:picMkLst>
        </pc:picChg>
      </pc:sldChg>
      <pc:sldChg chg="addSp delSp modSp">
        <pc:chgData name="Stephen Grieve" userId="9cb871729d99a253" providerId="Windows Live" clId="Web-{4C558A81-EB34-4A5F-AC10-25435F57DB25}" dt="2022-07-20T12:39:24.807" v="2637" actId="14100"/>
        <pc:sldMkLst>
          <pc:docMk/>
          <pc:sldMk cId="2708119932" sldId="404"/>
        </pc:sldMkLst>
        <pc:spChg chg="mod">
          <ac:chgData name="Stephen Grieve" userId="9cb871729d99a253" providerId="Windows Live" clId="Web-{4C558A81-EB34-4A5F-AC10-25435F57DB25}" dt="2022-07-20T12:27:44.727" v="2314" actId="14100"/>
          <ac:spMkLst>
            <pc:docMk/>
            <pc:sldMk cId="2708119932" sldId="404"/>
            <ac:spMk id="3" creationId="{53DCA298-9C58-483A-9C47-C0F42E380BB0}"/>
          </ac:spMkLst>
        </pc:spChg>
        <pc:spChg chg="add mod">
          <ac:chgData name="Stephen Grieve" userId="9cb871729d99a253" providerId="Windows Live" clId="Web-{4C558A81-EB34-4A5F-AC10-25435F57DB25}" dt="2022-07-20T12:29:30.205" v="2387" actId="1076"/>
          <ac:spMkLst>
            <pc:docMk/>
            <pc:sldMk cId="2708119932" sldId="404"/>
            <ac:spMk id="7" creationId="{B907D388-953B-82A0-1ED7-37DDBEC9E121}"/>
          </ac:spMkLst>
        </pc:spChg>
        <pc:spChg chg="add mod">
          <ac:chgData name="Stephen Grieve" userId="9cb871729d99a253" providerId="Windows Live" clId="Web-{4C558A81-EB34-4A5F-AC10-25435F57DB25}" dt="2022-07-20T12:32:52.796" v="2526" actId="1076"/>
          <ac:spMkLst>
            <pc:docMk/>
            <pc:sldMk cId="2708119932" sldId="404"/>
            <ac:spMk id="8" creationId="{EC640E97-2562-AA8E-F717-255584F63AA2}"/>
          </ac:spMkLst>
        </pc:spChg>
        <pc:spChg chg="add mod">
          <ac:chgData name="Stephen Grieve" userId="9cb871729d99a253" providerId="Windows Live" clId="Web-{4C558A81-EB34-4A5F-AC10-25435F57DB25}" dt="2022-07-20T12:34:09.364" v="2630" actId="1076"/>
          <ac:spMkLst>
            <pc:docMk/>
            <pc:sldMk cId="2708119932" sldId="404"/>
            <ac:spMk id="9" creationId="{C09C57DF-F588-BADC-E795-61E961E67470}"/>
          </ac:spMkLst>
        </pc:spChg>
        <pc:picChg chg="add mod">
          <ac:chgData name="Stephen Grieve" userId="9cb871729d99a253" providerId="Windows Live" clId="Web-{4C558A81-EB34-4A5F-AC10-25435F57DB25}" dt="2022-07-20T12:27:57.400" v="2318"/>
          <ac:picMkLst>
            <pc:docMk/>
            <pc:sldMk cId="2708119932" sldId="404"/>
            <ac:picMk id="4" creationId="{F89A5E4F-EF21-5D06-DC21-F3FF4A1E14EC}"/>
          </ac:picMkLst>
        </pc:picChg>
        <pc:picChg chg="add del mod">
          <ac:chgData name="Stephen Grieve" userId="9cb871729d99a253" providerId="Windows Live" clId="Web-{4C558A81-EB34-4A5F-AC10-25435F57DB25}" dt="2022-07-20T12:28:26.935" v="2320"/>
          <ac:picMkLst>
            <pc:docMk/>
            <pc:sldMk cId="2708119932" sldId="404"/>
            <ac:picMk id="5" creationId="{319E5C54-6705-BADB-5B88-07CD67E087FE}"/>
          </ac:picMkLst>
        </pc:picChg>
        <pc:cxnChg chg="add mod">
          <ac:chgData name="Stephen Grieve" userId="9cb871729d99a253" providerId="Windows Live" clId="Web-{4C558A81-EB34-4A5F-AC10-25435F57DB25}" dt="2022-07-20T12:39:24.807" v="2637" actId="14100"/>
          <ac:cxnSpMkLst>
            <pc:docMk/>
            <pc:sldMk cId="2708119932" sldId="404"/>
            <ac:cxnSpMk id="10" creationId="{0DADB6A2-E9E1-D1D8-8D74-1CA49DB7E8F4}"/>
          </ac:cxnSpMkLst>
        </pc:cxnChg>
      </pc:sldChg>
      <pc:sldChg chg="addSp delSp modSp add replId addAnim delAnim modAnim">
        <pc:chgData name="Stephen Grieve" userId="9cb871729d99a253" providerId="Windows Live" clId="Web-{4C558A81-EB34-4A5F-AC10-25435F57DB25}" dt="2022-07-20T12:58:52.994" v="2894" actId="14100"/>
        <pc:sldMkLst>
          <pc:docMk/>
          <pc:sldMk cId="603324426" sldId="510"/>
        </pc:sldMkLst>
        <pc:spChg chg="add del mod">
          <ac:chgData name="Stephen Grieve" userId="9cb871729d99a253" providerId="Windows Live" clId="Web-{4C558A81-EB34-4A5F-AC10-25435F57DB25}" dt="2022-07-20T08:39:30.764" v="652"/>
          <ac:spMkLst>
            <pc:docMk/>
            <pc:sldMk cId="603324426" sldId="510"/>
            <ac:spMk id="3" creationId="{5F99D6C4-2E6C-E4D4-D4EB-1E27A7A522EE}"/>
          </ac:spMkLst>
        </pc:spChg>
        <pc:spChg chg="del mod">
          <ac:chgData name="Stephen Grieve" userId="9cb871729d99a253" providerId="Windows Live" clId="Web-{4C558A81-EB34-4A5F-AC10-25435F57DB25}" dt="2022-07-20T08:39:25.014" v="651"/>
          <ac:spMkLst>
            <pc:docMk/>
            <pc:sldMk cId="603324426" sldId="510"/>
            <ac:spMk id="5" creationId="{9D73C2B8-9213-4166-ACFF-0DC2FF069B61}"/>
          </ac:spMkLst>
        </pc:spChg>
        <pc:spChg chg="mod">
          <ac:chgData name="Stephen Grieve" userId="9cb871729d99a253" providerId="Windows Live" clId="Web-{4C558A81-EB34-4A5F-AC10-25435F57DB25}" dt="2022-07-20T08:40:41.047" v="660" actId="14100"/>
          <ac:spMkLst>
            <pc:docMk/>
            <pc:sldMk cId="603324426" sldId="510"/>
            <ac:spMk id="8" creationId="{067A3706-1925-4A63-A0F1-8A44BB6D957D}"/>
          </ac:spMkLst>
        </pc:spChg>
        <pc:spChg chg="add mod">
          <ac:chgData name="Stephen Grieve" userId="9cb871729d99a253" providerId="Windows Live" clId="Web-{4C558A81-EB34-4A5F-AC10-25435F57DB25}" dt="2022-07-20T12:58:52.994" v="2894" actId="14100"/>
          <ac:spMkLst>
            <pc:docMk/>
            <pc:sldMk cId="603324426" sldId="510"/>
            <ac:spMk id="9" creationId="{4ECA370B-ED65-90EB-A563-58192EF5AE6E}"/>
          </ac:spMkLst>
        </pc:spChg>
        <pc:spChg chg="add del">
          <ac:chgData name="Stephen Grieve" userId="9cb871729d99a253" providerId="Windows Live" clId="Web-{4C558A81-EB34-4A5F-AC10-25435F57DB25}" dt="2022-07-20T08:45:42.822" v="726"/>
          <ac:spMkLst>
            <pc:docMk/>
            <pc:sldMk cId="603324426" sldId="510"/>
            <ac:spMk id="12" creationId="{F4CC245F-8E25-F7C5-09B8-8A7D2AD4E25F}"/>
          </ac:spMkLst>
        </pc:spChg>
        <pc:spChg chg="add mod">
          <ac:chgData name="Stephen Grieve" userId="9cb871729d99a253" providerId="Windows Live" clId="Web-{4C558A81-EB34-4A5F-AC10-25435F57DB25}" dt="2022-07-20T08:56:38.871" v="848" actId="20577"/>
          <ac:spMkLst>
            <pc:docMk/>
            <pc:sldMk cId="603324426" sldId="510"/>
            <ac:spMk id="17" creationId="{DD62E67A-9894-9349-80F3-45F117C51853}"/>
          </ac:spMkLst>
        </pc:spChg>
        <pc:grpChg chg="add">
          <ac:chgData name="Stephen Grieve" userId="9cb871729d99a253" providerId="Windows Live" clId="Web-{4C558A81-EB34-4A5F-AC10-25435F57DB25}" dt="2022-07-20T08:50:04.860" v="795"/>
          <ac:grpSpMkLst>
            <pc:docMk/>
            <pc:sldMk cId="603324426" sldId="510"/>
            <ac:grpSpMk id="18" creationId="{4EA26BA7-40C8-4A02-8B61-960ED87399AD}"/>
          </ac:grpSpMkLst>
        </pc:grpChg>
        <pc:grpChg chg="add">
          <ac:chgData name="Stephen Grieve" userId="9cb871729d99a253" providerId="Windows Live" clId="Web-{4C558A81-EB34-4A5F-AC10-25435F57DB25}" dt="2022-07-20T08:50:44.486" v="801"/>
          <ac:grpSpMkLst>
            <pc:docMk/>
            <pc:sldMk cId="603324426" sldId="510"/>
            <ac:grpSpMk id="19" creationId="{4295D73D-AAD1-E282-8F5D-AD0414E66E0E}"/>
          </ac:grpSpMkLst>
        </pc:grpChg>
        <pc:picChg chg="add mod">
          <ac:chgData name="Stephen Grieve" userId="9cb871729d99a253" providerId="Windows Live" clId="Web-{4C558A81-EB34-4A5F-AC10-25435F57DB25}" dt="2022-07-20T08:41:20.892" v="663"/>
          <ac:picMkLst>
            <pc:docMk/>
            <pc:sldMk cId="603324426" sldId="510"/>
            <ac:picMk id="6" creationId="{E2127854-B8FE-8517-A7D4-58F1E7A97C3E}"/>
          </ac:picMkLst>
        </pc:picChg>
        <pc:picChg chg="add mod">
          <ac:chgData name="Stephen Grieve" userId="9cb871729d99a253" providerId="Windows Live" clId="Web-{4C558A81-EB34-4A5F-AC10-25435F57DB25}" dt="2022-07-20T08:47:26.293" v="735"/>
          <ac:picMkLst>
            <pc:docMk/>
            <pc:sldMk cId="603324426" sldId="510"/>
            <ac:picMk id="15" creationId="{EA40FD3D-44EF-5D92-D8ED-9FB02C1E7D9D}"/>
          </ac:picMkLst>
        </pc:picChg>
        <pc:cxnChg chg="add mod">
          <ac:chgData name="Stephen Grieve" userId="9cb871729d99a253" providerId="Windows Live" clId="Web-{4C558A81-EB34-4A5F-AC10-25435F57DB25}" dt="2022-07-20T08:45:20.962" v="722" actId="14100"/>
          <ac:cxnSpMkLst>
            <pc:docMk/>
            <pc:sldMk cId="603324426" sldId="510"/>
            <ac:cxnSpMk id="10" creationId="{12EB1377-33BC-46DC-948B-A07A5BE93B92}"/>
          </ac:cxnSpMkLst>
        </pc:cxnChg>
        <pc:cxnChg chg="add mod">
          <ac:chgData name="Stephen Grieve" userId="9cb871729d99a253" providerId="Windows Live" clId="Web-{4C558A81-EB34-4A5F-AC10-25435F57DB25}" dt="2022-07-20T08:46:16.713" v="731" actId="14100"/>
          <ac:cxnSpMkLst>
            <pc:docMk/>
            <pc:sldMk cId="603324426" sldId="510"/>
            <ac:cxnSpMk id="14" creationId="{3D051ED2-48CD-C9BD-02FC-761D34429D74}"/>
          </ac:cxnSpMkLst>
        </pc:cxnChg>
      </pc:sldChg>
      <pc:sldChg chg="addSp delSp modSp add replId delAnim">
        <pc:chgData name="Stephen Grieve" userId="9cb871729d99a253" providerId="Windows Live" clId="Web-{4C558A81-EB34-4A5F-AC10-25435F57DB25}" dt="2022-07-20T12:42:57.368" v="2680" actId="1076"/>
        <pc:sldMkLst>
          <pc:docMk/>
          <pc:sldMk cId="452025616" sldId="511"/>
        </pc:sldMkLst>
        <pc:spChg chg="del">
          <ac:chgData name="Stephen Grieve" userId="9cb871729d99a253" providerId="Windows Live" clId="Web-{4C558A81-EB34-4A5F-AC10-25435F57DB25}" dt="2022-07-20T09:28:48.909" v="1203"/>
          <ac:spMkLst>
            <pc:docMk/>
            <pc:sldMk cId="452025616" sldId="511"/>
            <ac:spMk id="4" creationId="{4BD4B7D4-F24C-4892-934A-474849B4E1BA}"/>
          </ac:spMkLst>
        </pc:spChg>
        <pc:spChg chg="add mod">
          <ac:chgData name="Stephen Grieve" userId="9cb871729d99a253" providerId="Windows Live" clId="Web-{4C558A81-EB34-4A5F-AC10-25435F57DB25}" dt="2022-07-20T12:42:57.368" v="2680" actId="1076"/>
          <ac:spMkLst>
            <pc:docMk/>
            <pc:sldMk cId="452025616" sldId="511"/>
            <ac:spMk id="7" creationId="{E07EA406-11F4-EBEA-1781-2E106F735A07}"/>
          </ac:spMkLst>
        </pc:spChg>
        <pc:picChg chg="add del mod">
          <ac:chgData name="Stephen Grieve" userId="9cb871729d99a253" providerId="Windows Live" clId="Web-{4C558A81-EB34-4A5F-AC10-25435F57DB25}" dt="2022-07-20T09:32:12.821" v="1468"/>
          <ac:picMkLst>
            <pc:docMk/>
            <pc:sldMk cId="452025616" sldId="511"/>
            <ac:picMk id="5" creationId="{72CAF86C-94C1-DA40-E440-472E76CAC6D2}"/>
          </ac:picMkLst>
        </pc:picChg>
        <pc:picChg chg="del">
          <ac:chgData name="Stephen Grieve" userId="9cb871729d99a253" providerId="Windows Live" clId="Web-{4C558A81-EB34-4A5F-AC10-25435F57DB25}" dt="2022-07-20T09:28:10.627" v="1200"/>
          <ac:picMkLst>
            <pc:docMk/>
            <pc:sldMk cId="452025616" sldId="511"/>
            <ac:picMk id="8" creationId="{429E4BDF-897B-0FA2-3ED5-19B754D0B8F7}"/>
          </ac:picMkLst>
        </pc:picChg>
        <pc:picChg chg="add mod ord">
          <ac:chgData name="Stephen Grieve" userId="9cb871729d99a253" providerId="Windows Live" clId="Web-{4C558A81-EB34-4A5F-AC10-25435F57DB25}" dt="2022-07-20T09:32:30.009" v="1473"/>
          <ac:picMkLst>
            <pc:docMk/>
            <pc:sldMk cId="452025616" sldId="511"/>
            <ac:picMk id="9" creationId="{867B52F4-3ECC-A709-B3E6-C7B3E45344A0}"/>
          </ac:picMkLst>
        </pc:picChg>
      </pc:sldChg>
      <pc:sldChg chg="addSp delSp modSp add replId delAnim">
        <pc:chgData name="Stephen Grieve" userId="9cb871729d99a253" providerId="Windows Live" clId="Web-{4C558A81-EB34-4A5F-AC10-25435F57DB25}" dt="2022-07-20T12:42:25.319" v="2678" actId="20577"/>
        <pc:sldMkLst>
          <pc:docMk/>
          <pc:sldMk cId="2505838509" sldId="512"/>
        </pc:sldMkLst>
        <pc:spChg chg="mod">
          <ac:chgData name="Stephen Grieve" userId="9cb871729d99a253" providerId="Windows Live" clId="Web-{4C558A81-EB34-4A5F-AC10-25435F57DB25}" dt="2022-07-20T12:42:25.319" v="2678" actId="20577"/>
          <ac:spMkLst>
            <pc:docMk/>
            <pc:sldMk cId="2505838509" sldId="512"/>
            <ac:spMk id="3" creationId="{7E91E126-67AE-44C9-A704-BC0AC3572E6C}"/>
          </ac:spMkLst>
        </pc:spChg>
        <pc:spChg chg="add">
          <ac:chgData name="Stephen Grieve" userId="9cb871729d99a253" providerId="Windows Live" clId="Web-{4C558A81-EB34-4A5F-AC10-25435F57DB25}" dt="2022-07-20T09:42:26.667" v="1584"/>
          <ac:spMkLst>
            <pc:docMk/>
            <pc:sldMk cId="2505838509" sldId="512"/>
            <ac:spMk id="5" creationId="{5C5C65AC-4341-0A01-02F4-8206565DB707}"/>
          </ac:spMkLst>
        </pc:spChg>
        <pc:spChg chg="mod ord">
          <ac:chgData name="Stephen Grieve" userId="9cb871729d99a253" providerId="Windows Live" clId="Web-{4C558A81-EB34-4A5F-AC10-25435F57DB25}" dt="2022-07-20T09:42:32.651" v="1586" actId="1076"/>
          <ac:spMkLst>
            <pc:docMk/>
            <pc:sldMk cId="2505838509" sldId="512"/>
            <ac:spMk id="8" creationId="{97FF2129-3C78-4728-A4F4-932083364884}"/>
          </ac:spMkLst>
        </pc:spChg>
        <pc:spChg chg="del">
          <ac:chgData name="Stephen Grieve" userId="9cb871729d99a253" providerId="Windows Live" clId="Web-{4C558A81-EB34-4A5F-AC10-25435F57DB25}" dt="2022-07-20T09:42:37.995" v="1587"/>
          <ac:spMkLst>
            <pc:docMk/>
            <pc:sldMk cId="2505838509" sldId="512"/>
            <ac:spMk id="9" creationId="{99D1374D-B22C-4FE3-B984-5508C4D4A099}"/>
          </ac:spMkLst>
        </pc:spChg>
        <pc:grpChg chg="del">
          <ac:chgData name="Stephen Grieve" userId="9cb871729d99a253" providerId="Windows Live" clId="Web-{4C558A81-EB34-4A5F-AC10-25435F57DB25}" dt="2022-07-20T09:42:07.135" v="1577"/>
          <ac:grpSpMkLst>
            <pc:docMk/>
            <pc:sldMk cId="2505838509" sldId="512"/>
            <ac:grpSpMk id="11" creationId="{B76BCA36-5B8C-C89C-84D4-5FC38B361E82}"/>
          </ac:grpSpMkLst>
        </pc:grpChg>
        <pc:picChg chg="add mod">
          <ac:chgData name="Stephen Grieve" userId="9cb871729d99a253" providerId="Windows Live" clId="Web-{4C558A81-EB34-4A5F-AC10-25435F57DB25}" dt="2022-07-20T09:42:23.885" v="1582" actId="1076"/>
          <ac:picMkLst>
            <pc:docMk/>
            <pc:sldMk cId="2505838509" sldId="512"/>
            <ac:picMk id="4" creationId="{EAE30C3E-A073-CBC4-0D73-194CC28C4324}"/>
          </ac:picMkLst>
        </pc:picChg>
      </pc:sldChg>
      <pc:sldChg chg="addSp delSp modSp add replId delAnim">
        <pc:chgData name="Stephen Grieve" userId="9cb871729d99a253" providerId="Windows Live" clId="Web-{4C558A81-EB34-4A5F-AC10-25435F57DB25}" dt="2022-07-20T12:42:15.787" v="2677" actId="20577"/>
        <pc:sldMkLst>
          <pc:docMk/>
          <pc:sldMk cId="2116866782" sldId="513"/>
        </pc:sldMkLst>
        <pc:spChg chg="mod">
          <ac:chgData name="Stephen Grieve" userId="9cb871729d99a253" providerId="Windows Live" clId="Web-{4C558A81-EB34-4A5F-AC10-25435F57DB25}" dt="2022-07-20T12:42:15.787" v="2677" actId="20577"/>
          <ac:spMkLst>
            <pc:docMk/>
            <pc:sldMk cId="2116866782" sldId="513"/>
            <ac:spMk id="3" creationId="{7E91E126-67AE-44C9-A704-BC0AC3572E6C}"/>
          </ac:spMkLst>
        </pc:spChg>
        <pc:spChg chg="del topLvl">
          <ac:chgData name="Stephen Grieve" userId="9cb871729d99a253" providerId="Windows Live" clId="Web-{4C558A81-EB34-4A5F-AC10-25435F57DB25}" dt="2022-07-20T09:43:48.044" v="1594"/>
          <ac:spMkLst>
            <pc:docMk/>
            <pc:sldMk cId="2116866782" sldId="513"/>
            <ac:spMk id="7" creationId="{107A08D7-6881-4850-ACC5-15E0C70650C7}"/>
          </ac:spMkLst>
        </pc:spChg>
        <pc:spChg chg="del">
          <ac:chgData name="Stephen Grieve" userId="9cb871729d99a253" providerId="Windows Live" clId="Web-{4C558A81-EB34-4A5F-AC10-25435F57DB25}" dt="2022-07-20T09:43:14.402" v="1588"/>
          <ac:spMkLst>
            <pc:docMk/>
            <pc:sldMk cId="2116866782" sldId="513"/>
            <ac:spMk id="8" creationId="{97FF2129-3C78-4728-A4F4-932083364884}"/>
          </ac:spMkLst>
        </pc:spChg>
        <pc:spChg chg="mod">
          <ac:chgData name="Stephen Grieve" userId="9cb871729d99a253" providerId="Windows Live" clId="Web-{4C558A81-EB34-4A5F-AC10-25435F57DB25}" dt="2022-07-20T09:44:07.357" v="1598" actId="20577"/>
          <ac:spMkLst>
            <pc:docMk/>
            <pc:sldMk cId="2116866782" sldId="513"/>
            <ac:spMk id="9" creationId="{99D1374D-B22C-4FE3-B984-5508C4D4A099}"/>
          </ac:spMkLst>
        </pc:spChg>
        <pc:grpChg chg="del">
          <ac:chgData name="Stephen Grieve" userId="9cb871729d99a253" providerId="Windows Live" clId="Web-{4C558A81-EB34-4A5F-AC10-25435F57DB25}" dt="2022-07-20T09:43:35.997" v="1591"/>
          <ac:grpSpMkLst>
            <pc:docMk/>
            <pc:sldMk cId="2116866782" sldId="513"/>
            <ac:grpSpMk id="11" creationId="{B76BCA36-5B8C-C89C-84D4-5FC38B361E82}"/>
          </ac:grpSpMkLst>
        </pc:grpChg>
        <pc:picChg chg="add mod ord">
          <ac:chgData name="Stephen Grieve" userId="9cb871729d99a253" providerId="Windows Live" clId="Web-{4C558A81-EB34-4A5F-AC10-25435F57DB25}" dt="2022-07-20T12:42:08.568" v="2676"/>
          <ac:picMkLst>
            <pc:docMk/>
            <pc:sldMk cId="2116866782" sldId="513"/>
            <ac:picMk id="4" creationId="{7B65EE69-5447-108F-76A8-65C1CFE1D185}"/>
          </ac:picMkLst>
        </pc:picChg>
        <pc:picChg chg="del topLvl">
          <ac:chgData name="Stephen Grieve" userId="9cb871729d99a253" providerId="Windows Live" clId="Web-{4C558A81-EB34-4A5F-AC10-25435F57DB25}" dt="2022-07-20T09:43:35.997" v="1591"/>
          <ac:picMkLst>
            <pc:docMk/>
            <pc:sldMk cId="2116866782" sldId="513"/>
            <ac:picMk id="10" creationId="{3A4F1CEF-5661-DA02-0072-7A529C5D642D}"/>
          </ac:picMkLst>
        </pc:picChg>
      </pc:sldChg>
      <pc:sldChg chg="add del replId">
        <pc:chgData name="Stephen Grieve" userId="9cb871729d99a253" providerId="Windows Live" clId="Web-{4C558A81-EB34-4A5F-AC10-25435F57DB25}" dt="2022-07-20T10:09:01.667" v="1627"/>
        <pc:sldMkLst>
          <pc:docMk/>
          <pc:sldMk cId="673103913" sldId="514"/>
        </pc:sldMkLst>
      </pc:sldChg>
      <pc:sldChg chg="addSp delSp modSp add replId">
        <pc:chgData name="Stephen Grieve" userId="9cb871729d99a253" providerId="Windows Live" clId="Web-{4C558A81-EB34-4A5F-AC10-25435F57DB25}" dt="2022-07-20T10:24:46.660" v="1931" actId="1076"/>
        <pc:sldMkLst>
          <pc:docMk/>
          <pc:sldMk cId="2057655971" sldId="514"/>
        </pc:sldMkLst>
        <pc:spChg chg="del">
          <ac:chgData name="Stephen Grieve" userId="9cb871729d99a253" providerId="Windows Live" clId="Web-{4C558A81-EB34-4A5F-AC10-25435F57DB25}" dt="2022-07-20T10:23:19.188" v="1926"/>
          <ac:spMkLst>
            <pc:docMk/>
            <pc:sldMk cId="2057655971" sldId="514"/>
            <ac:spMk id="4" creationId="{1A696B24-B8AF-499F-9138-DC12D0819770}"/>
          </ac:spMkLst>
        </pc:spChg>
        <pc:spChg chg="del">
          <ac:chgData name="Stephen Grieve" userId="9cb871729d99a253" providerId="Windows Live" clId="Web-{4C558A81-EB34-4A5F-AC10-25435F57DB25}" dt="2022-07-20T10:23:15.094" v="1925"/>
          <ac:spMkLst>
            <pc:docMk/>
            <pc:sldMk cId="2057655971" sldId="514"/>
            <ac:spMk id="6" creationId="{B927B9FE-3FF6-D841-8563-B81E57CC0F0C}"/>
          </ac:spMkLst>
        </pc:spChg>
        <pc:picChg chg="add mod">
          <ac:chgData name="Stephen Grieve" userId="9cb871729d99a253" providerId="Windows Live" clId="Web-{4C558A81-EB34-4A5F-AC10-25435F57DB25}" dt="2022-07-20T10:24:46.660" v="1931" actId="1076"/>
          <ac:picMkLst>
            <pc:docMk/>
            <pc:sldMk cId="2057655971" sldId="514"/>
            <ac:picMk id="7" creationId="{5D165C83-2C3E-E45A-2400-E08C678B523E}"/>
          </ac:picMkLst>
        </pc:picChg>
      </pc:sldChg>
      <pc:sldChg chg="addSp delSp modSp add replId addAnim modAnim">
        <pc:chgData name="Stephen Grieve" userId="9cb871729d99a253" providerId="Windows Live" clId="Web-{4C558A81-EB34-4A5F-AC10-25435F57DB25}" dt="2022-07-20T10:31:15.942" v="2050" actId="20577"/>
        <pc:sldMkLst>
          <pc:docMk/>
          <pc:sldMk cId="1370082201" sldId="515"/>
        </pc:sldMkLst>
        <pc:spChg chg="mod">
          <ac:chgData name="Stephen Grieve" userId="9cb871729d99a253" providerId="Windows Live" clId="Web-{4C558A81-EB34-4A5F-AC10-25435F57DB25}" dt="2022-07-20T10:27:55.012" v="2024" actId="20577"/>
          <ac:spMkLst>
            <pc:docMk/>
            <pc:sldMk cId="1370082201" sldId="515"/>
            <ac:spMk id="2" creationId="{7D858587-99DE-4C0B-BF51-121E695832BC}"/>
          </ac:spMkLst>
        </pc:spChg>
        <pc:spChg chg="del mod">
          <ac:chgData name="Stephen Grieve" userId="9cb871729d99a253" providerId="Windows Live" clId="Web-{4C558A81-EB34-4A5F-AC10-25435F57DB25}" dt="2022-07-20T10:29:34.438" v="2029"/>
          <ac:spMkLst>
            <pc:docMk/>
            <pc:sldMk cId="1370082201" sldId="515"/>
            <ac:spMk id="3" creationId="{CE447E71-B57F-442A-81C9-033F9720E602}"/>
          </ac:spMkLst>
        </pc:spChg>
        <pc:spChg chg="mod ord">
          <ac:chgData name="Stephen Grieve" userId="9cb871729d99a253" providerId="Windows Live" clId="Web-{4C558A81-EB34-4A5F-AC10-25435F57DB25}" dt="2022-07-20T10:31:15.942" v="2050" actId="20577"/>
          <ac:spMkLst>
            <pc:docMk/>
            <pc:sldMk cId="1370082201" sldId="515"/>
            <ac:spMk id="4" creationId="{472299BE-7980-4FB2-AF1D-0D79CCF80B9F}"/>
          </ac:spMkLst>
        </pc:spChg>
        <pc:grpChg chg="add">
          <ac:chgData name="Stephen Grieve" userId="9cb871729d99a253" providerId="Windows Live" clId="Web-{4C558A81-EB34-4A5F-AC10-25435F57DB25}" dt="2022-07-20T10:30:51.629" v="2039"/>
          <ac:grpSpMkLst>
            <pc:docMk/>
            <pc:sldMk cId="1370082201" sldId="515"/>
            <ac:grpSpMk id="8" creationId="{D578434E-E1F4-80F6-8240-2557A5E65525}"/>
          </ac:grpSpMkLst>
        </pc:grpChg>
        <pc:picChg chg="add mod ord">
          <ac:chgData name="Stephen Grieve" userId="9cb871729d99a253" providerId="Windows Live" clId="Web-{4C558A81-EB34-4A5F-AC10-25435F57DB25}" dt="2022-07-20T10:29:52.032" v="2032"/>
          <ac:picMkLst>
            <pc:docMk/>
            <pc:sldMk cId="1370082201" sldId="515"/>
            <ac:picMk id="6" creationId="{B6721822-75F6-87D1-86C7-21AB1E5D5B2B}"/>
          </ac:picMkLst>
        </pc:picChg>
        <pc:picChg chg="add mod">
          <ac:chgData name="Stephen Grieve" userId="9cb871729d99a253" providerId="Windows Live" clId="Web-{4C558A81-EB34-4A5F-AC10-25435F57DB25}" dt="2022-07-20T10:30:32.690" v="2035" actId="14100"/>
          <ac:picMkLst>
            <pc:docMk/>
            <pc:sldMk cId="1370082201" sldId="515"/>
            <ac:picMk id="7" creationId="{7A456B26-0CB3-01C3-78A6-A33C6314F1AE}"/>
          </ac:picMkLst>
        </pc:picChg>
        <pc:cxnChg chg="mod">
          <ac:chgData name="Stephen Grieve" userId="9cb871729d99a253" providerId="Windows Live" clId="Web-{4C558A81-EB34-4A5F-AC10-25435F57DB25}" dt="2022-07-20T10:30:47.503" v="2038" actId="1076"/>
          <ac:cxnSpMkLst>
            <pc:docMk/>
            <pc:sldMk cId="1370082201" sldId="515"/>
            <ac:cxnSpMk id="5" creationId="{D33CFCB0-D328-4D46-82C4-FD0FB8D6A477}"/>
          </ac:cxnSpMkLst>
        </pc:cxnChg>
      </pc:sldChg>
      <pc:sldChg chg="addSp delSp modSp add ord replId delAnim">
        <pc:chgData name="Stephen Grieve" userId="9cb871729d99a253" providerId="Windows Live" clId="Web-{4C558A81-EB34-4A5F-AC10-25435F57DB25}" dt="2022-07-20T12:50:02.943" v="2843" actId="20577"/>
        <pc:sldMkLst>
          <pc:docMk/>
          <pc:sldMk cId="307822030" sldId="516"/>
        </pc:sldMkLst>
        <pc:spChg chg="mod">
          <ac:chgData name="Stephen Grieve" userId="9cb871729d99a253" providerId="Windows Live" clId="Web-{4C558A81-EB34-4A5F-AC10-25435F57DB25}" dt="2022-07-20T12:44:48.688" v="2688" actId="20577"/>
          <ac:spMkLst>
            <pc:docMk/>
            <pc:sldMk cId="307822030" sldId="516"/>
            <ac:spMk id="2" creationId="{75BA6915-620C-4E7A-9B57-A8CD7C71C983}"/>
          </ac:spMkLst>
        </pc:spChg>
        <pc:spChg chg="mod">
          <ac:chgData name="Stephen Grieve" userId="9cb871729d99a253" providerId="Windows Live" clId="Web-{4C558A81-EB34-4A5F-AC10-25435F57DB25}" dt="2022-07-20T12:49:56.505" v="2842" actId="20577"/>
          <ac:spMkLst>
            <pc:docMk/>
            <pc:sldMk cId="307822030" sldId="516"/>
            <ac:spMk id="3" creationId="{8CADF0B8-4AE8-4116-BB65-27B008D84A48}"/>
          </ac:spMkLst>
        </pc:spChg>
        <pc:spChg chg="del">
          <ac:chgData name="Stephen Grieve" userId="9cb871729d99a253" providerId="Windows Live" clId="Web-{4C558A81-EB34-4A5F-AC10-25435F57DB25}" dt="2022-07-20T12:46:53.431" v="2802"/>
          <ac:spMkLst>
            <pc:docMk/>
            <pc:sldMk cId="307822030" sldId="516"/>
            <ac:spMk id="10" creationId="{8922BA93-9A4D-B9F5-1ED3-692DEC55EEC7}"/>
          </ac:spMkLst>
        </pc:spChg>
        <pc:spChg chg="add mod">
          <ac:chgData name="Stephen Grieve" userId="9cb871729d99a253" providerId="Windows Live" clId="Web-{4C558A81-EB34-4A5F-AC10-25435F57DB25}" dt="2022-07-20T12:50:02.943" v="2843" actId="20577"/>
          <ac:spMkLst>
            <pc:docMk/>
            <pc:sldMk cId="307822030" sldId="516"/>
            <ac:spMk id="13" creationId="{10EC4DE3-D6CF-4526-107C-A420101F817F}"/>
          </ac:spMkLst>
        </pc:spChg>
        <pc:grpChg chg="del">
          <ac:chgData name="Stephen Grieve" userId="9cb871729d99a253" providerId="Windows Live" clId="Web-{4C558A81-EB34-4A5F-AC10-25435F57DB25}" dt="2022-07-20T12:46:51.305" v="2801"/>
          <ac:grpSpMkLst>
            <pc:docMk/>
            <pc:sldMk cId="307822030" sldId="516"/>
            <ac:grpSpMk id="5" creationId="{FAA74CA9-9C98-86AE-DF34-61DCF3B7358E}"/>
          </ac:grpSpMkLst>
        </pc:grpChg>
        <pc:picChg chg="del">
          <ac:chgData name="Stephen Grieve" userId="9cb871729d99a253" providerId="Windows Live" clId="Web-{4C558A81-EB34-4A5F-AC10-25435F57DB25}" dt="2022-07-20T12:48:18.077" v="2803"/>
          <ac:picMkLst>
            <pc:docMk/>
            <pc:sldMk cId="307822030" sldId="516"/>
            <ac:picMk id="4" creationId="{5DFD3925-EA1B-5A15-3EC5-D0180DA61F71}"/>
          </ac:picMkLst>
        </pc:picChg>
        <pc:picChg chg="add mod modCrop">
          <ac:chgData name="Stephen Grieve" userId="9cb871729d99a253" providerId="Windows Live" clId="Web-{4C558A81-EB34-4A5F-AC10-25435F57DB25}" dt="2022-07-20T12:49:44.348" v="2838" actId="1076"/>
          <ac:picMkLst>
            <pc:docMk/>
            <pc:sldMk cId="307822030" sldId="516"/>
            <ac:picMk id="9" creationId="{2778ED02-D86D-CC77-BC0A-83CD89C3CBC3}"/>
          </ac:picMkLst>
        </pc:picChg>
        <pc:cxnChg chg="mod">
          <ac:chgData name="Stephen Grieve" userId="9cb871729d99a253" providerId="Windows Live" clId="Web-{4C558A81-EB34-4A5F-AC10-25435F57DB25}" dt="2022-07-20T12:46:51.305" v="2801"/>
          <ac:cxnSpMkLst>
            <pc:docMk/>
            <pc:sldMk cId="307822030" sldId="516"/>
            <ac:cxnSpMk id="8" creationId="{38F78571-8F69-4CCC-9252-5E45507370EF}"/>
          </ac:cxnSpMkLst>
        </pc:cxnChg>
        <pc:cxnChg chg="mod">
          <ac:chgData name="Stephen Grieve" userId="9cb871729d99a253" providerId="Windows Live" clId="Web-{4C558A81-EB34-4A5F-AC10-25435F57DB25}" dt="2022-07-20T12:46:51.305" v="2801"/>
          <ac:cxnSpMkLst>
            <pc:docMk/>
            <pc:sldMk cId="307822030" sldId="516"/>
            <ac:cxnSpMk id="11" creationId="{0C43D6EC-2CB9-4B50-838E-AEDD62881BCA}"/>
          </ac:cxnSpMkLst>
        </pc:cxnChg>
      </pc:sldChg>
    </pc:docChg>
  </pc:docChgLst>
  <pc:docChgLst>
    <pc:chgData name="Stephen Grieve" userId="9cb871729d99a253" providerId="Windows Live" clId="Web-{D172A637-D3CC-413D-80D9-422CCFD96C06}"/>
    <pc:docChg chg="modSld">
      <pc:chgData name="Stephen Grieve" userId="9cb871729d99a253" providerId="Windows Live" clId="Web-{D172A637-D3CC-413D-80D9-422CCFD96C06}" dt="2022-05-26T18:52:16.894" v="67" actId="1076"/>
      <pc:docMkLst>
        <pc:docMk/>
      </pc:docMkLst>
      <pc:sldChg chg="delSp modSp">
        <pc:chgData name="Stephen Grieve" userId="9cb871729d99a253" providerId="Windows Live" clId="Web-{D172A637-D3CC-413D-80D9-422CCFD96C06}" dt="2022-05-26T18:25:59.265" v="12" actId="20577"/>
        <pc:sldMkLst>
          <pc:docMk/>
          <pc:sldMk cId="2288877680" sldId="272"/>
        </pc:sldMkLst>
        <pc:spChg chg="mod">
          <ac:chgData name="Stephen Grieve" userId="9cb871729d99a253" providerId="Windows Live" clId="Web-{D172A637-D3CC-413D-80D9-422CCFD96C06}" dt="2022-05-26T18:25:59.265" v="12" actId="20577"/>
          <ac:spMkLst>
            <pc:docMk/>
            <pc:sldMk cId="2288877680" sldId="272"/>
            <ac:spMk id="3" creationId="{862AFF26-0821-483C-9DCA-8553D75EBAE7}"/>
          </ac:spMkLst>
        </pc:spChg>
        <pc:spChg chg="mod">
          <ac:chgData name="Stephen Grieve" userId="9cb871729d99a253" providerId="Windows Live" clId="Web-{D172A637-D3CC-413D-80D9-422CCFD96C06}" dt="2022-05-26T18:25:41.718" v="1" actId="20577"/>
          <ac:spMkLst>
            <pc:docMk/>
            <pc:sldMk cId="2288877680" sldId="272"/>
            <ac:spMk id="5" creationId="{6FEDD38D-B693-4FB9-8D0A-2765329C1FAD}"/>
          </ac:spMkLst>
        </pc:spChg>
        <pc:grpChg chg="del">
          <ac:chgData name="Stephen Grieve" userId="9cb871729d99a253" providerId="Windows Live" clId="Web-{D172A637-D3CC-413D-80D9-422CCFD96C06}" dt="2022-05-26T18:25:46.062" v="3"/>
          <ac:grpSpMkLst>
            <pc:docMk/>
            <pc:sldMk cId="2288877680" sldId="272"/>
            <ac:grpSpMk id="6" creationId="{84C0A540-6915-4D9E-ABEE-DA84B0EEB2BD}"/>
          </ac:grpSpMkLst>
        </pc:grpChg>
      </pc:sldChg>
      <pc:sldChg chg="addSp delSp modSp">
        <pc:chgData name="Stephen Grieve" userId="9cb871729d99a253" providerId="Windows Live" clId="Web-{D172A637-D3CC-413D-80D9-422CCFD96C06}" dt="2022-05-26T18:52:16.894" v="67" actId="1076"/>
        <pc:sldMkLst>
          <pc:docMk/>
          <pc:sldMk cId="54611341" sldId="278"/>
        </pc:sldMkLst>
        <pc:spChg chg="mod">
          <ac:chgData name="Stephen Grieve" userId="9cb871729d99a253" providerId="Windows Live" clId="Web-{D172A637-D3CC-413D-80D9-422CCFD96C06}" dt="2022-05-26T18:50:22.563" v="61" actId="20577"/>
          <ac:spMkLst>
            <pc:docMk/>
            <pc:sldMk cId="54611341" sldId="278"/>
            <ac:spMk id="5" creationId="{46FD23D9-B997-4124-BA07-DB2AD7DB13C0}"/>
          </ac:spMkLst>
        </pc:spChg>
        <pc:picChg chg="add del mod">
          <ac:chgData name="Stephen Grieve" userId="9cb871729d99a253" providerId="Windows Live" clId="Web-{D172A637-D3CC-413D-80D9-422CCFD96C06}" dt="2022-05-26T18:44:42.507" v="38"/>
          <ac:picMkLst>
            <pc:docMk/>
            <pc:sldMk cId="54611341" sldId="278"/>
            <ac:picMk id="2" creationId="{F67AB9B7-59AE-1573-1A41-E34A61CAD717}"/>
          </ac:picMkLst>
        </pc:picChg>
        <pc:picChg chg="add del mod">
          <ac:chgData name="Stephen Grieve" userId="9cb871729d99a253" providerId="Windows Live" clId="Web-{D172A637-D3CC-413D-80D9-422CCFD96C06}" dt="2022-05-26T18:44:40.507" v="37"/>
          <ac:picMkLst>
            <pc:docMk/>
            <pc:sldMk cId="54611341" sldId="278"/>
            <ac:picMk id="3" creationId="{79453080-DC0C-D18C-C1B8-C8D655CCB175}"/>
          </ac:picMkLst>
        </pc:picChg>
        <pc:picChg chg="add del mod">
          <ac:chgData name="Stephen Grieve" userId="9cb871729d99a253" providerId="Windows Live" clId="Web-{D172A637-D3CC-413D-80D9-422CCFD96C06}" dt="2022-05-26T18:45:22.555" v="41"/>
          <ac:picMkLst>
            <pc:docMk/>
            <pc:sldMk cId="54611341" sldId="278"/>
            <ac:picMk id="6" creationId="{760EC68F-079E-1646-9922-D4F557F71D6F}"/>
          </ac:picMkLst>
        </pc:picChg>
        <pc:picChg chg="add del mod">
          <ac:chgData name="Stephen Grieve" userId="9cb871729d99a253" providerId="Windows Live" clId="Web-{D172A637-D3CC-413D-80D9-422CCFD96C06}" dt="2022-05-26T18:46:12.744" v="43"/>
          <ac:picMkLst>
            <pc:docMk/>
            <pc:sldMk cId="54611341" sldId="278"/>
            <ac:picMk id="7" creationId="{D3FC9D9D-1D49-E796-DF32-845427E3676E}"/>
          </ac:picMkLst>
        </pc:picChg>
        <pc:picChg chg="add del mod">
          <ac:chgData name="Stephen Grieve" userId="9cb871729d99a253" providerId="Windows Live" clId="Web-{D172A637-D3CC-413D-80D9-422CCFD96C06}" dt="2022-05-26T18:49:30.374" v="52"/>
          <ac:picMkLst>
            <pc:docMk/>
            <pc:sldMk cId="54611341" sldId="278"/>
            <ac:picMk id="8" creationId="{BCA149F1-1770-0297-F405-3D02E08F0FFD}"/>
          </ac:picMkLst>
        </pc:picChg>
        <pc:picChg chg="add mod">
          <ac:chgData name="Stephen Grieve" userId="9cb871729d99a253" providerId="Windows Live" clId="Web-{D172A637-D3CC-413D-80D9-422CCFD96C06}" dt="2022-05-26T18:52:16.894" v="67" actId="1076"/>
          <ac:picMkLst>
            <pc:docMk/>
            <pc:sldMk cId="54611341" sldId="278"/>
            <ac:picMk id="9" creationId="{0FFAE50B-7ACA-1774-DF08-6C9B751270B6}"/>
          </ac:picMkLst>
        </pc:picChg>
      </pc:sldChg>
      <pc:sldChg chg="addSp modSp">
        <pc:chgData name="Stephen Grieve" userId="9cb871729d99a253" providerId="Windows Live" clId="Web-{D172A637-D3CC-413D-80D9-422CCFD96C06}" dt="2022-05-26T18:51:59.097" v="66" actId="1076"/>
        <pc:sldMkLst>
          <pc:docMk/>
          <pc:sldMk cId="3755032739" sldId="280"/>
        </pc:sldMkLst>
        <pc:spChg chg="mod">
          <ac:chgData name="Stephen Grieve" userId="9cb871729d99a253" providerId="Windows Live" clId="Web-{D172A637-D3CC-413D-80D9-422CCFD96C06}" dt="2022-05-26T18:51:43.628" v="63" actId="20577"/>
          <ac:spMkLst>
            <pc:docMk/>
            <pc:sldMk cId="3755032739" sldId="280"/>
            <ac:spMk id="3" creationId="{C3AF6B87-8657-466D-AE02-469246BC93C1}"/>
          </ac:spMkLst>
        </pc:spChg>
        <pc:picChg chg="add mod">
          <ac:chgData name="Stephen Grieve" userId="9cb871729d99a253" providerId="Windows Live" clId="Web-{D172A637-D3CC-413D-80D9-422CCFD96C06}" dt="2022-05-26T18:51:59.097" v="66" actId="1076"/>
          <ac:picMkLst>
            <pc:docMk/>
            <pc:sldMk cId="3755032739" sldId="280"/>
            <ac:picMk id="4" creationId="{A0AB43B1-D1DA-CFCD-3FA9-2043612CC2FD}"/>
          </ac:picMkLst>
        </pc:picChg>
      </pc:sldChg>
    </pc:docChg>
  </pc:docChgLst>
  <pc:docChgLst>
    <pc:chgData name="Stephen Grieve" userId="9cb871729d99a253" providerId="Windows Live" clId="Web-{0FC5DDBF-26B3-4772-9956-7F0DB5AEECB9}"/>
    <pc:docChg chg="addSld modSld modSection">
      <pc:chgData name="Stephen Grieve" userId="9cb871729d99a253" providerId="Windows Live" clId="Web-{0FC5DDBF-26B3-4772-9956-7F0DB5AEECB9}" dt="2022-07-18T12:26:17.976" v="215" actId="20577"/>
      <pc:docMkLst>
        <pc:docMk/>
      </pc:docMkLst>
      <pc:sldChg chg="delAnim modAnim">
        <pc:chgData name="Stephen Grieve" userId="9cb871729d99a253" providerId="Windows Live" clId="Web-{0FC5DDBF-26B3-4772-9956-7F0DB5AEECB9}" dt="2022-07-18T12:15:52.941" v="4"/>
        <pc:sldMkLst>
          <pc:docMk/>
          <pc:sldMk cId="1685850757" sldId="304"/>
        </pc:sldMkLst>
      </pc:sldChg>
      <pc:sldChg chg="addSp delSp modSp delAnim modAnim">
        <pc:chgData name="Stephen Grieve" userId="9cb871729d99a253" providerId="Windows Live" clId="Web-{0FC5DDBF-26B3-4772-9956-7F0DB5AEECB9}" dt="2022-07-18T12:23:42.956" v="139" actId="20577"/>
        <pc:sldMkLst>
          <pc:docMk/>
          <pc:sldMk cId="2883460459" sldId="305"/>
        </pc:sldMkLst>
        <pc:spChg chg="mod ord">
          <ac:chgData name="Stephen Grieve" userId="9cb871729d99a253" providerId="Windows Live" clId="Web-{0FC5DDBF-26B3-4772-9956-7F0DB5AEECB9}" dt="2022-07-18T12:23:42.956" v="139" actId="20577"/>
          <ac:spMkLst>
            <pc:docMk/>
            <pc:sldMk cId="2883460459" sldId="305"/>
            <ac:spMk id="3" creationId="{925E6536-0515-4AF9-8E8C-C8F6433C376E}"/>
          </ac:spMkLst>
        </pc:spChg>
        <pc:spChg chg="mod ord">
          <ac:chgData name="Stephen Grieve" userId="9cb871729d99a253" providerId="Windows Live" clId="Web-{0FC5DDBF-26B3-4772-9956-7F0DB5AEECB9}" dt="2022-07-18T12:17:32.038" v="26" actId="1076"/>
          <ac:spMkLst>
            <pc:docMk/>
            <pc:sldMk cId="2883460459" sldId="305"/>
            <ac:spMk id="4" creationId="{B842D0B2-E6E5-401A-84EE-B8BA4F70C5D2}"/>
          </ac:spMkLst>
        </pc:spChg>
        <pc:spChg chg="mod ord">
          <ac:chgData name="Stephen Grieve" userId="9cb871729d99a253" providerId="Windows Live" clId="Web-{0FC5DDBF-26B3-4772-9956-7F0DB5AEECB9}" dt="2022-07-18T12:20:12.355" v="48" actId="1076"/>
          <ac:spMkLst>
            <pc:docMk/>
            <pc:sldMk cId="2883460459" sldId="305"/>
            <ac:spMk id="5" creationId="{A0D6B48D-CA32-4D2B-AB85-27022F6207AE}"/>
          </ac:spMkLst>
        </pc:spChg>
        <pc:picChg chg="add mod">
          <ac:chgData name="Stephen Grieve" userId="9cb871729d99a253" providerId="Windows Live" clId="Web-{0FC5DDBF-26B3-4772-9956-7F0DB5AEECB9}" dt="2022-07-18T12:17:37.194" v="27"/>
          <ac:picMkLst>
            <pc:docMk/>
            <pc:sldMk cId="2883460459" sldId="305"/>
            <ac:picMk id="6" creationId="{5E4CAD13-EEC0-33FF-4F1E-C173F2B58EC1}"/>
          </ac:picMkLst>
        </pc:picChg>
        <pc:picChg chg="add del mod">
          <ac:chgData name="Stephen Grieve" userId="9cb871729d99a253" providerId="Windows Live" clId="Web-{0FC5DDBF-26B3-4772-9956-7F0DB5AEECB9}" dt="2022-07-18T12:19:34.604" v="40"/>
          <ac:picMkLst>
            <pc:docMk/>
            <pc:sldMk cId="2883460459" sldId="305"/>
            <ac:picMk id="7" creationId="{768AE200-480E-B122-9BE4-2C5EACA33800}"/>
          </ac:picMkLst>
        </pc:picChg>
        <pc:picChg chg="add mod ord">
          <ac:chgData name="Stephen Grieve" userId="9cb871729d99a253" providerId="Windows Live" clId="Web-{0FC5DDBF-26B3-4772-9956-7F0DB5AEECB9}" dt="2022-07-18T12:20:12.387" v="49" actId="1076"/>
          <ac:picMkLst>
            <pc:docMk/>
            <pc:sldMk cId="2883460459" sldId="305"/>
            <ac:picMk id="8" creationId="{C2E3BE6A-FF89-BAB1-577F-D7B2FA3EC5A4}"/>
          </ac:picMkLst>
        </pc:picChg>
      </pc:sldChg>
      <pc:sldChg chg="addAnim modAnim">
        <pc:chgData name="Stephen Grieve" userId="9cb871729d99a253" providerId="Windows Live" clId="Web-{0FC5DDBF-26B3-4772-9956-7F0DB5AEECB9}" dt="2022-07-18T12:14:54.721" v="1"/>
        <pc:sldMkLst>
          <pc:docMk/>
          <pc:sldMk cId="2186107599" sldId="505"/>
        </pc:sldMkLst>
      </pc:sldChg>
      <pc:sldChg chg="addSp delSp modSp add replId">
        <pc:chgData name="Stephen Grieve" userId="9cb871729d99a253" providerId="Windows Live" clId="Web-{0FC5DDBF-26B3-4772-9956-7F0DB5AEECB9}" dt="2022-07-18T12:26:17.976" v="215" actId="20577"/>
        <pc:sldMkLst>
          <pc:docMk/>
          <pc:sldMk cId="2948040550" sldId="506"/>
        </pc:sldMkLst>
        <pc:spChg chg="mod">
          <ac:chgData name="Stephen Grieve" userId="9cb871729d99a253" providerId="Windows Live" clId="Web-{0FC5DDBF-26B3-4772-9956-7F0DB5AEECB9}" dt="2022-07-18T12:26:17.976" v="215" actId="20577"/>
          <ac:spMkLst>
            <pc:docMk/>
            <pc:sldMk cId="2948040550" sldId="506"/>
            <ac:spMk id="3" creationId="{925E6536-0515-4AF9-8E8C-C8F6433C376E}"/>
          </ac:spMkLst>
        </pc:spChg>
        <pc:spChg chg="del">
          <ac:chgData name="Stephen Grieve" userId="9cb871729d99a253" providerId="Windows Live" clId="Web-{0FC5DDBF-26B3-4772-9956-7F0DB5AEECB9}" dt="2022-07-18T12:23:53.018" v="142"/>
          <ac:spMkLst>
            <pc:docMk/>
            <pc:sldMk cId="2948040550" sldId="506"/>
            <ac:spMk id="4" creationId="{B842D0B2-E6E5-401A-84EE-B8BA4F70C5D2}"/>
          </ac:spMkLst>
        </pc:spChg>
        <pc:spChg chg="del">
          <ac:chgData name="Stephen Grieve" userId="9cb871729d99a253" providerId="Windows Live" clId="Web-{0FC5DDBF-26B3-4772-9956-7F0DB5AEECB9}" dt="2022-07-18T12:23:53.018" v="141"/>
          <ac:spMkLst>
            <pc:docMk/>
            <pc:sldMk cId="2948040550" sldId="506"/>
            <ac:spMk id="5" creationId="{A0D6B48D-CA32-4D2B-AB85-27022F6207AE}"/>
          </ac:spMkLst>
        </pc:spChg>
        <pc:spChg chg="add del mod">
          <ac:chgData name="Stephen Grieve" userId="9cb871729d99a253" providerId="Windows Live" clId="Web-{0FC5DDBF-26B3-4772-9956-7F0DB5AEECB9}" dt="2022-07-18T12:24:24.644" v="152"/>
          <ac:spMkLst>
            <pc:docMk/>
            <pc:sldMk cId="2948040550" sldId="506"/>
            <ac:spMk id="9" creationId="{73C8656A-F383-0E4F-BBC6-208D96D98764}"/>
          </ac:spMkLst>
        </pc:spChg>
        <pc:picChg chg="del">
          <ac:chgData name="Stephen Grieve" userId="9cb871729d99a253" providerId="Windows Live" clId="Web-{0FC5DDBF-26B3-4772-9956-7F0DB5AEECB9}" dt="2022-07-18T12:23:53.018" v="143"/>
          <ac:picMkLst>
            <pc:docMk/>
            <pc:sldMk cId="2948040550" sldId="506"/>
            <ac:picMk id="6" creationId="{5E4CAD13-EEC0-33FF-4F1E-C173F2B58EC1}"/>
          </ac:picMkLst>
        </pc:picChg>
        <pc:picChg chg="add del mod">
          <ac:chgData name="Stephen Grieve" userId="9cb871729d99a253" providerId="Windows Live" clId="Web-{0FC5DDBF-26B3-4772-9956-7F0DB5AEECB9}" dt="2022-07-18T12:24:31.832" v="154"/>
          <ac:picMkLst>
            <pc:docMk/>
            <pc:sldMk cId="2948040550" sldId="506"/>
            <ac:picMk id="7" creationId="{CE6591A7-2DCE-351A-D00E-7414FD61B7F1}"/>
          </ac:picMkLst>
        </pc:picChg>
        <pc:picChg chg="del">
          <ac:chgData name="Stephen Grieve" userId="9cb871729d99a253" providerId="Windows Live" clId="Web-{0FC5DDBF-26B3-4772-9956-7F0DB5AEECB9}" dt="2022-07-18T12:23:53.018" v="144"/>
          <ac:picMkLst>
            <pc:docMk/>
            <pc:sldMk cId="2948040550" sldId="506"/>
            <ac:picMk id="8" creationId="{C2E3BE6A-FF89-BAB1-577F-D7B2FA3EC5A4}"/>
          </ac:picMkLst>
        </pc:picChg>
        <pc:picChg chg="add mod">
          <ac:chgData name="Stephen Grieve" userId="9cb871729d99a253" providerId="Windows Live" clId="Web-{0FC5DDBF-26B3-4772-9956-7F0DB5AEECB9}" dt="2022-07-18T12:25:33.678" v="169" actId="1076"/>
          <ac:picMkLst>
            <pc:docMk/>
            <pc:sldMk cId="2948040550" sldId="506"/>
            <ac:picMk id="10" creationId="{2BE81B18-D2E1-34C6-E5C4-97CE3FD59DF4}"/>
          </ac:picMkLst>
        </pc:picChg>
      </pc:sldChg>
    </pc:docChg>
  </pc:docChgLst>
  <pc:docChgLst>
    <pc:chgData name="Stephen Grieve" userId="9cb871729d99a253" providerId="Windows Live" clId="Web-{F287D304-0361-44EE-86D3-C5FC24E8FB42}"/>
    <pc:docChg chg="modSld">
      <pc:chgData name="Stephen Grieve" userId="9cb871729d99a253" providerId="Windows Live" clId="Web-{F287D304-0361-44EE-86D3-C5FC24E8FB42}" dt="2022-05-26T18:23:20.285" v="39" actId="1076"/>
      <pc:docMkLst>
        <pc:docMk/>
      </pc:docMkLst>
      <pc:sldChg chg="addSp delSp modSp">
        <pc:chgData name="Stephen Grieve" userId="9cb871729d99a253" providerId="Windows Live" clId="Web-{F287D304-0361-44EE-86D3-C5FC24E8FB42}" dt="2022-05-26T18:23:20.285" v="39" actId="1076"/>
        <pc:sldMkLst>
          <pc:docMk/>
          <pc:sldMk cId="2661457204" sldId="396"/>
        </pc:sldMkLst>
        <pc:picChg chg="add del mod">
          <ac:chgData name="Stephen Grieve" userId="9cb871729d99a253" providerId="Windows Live" clId="Web-{F287D304-0361-44EE-86D3-C5FC24E8FB42}" dt="2022-05-26T18:17:31.994" v="2"/>
          <ac:picMkLst>
            <pc:docMk/>
            <pc:sldMk cId="2661457204" sldId="396"/>
            <ac:picMk id="4" creationId="{F7A6C57A-1AE0-23E0-416C-74BC41C87FCC}"/>
          </ac:picMkLst>
        </pc:picChg>
        <pc:picChg chg="add del mod">
          <ac:chgData name="Stephen Grieve" userId="9cb871729d99a253" providerId="Windows Live" clId="Web-{F287D304-0361-44EE-86D3-C5FC24E8FB42}" dt="2022-05-26T18:20:35.062" v="7"/>
          <ac:picMkLst>
            <pc:docMk/>
            <pc:sldMk cId="2661457204" sldId="396"/>
            <ac:picMk id="5" creationId="{17A54789-FFDB-5BF9-027D-C220801F5679}"/>
          </ac:picMkLst>
        </pc:picChg>
        <pc:picChg chg="add mod">
          <ac:chgData name="Stephen Grieve" userId="9cb871729d99a253" providerId="Windows Live" clId="Web-{F287D304-0361-44EE-86D3-C5FC24E8FB42}" dt="2022-05-26T18:22:04.908" v="26" actId="1076"/>
          <ac:picMkLst>
            <pc:docMk/>
            <pc:sldMk cId="2661457204" sldId="396"/>
            <ac:picMk id="6" creationId="{4FD1C2CB-C3CF-AB8D-34E5-32DD74C729A4}"/>
          </ac:picMkLst>
        </pc:picChg>
        <pc:picChg chg="add mod">
          <ac:chgData name="Stephen Grieve" userId="9cb871729d99a253" providerId="Windows Live" clId="Web-{F287D304-0361-44EE-86D3-C5FC24E8FB42}" dt="2022-05-26T18:23:20.285" v="39" actId="1076"/>
          <ac:picMkLst>
            <pc:docMk/>
            <pc:sldMk cId="2661457204" sldId="396"/>
            <ac:picMk id="7" creationId="{903B471D-2F88-C924-3C22-8FDF7D09E8A1}"/>
          </ac:picMkLst>
        </pc:picChg>
        <pc:picChg chg="add mod">
          <ac:chgData name="Stephen Grieve" userId="9cb871729d99a253" providerId="Windows Live" clId="Web-{F287D304-0361-44EE-86D3-C5FC24E8FB42}" dt="2022-05-26T18:23:13.503" v="38" actId="1076"/>
          <ac:picMkLst>
            <pc:docMk/>
            <pc:sldMk cId="2661457204" sldId="396"/>
            <ac:picMk id="8" creationId="{3D7B7091-CCB3-4822-A575-5BDF5D8FF848}"/>
          </ac:picMkLst>
        </pc:picChg>
        <pc:picChg chg="add mod">
          <ac:chgData name="Stephen Grieve" userId="9cb871729d99a253" providerId="Windows Live" clId="Web-{F287D304-0361-44EE-86D3-C5FC24E8FB42}" dt="2022-05-26T18:22:26.362" v="29" actId="1076"/>
          <ac:picMkLst>
            <pc:docMk/>
            <pc:sldMk cId="2661457204" sldId="396"/>
            <ac:picMk id="9" creationId="{17C6B61E-EC0C-DA67-E085-645695FFEC6A}"/>
          </ac:picMkLst>
        </pc:picChg>
      </pc:sldChg>
    </pc:docChg>
  </pc:docChgLst>
  <pc:docChgLst>
    <pc:chgData name="Stephen Grieve" userId="9cb871729d99a253" providerId="Windows Live" clId="Web-{C57D6CAF-4F5D-4DAD-B44D-C8A806078348}"/>
    <pc:docChg chg="addSld delSld modSld modSection">
      <pc:chgData name="Stephen Grieve" userId="9cb871729d99a253" providerId="Windows Live" clId="Web-{C57D6CAF-4F5D-4DAD-B44D-C8A806078348}" dt="2022-07-19T13:00:25.394" v="576"/>
      <pc:docMkLst>
        <pc:docMk/>
      </pc:docMkLst>
      <pc:sldChg chg="delAnim">
        <pc:chgData name="Stephen Grieve" userId="9cb871729d99a253" providerId="Windows Live" clId="Web-{C57D6CAF-4F5D-4DAD-B44D-C8A806078348}" dt="2022-07-19T10:11:37.783" v="0"/>
        <pc:sldMkLst>
          <pc:docMk/>
          <pc:sldMk cId="1757924516" sldId="312"/>
        </pc:sldMkLst>
      </pc:sldChg>
      <pc:sldChg chg="addSp modSp">
        <pc:chgData name="Stephen Grieve" userId="9cb871729d99a253" providerId="Windows Live" clId="Web-{C57D6CAF-4F5D-4DAD-B44D-C8A806078348}" dt="2022-07-19T10:58:00.153" v="153"/>
        <pc:sldMkLst>
          <pc:docMk/>
          <pc:sldMk cId="1237724776" sldId="315"/>
        </pc:sldMkLst>
        <pc:spChg chg="mod">
          <ac:chgData name="Stephen Grieve" userId="9cb871729d99a253" providerId="Windows Live" clId="Web-{C57D6CAF-4F5D-4DAD-B44D-C8A806078348}" dt="2022-07-19T10:54:32.771" v="97" actId="14100"/>
          <ac:spMkLst>
            <pc:docMk/>
            <pc:sldMk cId="1237724776" sldId="315"/>
            <ac:spMk id="3" creationId="{FC8C4C4B-E3BE-47E3-885A-82B28F3C2BF1}"/>
          </ac:spMkLst>
        </pc:spChg>
        <pc:spChg chg="add mod">
          <ac:chgData name="Stephen Grieve" userId="9cb871729d99a253" providerId="Windows Live" clId="Web-{C57D6CAF-4F5D-4DAD-B44D-C8A806078348}" dt="2022-07-19T10:57:48.574" v="149" actId="20577"/>
          <ac:spMkLst>
            <pc:docMk/>
            <pc:sldMk cId="1237724776" sldId="315"/>
            <ac:spMk id="5" creationId="{F33C603B-738E-0B05-285F-941DCC52AB51}"/>
          </ac:spMkLst>
        </pc:spChg>
        <pc:picChg chg="add mod">
          <ac:chgData name="Stephen Grieve" userId="9cb871729d99a253" providerId="Windows Live" clId="Web-{C57D6CAF-4F5D-4DAD-B44D-C8A806078348}" dt="2022-07-19T10:55:41.101" v="106"/>
          <ac:picMkLst>
            <pc:docMk/>
            <pc:sldMk cId="1237724776" sldId="315"/>
            <ac:picMk id="4" creationId="{065FD50D-7911-318F-231C-BEA2CD050CF0}"/>
          </ac:picMkLst>
        </pc:picChg>
        <pc:picChg chg="add mod">
          <ac:chgData name="Stephen Grieve" userId="9cb871729d99a253" providerId="Windows Live" clId="Web-{C57D6CAF-4F5D-4DAD-B44D-C8A806078348}" dt="2022-07-19T10:58:00.153" v="153"/>
          <ac:picMkLst>
            <pc:docMk/>
            <pc:sldMk cId="1237724776" sldId="315"/>
            <ac:picMk id="6" creationId="{146237B1-2404-26D5-6EBD-6588781ABC24}"/>
          </ac:picMkLst>
        </pc:picChg>
      </pc:sldChg>
      <pc:sldChg chg="del">
        <pc:chgData name="Stephen Grieve" userId="9cb871729d99a253" providerId="Windows Live" clId="Web-{C57D6CAF-4F5D-4DAD-B44D-C8A806078348}" dt="2022-07-19T10:52:44.376" v="89"/>
        <pc:sldMkLst>
          <pc:docMk/>
          <pc:sldMk cId="2878218176" sldId="318"/>
        </pc:sldMkLst>
      </pc:sldChg>
      <pc:sldChg chg="addSp modSp">
        <pc:chgData name="Stephen Grieve" userId="9cb871729d99a253" providerId="Windows Live" clId="Web-{C57D6CAF-4F5D-4DAD-B44D-C8A806078348}" dt="2022-07-19T11:04:04.572" v="227" actId="20577"/>
        <pc:sldMkLst>
          <pc:docMk/>
          <pc:sldMk cId="20241800" sldId="320"/>
        </pc:sldMkLst>
        <pc:spChg chg="mod">
          <ac:chgData name="Stephen Grieve" userId="9cb871729d99a253" providerId="Windows Live" clId="Web-{C57D6CAF-4F5D-4DAD-B44D-C8A806078348}" dt="2022-07-19T11:02:18.287" v="212" actId="14100"/>
          <ac:spMkLst>
            <pc:docMk/>
            <pc:sldMk cId="20241800" sldId="320"/>
            <ac:spMk id="4" creationId="{970B2F1E-F1D5-4686-AD2B-83EA74FB9724}"/>
          </ac:spMkLst>
        </pc:spChg>
        <pc:spChg chg="mod ord">
          <ac:chgData name="Stephen Grieve" userId="9cb871729d99a253" providerId="Windows Live" clId="Web-{C57D6CAF-4F5D-4DAD-B44D-C8A806078348}" dt="2022-07-19T11:04:04.572" v="227" actId="20577"/>
          <ac:spMkLst>
            <pc:docMk/>
            <pc:sldMk cId="20241800" sldId="320"/>
            <ac:spMk id="5" creationId="{CDC01FD0-A8EF-4F7E-9971-E0464AF5FCF4}"/>
          </ac:spMkLst>
        </pc:spChg>
        <pc:spChg chg="add mod">
          <ac:chgData name="Stephen Grieve" userId="9cb871729d99a253" providerId="Windows Live" clId="Web-{C57D6CAF-4F5D-4DAD-B44D-C8A806078348}" dt="2022-07-19T11:02:45.851" v="217" actId="20577"/>
          <ac:spMkLst>
            <pc:docMk/>
            <pc:sldMk cId="20241800" sldId="320"/>
            <ac:spMk id="6" creationId="{F3DF9BAF-A82B-632C-A5C7-C4328F026639}"/>
          </ac:spMkLst>
        </pc:spChg>
        <pc:picChg chg="add mod">
          <ac:chgData name="Stephen Grieve" userId="9cb871729d99a253" providerId="Windows Live" clId="Web-{C57D6CAF-4F5D-4DAD-B44D-C8A806078348}" dt="2022-07-19T11:02:20.865" v="213" actId="1076"/>
          <ac:picMkLst>
            <pc:docMk/>
            <pc:sldMk cId="20241800" sldId="320"/>
            <ac:picMk id="2" creationId="{4058E38B-622E-DF8B-8B65-E186F5556B36}"/>
          </ac:picMkLst>
        </pc:picChg>
        <pc:picChg chg="add mod">
          <ac:chgData name="Stephen Grieve" userId="9cb871729d99a253" providerId="Windows Live" clId="Web-{C57D6CAF-4F5D-4DAD-B44D-C8A806078348}" dt="2022-07-19T11:02:55.210" v="219"/>
          <ac:picMkLst>
            <pc:docMk/>
            <pc:sldMk cId="20241800" sldId="320"/>
            <ac:picMk id="7" creationId="{2C886409-6F6D-D636-4BC2-00CCE49689A0}"/>
          </ac:picMkLst>
        </pc:picChg>
      </pc:sldChg>
      <pc:sldChg chg="addSp modSp">
        <pc:chgData name="Stephen Grieve" userId="9cb871729d99a253" providerId="Windows Live" clId="Web-{C57D6CAF-4F5D-4DAD-B44D-C8A806078348}" dt="2022-07-19T12:10:00.593" v="256" actId="1076"/>
        <pc:sldMkLst>
          <pc:docMk/>
          <pc:sldMk cId="115466577" sldId="323"/>
        </pc:sldMkLst>
        <pc:spChg chg="mod">
          <ac:chgData name="Stephen Grieve" userId="9cb871729d99a253" providerId="Windows Live" clId="Web-{C57D6CAF-4F5D-4DAD-B44D-C8A806078348}" dt="2022-07-19T12:08:40.243" v="238" actId="14100"/>
          <ac:spMkLst>
            <pc:docMk/>
            <pc:sldMk cId="115466577" sldId="323"/>
            <ac:spMk id="3" creationId="{8D88A6BA-016E-4FFB-9354-86D119274CBA}"/>
          </ac:spMkLst>
        </pc:spChg>
        <pc:spChg chg="mod ord">
          <ac:chgData name="Stephen Grieve" userId="9cb871729d99a253" providerId="Windows Live" clId="Web-{C57D6CAF-4F5D-4DAD-B44D-C8A806078348}" dt="2022-07-19T12:10:00.593" v="256" actId="1076"/>
          <ac:spMkLst>
            <pc:docMk/>
            <pc:sldMk cId="115466577" sldId="323"/>
            <ac:spMk id="4" creationId="{3C84461D-A6A8-4972-9EED-D1966937F6A4}"/>
          </ac:spMkLst>
        </pc:spChg>
        <pc:spChg chg="add mod">
          <ac:chgData name="Stephen Grieve" userId="9cb871729d99a253" providerId="Windows Live" clId="Web-{C57D6CAF-4F5D-4DAD-B44D-C8A806078348}" dt="2022-07-19T12:09:25.637" v="248" actId="20577"/>
          <ac:spMkLst>
            <pc:docMk/>
            <pc:sldMk cId="115466577" sldId="323"/>
            <ac:spMk id="6" creationId="{DC0572F3-2A70-EE16-C8EC-E8FB9DB6738A}"/>
          </ac:spMkLst>
        </pc:spChg>
        <pc:picChg chg="add mod">
          <ac:chgData name="Stephen Grieve" userId="9cb871729d99a253" providerId="Windows Live" clId="Web-{C57D6CAF-4F5D-4DAD-B44D-C8A806078348}" dt="2022-07-19T12:08:26.399" v="235"/>
          <ac:picMkLst>
            <pc:docMk/>
            <pc:sldMk cId="115466577" sldId="323"/>
            <ac:picMk id="5" creationId="{263227BD-0919-7670-8793-65D7919DE73B}"/>
          </ac:picMkLst>
        </pc:picChg>
        <pc:picChg chg="add mod">
          <ac:chgData name="Stephen Grieve" userId="9cb871729d99a253" providerId="Windows Live" clId="Web-{C57D6CAF-4F5D-4DAD-B44D-C8A806078348}" dt="2022-07-19T12:09:40.107" v="252"/>
          <ac:picMkLst>
            <pc:docMk/>
            <pc:sldMk cId="115466577" sldId="323"/>
            <ac:picMk id="7" creationId="{C7037457-9E12-8840-C3A3-64F0F4DF2DEC}"/>
          </ac:picMkLst>
        </pc:picChg>
      </pc:sldChg>
      <pc:sldChg chg="addSp delSp modSp delAnim modAnim">
        <pc:chgData name="Stephen Grieve" userId="9cb871729d99a253" providerId="Windows Live" clId="Web-{C57D6CAF-4F5D-4DAD-B44D-C8A806078348}" dt="2022-07-19T12:13:19.637" v="308" actId="1076"/>
        <pc:sldMkLst>
          <pc:docMk/>
          <pc:sldMk cId="3885397738" sldId="324"/>
        </pc:sldMkLst>
        <pc:spChg chg="mod">
          <ac:chgData name="Stephen Grieve" userId="9cb871729d99a253" providerId="Windows Live" clId="Web-{C57D6CAF-4F5D-4DAD-B44D-C8A806078348}" dt="2022-07-19T12:12:35.884" v="267" actId="14100"/>
          <ac:spMkLst>
            <pc:docMk/>
            <pc:sldMk cId="3885397738" sldId="324"/>
            <ac:spMk id="3" creationId="{7E628D85-91B6-47CC-9FE0-92719C532759}"/>
          </ac:spMkLst>
        </pc:spChg>
        <pc:spChg chg="del">
          <ac:chgData name="Stephen Grieve" userId="9cb871729d99a253" providerId="Windows Live" clId="Web-{C57D6CAF-4F5D-4DAD-B44D-C8A806078348}" dt="2022-07-19T12:12:02.085" v="262"/>
          <ac:spMkLst>
            <pc:docMk/>
            <pc:sldMk cId="3885397738" sldId="324"/>
            <ac:spMk id="6" creationId="{5387B360-F071-48B1-91DD-BDDF9318319E}"/>
          </ac:spMkLst>
        </pc:spChg>
        <pc:spChg chg="del">
          <ac:chgData name="Stephen Grieve" userId="9cb871729d99a253" providerId="Windows Live" clId="Web-{C57D6CAF-4F5D-4DAD-B44D-C8A806078348}" dt="2022-07-19T12:12:00.835" v="261"/>
          <ac:spMkLst>
            <pc:docMk/>
            <pc:sldMk cId="3885397738" sldId="324"/>
            <ac:spMk id="7" creationId="{E42B4E8E-D6D8-44C7-9794-35315C712E9F}"/>
          </ac:spMkLst>
        </pc:spChg>
        <pc:spChg chg="add mod">
          <ac:chgData name="Stephen Grieve" userId="9cb871729d99a253" providerId="Windows Live" clId="Web-{C57D6CAF-4F5D-4DAD-B44D-C8A806078348}" dt="2022-07-19T12:13:13.793" v="307" actId="14100"/>
          <ac:spMkLst>
            <pc:docMk/>
            <pc:sldMk cId="3885397738" sldId="324"/>
            <ac:spMk id="9" creationId="{A2EAA8E8-CFDA-1A0A-D6DB-49B4C1A410D2}"/>
          </ac:spMkLst>
        </pc:spChg>
        <pc:picChg chg="add mod">
          <ac:chgData name="Stephen Grieve" userId="9cb871729d99a253" providerId="Windows Live" clId="Web-{C57D6CAF-4F5D-4DAD-B44D-C8A806078348}" dt="2022-07-19T12:13:19.637" v="308" actId="1076"/>
          <ac:picMkLst>
            <pc:docMk/>
            <pc:sldMk cId="3885397738" sldId="324"/>
            <ac:picMk id="4" creationId="{E277E426-4EAC-C6EB-7669-29A75FD38130}"/>
          </ac:picMkLst>
        </pc:picChg>
        <pc:picChg chg="add del mod">
          <ac:chgData name="Stephen Grieve" userId="9cb871729d99a253" providerId="Windows Live" clId="Web-{C57D6CAF-4F5D-4DAD-B44D-C8A806078348}" dt="2022-07-19T12:12:42.666" v="269"/>
          <ac:picMkLst>
            <pc:docMk/>
            <pc:sldMk cId="3885397738" sldId="324"/>
            <ac:picMk id="5" creationId="{63DCC537-8179-6C95-D2CE-00EA25BC8AE5}"/>
          </ac:picMkLst>
        </pc:picChg>
      </pc:sldChg>
      <pc:sldChg chg="addSp modSp delAnim modAnim">
        <pc:chgData name="Stephen Grieve" userId="9cb871729d99a253" providerId="Windows Live" clId="Web-{C57D6CAF-4F5D-4DAD-B44D-C8A806078348}" dt="2022-07-19T12:19:14.164" v="357"/>
        <pc:sldMkLst>
          <pc:docMk/>
          <pc:sldMk cId="2253030680" sldId="325"/>
        </pc:sldMkLst>
        <pc:spChg chg="mod">
          <ac:chgData name="Stephen Grieve" userId="9cb871729d99a253" providerId="Windows Live" clId="Web-{C57D6CAF-4F5D-4DAD-B44D-C8A806078348}" dt="2022-07-19T12:16:38.448" v="331" actId="14100"/>
          <ac:spMkLst>
            <pc:docMk/>
            <pc:sldMk cId="2253030680" sldId="325"/>
            <ac:spMk id="5" creationId="{08203331-84FC-487C-89AC-0766AEF8896A}"/>
          </ac:spMkLst>
        </pc:spChg>
        <pc:spChg chg="mod ord">
          <ac:chgData name="Stephen Grieve" userId="9cb871729d99a253" providerId="Windows Live" clId="Web-{C57D6CAF-4F5D-4DAD-B44D-C8A806078348}" dt="2022-07-19T12:18:11.660" v="349" actId="1076"/>
          <ac:spMkLst>
            <pc:docMk/>
            <pc:sldMk cId="2253030680" sldId="325"/>
            <ac:spMk id="6" creationId="{A45E63FF-130D-4D9C-A886-0E35A30CB917}"/>
          </ac:spMkLst>
        </pc:spChg>
        <pc:spChg chg="mod ord">
          <ac:chgData name="Stephen Grieve" userId="9cb871729d99a253" providerId="Windows Live" clId="Web-{C57D6CAF-4F5D-4DAD-B44D-C8A806078348}" dt="2022-07-19T12:19:06.460" v="356" actId="1076"/>
          <ac:spMkLst>
            <pc:docMk/>
            <pc:sldMk cId="2253030680" sldId="325"/>
            <ac:spMk id="7" creationId="{8B1A7035-7CB5-4112-A1FB-DC16EC3EB1A6}"/>
          </ac:spMkLst>
        </pc:spChg>
        <pc:spChg chg="mod">
          <ac:chgData name="Stephen Grieve" userId="9cb871729d99a253" providerId="Windows Live" clId="Web-{C57D6CAF-4F5D-4DAD-B44D-C8A806078348}" dt="2022-07-19T12:17:10.434" v="340" actId="1076"/>
          <ac:spMkLst>
            <pc:docMk/>
            <pc:sldMk cId="2253030680" sldId="325"/>
            <ac:spMk id="8" creationId="{9D12FA50-BDB3-4D35-B019-5FC7E0DC794C}"/>
          </ac:spMkLst>
        </pc:spChg>
        <pc:picChg chg="add mod ord">
          <ac:chgData name="Stephen Grieve" userId="9cb871729d99a253" providerId="Windows Live" clId="Web-{C57D6CAF-4F5D-4DAD-B44D-C8A806078348}" dt="2022-07-19T12:17:05.246" v="339"/>
          <ac:picMkLst>
            <pc:docMk/>
            <pc:sldMk cId="2253030680" sldId="325"/>
            <ac:picMk id="2" creationId="{12F75B77-FE1D-7A3F-A2DF-F59743032AA5}"/>
          </ac:picMkLst>
        </pc:picChg>
        <pc:picChg chg="add mod">
          <ac:chgData name="Stephen Grieve" userId="9cb871729d99a253" providerId="Windows Live" clId="Web-{C57D6CAF-4F5D-4DAD-B44D-C8A806078348}" dt="2022-07-19T12:18:01.534" v="347"/>
          <ac:picMkLst>
            <pc:docMk/>
            <pc:sldMk cId="2253030680" sldId="325"/>
            <ac:picMk id="3" creationId="{BE2E9EF7-D84F-0F27-302F-A29BA78381D4}"/>
          </ac:picMkLst>
        </pc:picChg>
        <pc:picChg chg="add mod">
          <ac:chgData name="Stephen Grieve" userId="9cb871729d99a253" providerId="Windows Live" clId="Web-{C57D6CAF-4F5D-4DAD-B44D-C8A806078348}" dt="2022-07-19T12:19:14.164" v="357"/>
          <ac:picMkLst>
            <pc:docMk/>
            <pc:sldMk cId="2253030680" sldId="325"/>
            <ac:picMk id="9" creationId="{2D4C44EC-5809-A638-0A16-7D417B26C39A}"/>
          </ac:picMkLst>
        </pc:picChg>
      </pc:sldChg>
      <pc:sldChg chg="addSp modSp delAnim">
        <pc:chgData name="Stephen Grieve" userId="9cb871729d99a253" providerId="Windows Live" clId="Web-{C57D6CAF-4F5D-4DAD-B44D-C8A806078348}" dt="2022-07-19T12:15:41.069" v="327" actId="1076"/>
        <pc:sldMkLst>
          <pc:docMk/>
          <pc:sldMk cId="1962222720" sldId="326"/>
        </pc:sldMkLst>
        <pc:spChg chg="add mod">
          <ac:chgData name="Stephen Grieve" userId="9cb871729d99a253" providerId="Windows Live" clId="Web-{C57D6CAF-4F5D-4DAD-B44D-C8A806078348}" dt="2022-07-19T12:14:57.660" v="323" actId="14100"/>
          <ac:spMkLst>
            <pc:docMk/>
            <pc:sldMk cId="1962222720" sldId="326"/>
            <ac:spMk id="3" creationId="{B1534A22-1B57-9980-102F-DE7C7794C39A}"/>
          </ac:spMkLst>
        </pc:spChg>
        <pc:spChg chg="mod">
          <ac:chgData name="Stephen Grieve" userId="9cb871729d99a253" providerId="Windows Live" clId="Web-{C57D6CAF-4F5D-4DAD-B44D-C8A806078348}" dt="2022-07-19T12:14:39.190" v="317" actId="14100"/>
          <ac:spMkLst>
            <pc:docMk/>
            <pc:sldMk cId="1962222720" sldId="326"/>
            <ac:spMk id="5" creationId="{1FBE267C-714B-494A-82A0-B0D0CD72C115}"/>
          </ac:spMkLst>
        </pc:spChg>
        <pc:picChg chg="add mod">
          <ac:chgData name="Stephen Grieve" userId="9cb871729d99a253" providerId="Windows Live" clId="Web-{C57D6CAF-4F5D-4DAD-B44D-C8A806078348}" dt="2022-07-19T12:15:41.069" v="327" actId="1076"/>
          <ac:picMkLst>
            <pc:docMk/>
            <pc:sldMk cId="1962222720" sldId="326"/>
            <ac:picMk id="2" creationId="{B602CB91-6F39-F708-09AF-2147BAD9D317}"/>
          </ac:picMkLst>
        </pc:picChg>
      </pc:sldChg>
      <pc:sldChg chg="addSp modSp">
        <pc:chgData name="Stephen Grieve" userId="9cb871729d99a253" providerId="Windows Live" clId="Web-{C57D6CAF-4F5D-4DAD-B44D-C8A806078348}" dt="2022-07-19T12:25:34.533" v="470" actId="20577"/>
        <pc:sldMkLst>
          <pc:docMk/>
          <pc:sldMk cId="746836617" sldId="327"/>
        </pc:sldMkLst>
        <pc:spChg chg="mod">
          <ac:chgData name="Stephen Grieve" userId="9cb871729d99a253" providerId="Windows Live" clId="Web-{C57D6CAF-4F5D-4DAD-B44D-C8A806078348}" dt="2022-07-19T12:21:27.923" v="364" actId="14100"/>
          <ac:spMkLst>
            <pc:docMk/>
            <pc:sldMk cId="746836617" sldId="327"/>
            <ac:spMk id="3" creationId="{E5A2F193-14C9-45DE-A747-53C9F0152A2E}"/>
          </ac:spMkLst>
        </pc:spChg>
        <pc:spChg chg="mod ord">
          <ac:chgData name="Stephen Grieve" userId="9cb871729d99a253" providerId="Windows Live" clId="Web-{C57D6CAF-4F5D-4DAD-B44D-C8A806078348}" dt="2022-07-19T12:24:53.437" v="394" actId="1076"/>
          <ac:spMkLst>
            <pc:docMk/>
            <pc:sldMk cId="746836617" sldId="327"/>
            <ac:spMk id="5" creationId="{DE65DF4D-514C-4EA7-A0B9-0D80B4C8E7A4}"/>
          </ac:spMkLst>
        </pc:spChg>
        <pc:spChg chg="add mod">
          <ac:chgData name="Stephen Grieve" userId="9cb871729d99a253" providerId="Windows Live" clId="Web-{C57D6CAF-4F5D-4DAD-B44D-C8A806078348}" dt="2022-07-19T12:24:38.827" v="391" actId="1076"/>
          <ac:spMkLst>
            <pc:docMk/>
            <pc:sldMk cId="746836617" sldId="327"/>
            <ac:spMk id="6" creationId="{3BF89B0E-FB32-21D9-ACE9-291697AF5F0B}"/>
          </ac:spMkLst>
        </pc:spChg>
        <pc:spChg chg="add mod">
          <ac:chgData name="Stephen Grieve" userId="9cb871729d99a253" providerId="Windows Live" clId="Web-{C57D6CAF-4F5D-4DAD-B44D-C8A806078348}" dt="2022-07-19T12:25:34.533" v="470" actId="20577"/>
          <ac:spMkLst>
            <pc:docMk/>
            <pc:sldMk cId="746836617" sldId="327"/>
            <ac:spMk id="9" creationId="{C5B7D679-75E3-FE94-22B9-C45FAC6E97F9}"/>
          </ac:spMkLst>
        </pc:spChg>
        <pc:picChg chg="add mod">
          <ac:chgData name="Stephen Grieve" userId="9cb871729d99a253" providerId="Windows Live" clId="Web-{C57D6CAF-4F5D-4DAD-B44D-C8A806078348}" dt="2022-07-19T12:24:28.436" v="390" actId="1076"/>
          <ac:picMkLst>
            <pc:docMk/>
            <pc:sldMk cId="746836617" sldId="327"/>
            <ac:picMk id="4" creationId="{99114D23-6265-53B6-FB9E-DF3F40461A81}"/>
          </ac:picMkLst>
        </pc:picChg>
        <pc:picChg chg="add mod">
          <ac:chgData name="Stephen Grieve" userId="9cb871729d99a253" providerId="Windows Live" clId="Web-{C57D6CAF-4F5D-4DAD-B44D-C8A806078348}" dt="2022-07-19T12:24:45.827" v="392" actId="1076"/>
          <ac:picMkLst>
            <pc:docMk/>
            <pc:sldMk cId="746836617" sldId="327"/>
            <ac:picMk id="7" creationId="{5610A237-B850-5695-6D6C-74CC1C1ED3EF}"/>
          </ac:picMkLst>
        </pc:picChg>
        <pc:picChg chg="add mod ord">
          <ac:chgData name="Stephen Grieve" userId="9cb871729d99a253" providerId="Windows Live" clId="Web-{C57D6CAF-4F5D-4DAD-B44D-C8A806078348}" dt="2022-07-19T12:24:45.858" v="393" actId="1076"/>
          <ac:picMkLst>
            <pc:docMk/>
            <pc:sldMk cId="746836617" sldId="327"/>
            <ac:picMk id="8" creationId="{97E91EDE-A196-0BFB-751D-BCECEEF055DA}"/>
          </ac:picMkLst>
        </pc:picChg>
      </pc:sldChg>
      <pc:sldChg chg="addSp modSp addAnim delAnim modAnim">
        <pc:chgData name="Stephen Grieve" userId="9cb871729d99a253" providerId="Windows Live" clId="Web-{C57D6CAF-4F5D-4DAD-B44D-C8A806078348}" dt="2022-07-19T12:31:09.228" v="514"/>
        <pc:sldMkLst>
          <pc:docMk/>
          <pc:sldMk cId="2381158452" sldId="329"/>
        </pc:sldMkLst>
        <pc:spChg chg="mod">
          <ac:chgData name="Stephen Grieve" userId="9cb871729d99a253" providerId="Windows Live" clId="Web-{C57D6CAF-4F5D-4DAD-B44D-C8A806078348}" dt="2022-07-19T12:30:04.802" v="503" actId="14100"/>
          <ac:spMkLst>
            <pc:docMk/>
            <pc:sldMk cId="2381158452" sldId="329"/>
            <ac:spMk id="4" creationId="{84E837DE-5CDF-4512-8833-B40EFDB9FCEA}"/>
          </ac:spMkLst>
        </pc:spChg>
        <pc:spChg chg="mod">
          <ac:chgData name="Stephen Grieve" userId="9cb871729d99a253" providerId="Windows Live" clId="Web-{C57D6CAF-4F5D-4DAD-B44D-C8A806078348}" dt="2022-07-19T12:30:23.522" v="508" actId="14100"/>
          <ac:spMkLst>
            <pc:docMk/>
            <pc:sldMk cId="2381158452" sldId="329"/>
            <ac:spMk id="6" creationId="{616F1A2A-07AA-4C1D-AB1D-19CB5AE77DF4}"/>
          </ac:spMkLst>
        </pc:spChg>
        <pc:spChg chg="add mod">
          <ac:chgData name="Stephen Grieve" userId="9cb871729d99a253" providerId="Windows Live" clId="Web-{C57D6CAF-4F5D-4DAD-B44D-C8A806078348}" dt="2022-07-19T12:30:58.602" v="512" actId="20577"/>
          <ac:spMkLst>
            <pc:docMk/>
            <pc:sldMk cId="2381158452" sldId="329"/>
            <ac:spMk id="7" creationId="{40F65F3D-830E-914E-0FD2-318FB06CF260}"/>
          </ac:spMkLst>
        </pc:spChg>
        <pc:picChg chg="add mod ord">
          <ac:chgData name="Stephen Grieve" userId="9cb871729d99a253" providerId="Windows Live" clId="Web-{C57D6CAF-4F5D-4DAD-B44D-C8A806078348}" dt="2022-07-19T12:30:11.833" v="505"/>
          <ac:picMkLst>
            <pc:docMk/>
            <pc:sldMk cId="2381158452" sldId="329"/>
            <ac:picMk id="2" creationId="{60486574-3152-0053-31B1-D8FCF14DD584}"/>
          </ac:picMkLst>
        </pc:picChg>
        <pc:cxnChg chg="mod">
          <ac:chgData name="Stephen Grieve" userId="9cb871729d99a253" providerId="Windows Live" clId="Web-{C57D6CAF-4F5D-4DAD-B44D-C8A806078348}" dt="2022-07-19T12:30:28.366" v="509" actId="14100"/>
          <ac:cxnSpMkLst>
            <pc:docMk/>
            <pc:sldMk cId="2381158452" sldId="329"/>
            <ac:cxnSpMk id="8" creationId="{CC1F2E88-9C96-4BC1-AACF-229C6D19EA02}"/>
          </ac:cxnSpMkLst>
        </pc:cxnChg>
      </pc:sldChg>
      <pc:sldChg chg="addSp modSp addAnim delAnim modAnim">
        <pc:chgData name="Stephen Grieve" userId="9cb871729d99a253" providerId="Windows Live" clId="Web-{C57D6CAF-4F5D-4DAD-B44D-C8A806078348}" dt="2022-07-19T12:46:36.338" v="560"/>
        <pc:sldMkLst>
          <pc:docMk/>
          <pc:sldMk cId="2486712659" sldId="330"/>
        </pc:sldMkLst>
        <pc:spChg chg="mod">
          <ac:chgData name="Stephen Grieve" userId="9cb871729d99a253" providerId="Windows Live" clId="Web-{C57D6CAF-4F5D-4DAD-B44D-C8A806078348}" dt="2022-07-19T12:45:08.457" v="553" actId="20577"/>
          <ac:spMkLst>
            <pc:docMk/>
            <pc:sldMk cId="2486712659" sldId="330"/>
            <ac:spMk id="3" creationId="{3DBBE4A3-C49A-4EAB-BD12-A1F8C228CE7A}"/>
          </ac:spMkLst>
        </pc:spChg>
        <pc:spChg chg="mod ord">
          <ac:chgData name="Stephen Grieve" userId="9cb871729d99a253" providerId="Windows Live" clId="Web-{C57D6CAF-4F5D-4DAD-B44D-C8A806078348}" dt="2022-07-19T12:44:28.173" v="529" actId="1076"/>
          <ac:spMkLst>
            <pc:docMk/>
            <pc:sldMk cId="2486712659" sldId="330"/>
            <ac:spMk id="4" creationId="{8927A401-60AE-4E39-B5CF-4E7B1E507D35}"/>
          </ac:spMkLst>
        </pc:spChg>
        <pc:spChg chg="add mod">
          <ac:chgData name="Stephen Grieve" userId="9cb871729d99a253" providerId="Windows Live" clId="Web-{C57D6CAF-4F5D-4DAD-B44D-C8A806078348}" dt="2022-07-19T12:45:14.520" v="554"/>
          <ac:spMkLst>
            <pc:docMk/>
            <pc:sldMk cId="2486712659" sldId="330"/>
            <ac:spMk id="6" creationId="{4B58B34E-B0BF-2093-8DA4-80DD6E3911C1}"/>
          </ac:spMkLst>
        </pc:spChg>
        <pc:picChg chg="add mod">
          <ac:chgData name="Stephen Grieve" userId="9cb871729d99a253" providerId="Windows Live" clId="Web-{C57D6CAF-4F5D-4DAD-B44D-C8A806078348}" dt="2022-07-19T12:44:17.454" v="527" actId="1076"/>
          <ac:picMkLst>
            <pc:docMk/>
            <pc:sldMk cId="2486712659" sldId="330"/>
            <ac:picMk id="5" creationId="{F29C42EA-0E56-56D2-ED10-4F0BB2A36CA5}"/>
          </ac:picMkLst>
        </pc:picChg>
      </pc:sldChg>
      <pc:sldChg chg="addSp modSp delAnim">
        <pc:chgData name="Stephen Grieve" userId="9cb871729d99a253" providerId="Windows Live" clId="Web-{C57D6CAF-4F5D-4DAD-B44D-C8A806078348}" dt="2022-07-19T13:00:25.394" v="576"/>
        <pc:sldMkLst>
          <pc:docMk/>
          <pc:sldMk cId="482457464" sldId="331"/>
        </pc:sldMkLst>
        <pc:spChg chg="mod">
          <ac:chgData name="Stephen Grieve" userId="9cb871729d99a253" providerId="Windows Live" clId="Web-{C57D6CAF-4F5D-4DAD-B44D-C8A806078348}" dt="2022-07-19T13:00:00.471" v="571" actId="14100"/>
          <ac:spMkLst>
            <pc:docMk/>
            <pc:sldMk cId="482457464" sldId="331"/>
            <ac:spMk id="3" creationId="{699B165F-9E46-46D4-8506-41C055D8BD69}"/>
          </ac:spMkLst>
        </pc:spChg>
        <pc:picChg chg="add mod">
          <ac:chgData name="Stephen Grieve" userId="9cb871729d99a253" providerId="Windows Live" clId="Web-{C57D6CAF-4F5D-4DAD-B44D-C8A806078348}" dt="2022-07-19T13:00:25.394" v="576"/>
          <ac:picMkLst>
            <pc:docMk/>
            <pc:sldMk cId="482457464" sldId="331"/>
            <ac:picMk id="4" creationId="{54F67726-1635-10B0-AF09-80234135F2DB}"/>
          </ac:picMkLst>
        </pc:picChg>
      </pc:sldChg>
      <pc:sldChg chg="addSp modSp">
        <pc:chgData name="Stephen Grieve" userId="9cb871729d99a253" providerId="Windows Live" clId="Web-{C57D6CAF-4F5D-4DAD-B44D-C8A806078348}" dt="2022-07-19T12:48:02.422" v="569" actId="1076"/>
        <pc:sldMkLst>
          <pc:docMk/>
          <pc:sldMk cId="667860494" sldId="334"/>
        </pc:sldMkLst>
        <pc:spChg chg="mod">
          <ac:chgData name="Stephen Grieve" userId="9cb871729d99a253" providerId="Windows Live" clId="Web-{C57D6CAF-4F5D-4DAD-B44D-C8A806078348}" dt="2022-07-19T12:47:37.998" v="562" actId="14100"/>
          <ac:spMkLst>
            <pc:docMk/>
            <pc:sldMk cId="667860494" sldId="334"/>
            <ac:spMk id="3" creationId="{2406AD33-1912-4911-B9BB-645B4C443529}"/>
          </ac:spMkLst>
        </pc:spChg>
        <pc:spChg chg="mod">
          <ac:chgData name="Stephen Grieve" userId="9cb871729d99a253" providerId="Windows Live" clId="Web-{C57D6CAF-4F5D-4DAD-B44D-C8A806078348}" dt="2022-07-19T12:48:02.422" v="569" actId="1076"/>
          <ac:spMkLst>
            <pc:docMk/>
            <pc:sldMk cId="667860494" sldId="334"/>
            <ac:spMk id="4" creationId="{5B8541B2-0560-4AFA-B784-068776592C08}"/>
          </ac:spMkLst>
        </pc:spChg>
        <pc:picChg chg="add mod ord">
          <ac:chgData name="Stephen Grieve" userId="9cb871729d99a253" providerId="Windows Live" clId="Web-{C57D6CAF-4F5D-4DAD-B44D-C8A806078348}" dt="2022-07-19T12:47:58.156" v="568"/>
          <ac:picMkLst>
            <pc:docMk/>
            <pc:sldMk cId="667860494" sldId="334"/>
            <ac:picMk id="5" creationId="{9168E44C-6382-2614-5EA1-196CB92109CC}"/>
          </ac:picMkLst>
        </pc:picChg>
      </pc:sldChg>
      <pc:sldChg chg="addSp modSp delAnim">
        <pc:chgData name="Stephen Grieve" userId="9cb871729d99a253" providerId="Windows Live" clId="Web-{C57D6CAF-4F5D-4DAD-B44D-C8A806078348}" dt="2022-07-19T12:27:31.244" v="483" actId="1076"/>
        <pc:sldMkLst>
          <pc:docMk/>
          <pc:sldMk cId="1713414481" sldId="339"/>
        </pc:sldMkLst>
        <pc:spChg chg="mod">
          <ac:chgData name="Stephen Grieve" userId="9cb871729d99a253" providerId="Windows Live" clId="Web-{C57D6CAF-4F5D-4DAD-B44D-C8A806078348}" dt="2022-07-19T12:26:57.898" v="475" actId="20577"/>
          <ac:spMkLst>
            <pc:docMk/>
            <pc:sldMk cId="1713414481" sldId="339"/>
            <ac:spMk id="4" creationId="{1760CA7E-AD5B-404F-ACAF-7B238BC22D03}"/>
          </ac:spMkLst>
        </pc:spChg>
        <pc:spChg chg="mod">
          <ac:chgData name="Stephen Grieve" userId="9cb871729d99a253" providerId="Windows Live" clId="Web-{C57D6CAF-4F5D-4DAD-B44D-C8A806078348}" dt="2022-07-19T12:27:31.244" v="483" actId="1076"/>
          <ac:spMkLst>
            <pc:docMk/>
            <pc:sldMk cId="1713414481" sldId="339"/>
            <ac:spMk id="5" creationId="{9248BDDD-A522-4A7D-A4B1-33F3DC284769}"/>
          </ac:spMkLst>
        </pc:spChg>
        <pc:picChg chg="add mod ord">
          <ac:chgData name="Stephen Grieve" userId="9cb871729d99a253" providerId="Windows Live" clId="Web-{C57D6CAF-4F5D-4DAD-B44D-C8A806078348}" dt="2022-07-19T12:27:27.916" v="482"/>
          <ac:picMkLst>
            <pc:docMk/>
            <pc:sldMk cId="1713414481" sldId="339"/>
            <ac:picMk id="2" creationId="{607D0B3E-B431-EC06-80FC-01EFE20CC5DD}"/>
          </ac:picMkLst>
        </pc:picChg>
      </pc:sldChg>
      <pc:sldChg chg="modSp del">
        <pc:chgData name="Stephen Grieve" userId="9cb871729d99a253" providerId="Windows Live" clId="Web-{C57D6CAF-4F5D-4DAD-B44D-C8A806078348}" dt="2022-07-19T10:52:36.923" v="88"/>
        <pc:sldMkLst>
          <pc:docMk/>
          <pc:sldMk cId="448972230" sldId="508"/>
        </pc:sldMkLst>
        <pc:spChg chg="mod">
          <ac:chgData name="Stephen Grieve" userId="9cb871729d99a253" providerId="Windows Live" clId="Web-{C57D6CAF-4F5D-4DAD-B44D-C8A806078348}" dt="2022-07-19T10:47:19.818" v="3" actId="20577"/>
          <ac:spMkLst>
            <pc:docMk/>
            <pc:sldMk cId="448972230" sldId="508"/>
            <ac:spMk id="3" creationId="{56E62B29-D6E1-493C-A255-36A57900BA95}"/>
          </ac:spMkLst>
        </pc:spChg>
      </pc:sldChg>
      <pc:sldChg chg="addSp delSp modSp add replId">
        <pc:chgData name="Stephen Grieve" userId="9cb871729d99a253" providerId="Windows Live" clId="Web-{C57D6CAF-4F5D-4DAD-B44D-C8A806078348}" dt="2022-07-19T10:52:15.328" v="87"/>
        <pc:sldMkLst>
          <pc:docMk/>
          <pc:sldMk cId="1589700693" sldId="509"/>
        </pc:sldMkLst>
        <pc:spChg chg="mod">
          <ac:chgData name="Stephen Grieve" userId="9cb871729d99a253" providerId="Windows Live" clId="Web-{C57D6CAF-4F5D-4DAD-B44D-C8A806078348}" dt="2022-07-19T10:48:09.085" v="53" actId="14100"/>
          <ac:spMkLst>
            <pc:docMk/>
            <pc:sldMk cId="1589700693" sldId="509"/>
            <ac:spMk id="3" creationId="{56E62B29-D6E1-493C-A255-36A57900BA95}"/>
          </ac:spMkLst>
        </pc:spChg>
        <pc:spChg chg="del">
          <ac:chgData name="Stephen Grieve" userId="9cb871729d99a253" providerId="Windows Live" clId="Web-{C57D6CAF-4F5D-4DAD-B44D-C8A806078348}" dt="2022-07-19T10:48:56.962" v="61"/>
          <ac:spMkLst>
            <pc:docMk/>
            <pc:sldMk cId="1589700693" sldId="509"/>
            <ac:spMk id="6" creationId="{878F5DEC-F5B8-0357-DA45-D025CA3EDA69}"/>
          </ac:spMkLst>
        </pc:spChg>
        <pc:spChg chg="add mod">
          <ac:chgData name="Stephen Grieve" userId="9cb871729d99a253" providerId="Windows Live" clId="Web-{C57D6CAF-4F5D-4DAD-B44D-C8A806078348}" dt="2022-07-19T10:51:33.780" v="82" actId="1076"/>
          <ac:spMkLst>
            <pc:docMk/>
            <pc:sldMk cId="1589700693" sldId="509"/>
            <ac:spMk id="9" creationId="{6D2F5CAE-E7FD-A40E-2AFD-569C1200349A}"/>
          </ac:spMkLst>
        </pc:spChg>
        <pc:picChg chg="del">
          <ac:chgData name="Stephen Grieve" userId="9cb871729d99a253" providerId="Windows Live" clId="Web-{C57D6CAF-4F5D-4DAD-B44D-C8A806078348}" dt="2022-07-19T10:47:27.052" v="5"/>
          <ac:picMkLst>
            <pc:docMk/>
            <pc:sldMk cId="1589700693" sldId="509"/>
            <ac:picMk id="4" creationId="{B5F659B1-84C8-7A34-B7E7-BEF1BB5F564A}"/>
          </ac:picMkLst>
        </pc:picChg>
        <pc:picChg chg="del">
          <ac:chgData name="Stephen Grieve" userId="9cb871729d99a253" providerId="Windows Live" clId="Web-{C57D6CAF-4F5D-4DAD-B44D-C8A806078348}" dt="2022-07-19T10:48:36.711" v="60"/>
          <ac:picMkLst>
            <pc:docMk/>
            <pc:sldMk cId="1589700693" sldId="509"/>
            <ac:picMk id="5" creationId="{D3DC87BE-493C-90AD-333F-5EBFDDCB4797}"/>
          </ac:picMkLst>
        </pc:picChg>
        <pc:picChg chg="add del mod">
          <ac:chgData name="Stephen Grieve" userId="9cb871729d99a253" providerId="Windows Live" clId="Web-{C57D6CAF-4F5D-4DAD-B44D-C8A806078348}" dt="2022-07-19T10:51:02.013" v="74"/>
          <ac:picMkLst>
            <pc:docMk/>
            <pc:sldMk cId="1589700693" sldId="509"/>
            <ac:picMk id="7" creationId="{6EC3EA04-E2EB-6157-40F1-FC7DE9361C4C}"/>
          </ac:picMkLst>
        </pc:picChg>
        <pc:picChg chg="add del mod">
          <ac:chgData name="Stephen Grieve" userId="9cb871729d99a253" providerId="Windows Live" clId="Web-{C57D6CAF-4F5D-4DAD-B44D-C8A806078348}" dt="2022-07-19T10:50:33.043" v="69"/>
          <ac:picMkLst>
            <pc:docMk/>
            <pc:sldMk cId="1589700693" sldId="509"/>
            <ac:picMk id="10" creationId="{B8B28007-9958-E4F5-6452-A0A168609BE5}"/>
          </ac:picMkLst>
        </pc:picChg>
        <pc:picChg chg="add mod">
          <ac:chgData name="Stephen Grieve" userId="9cb871729d99a253" providerId="Windows Live" clId="Web-{C57D6CAF-4F5D-4DAD-B44D-C8A806078348}" dt="2022-07-19T10:51:12.826" v="77" actId="1076"/>
          <ac:picMkLst>
            <pc:docMk/>
            <pc:sldMk cId="1589700693" sldId="509"/>
            <ac:picMk id="11" creationId="{6DE8A0C5-E1A5-FD72-071C-25101D9220EF}"/>
          </ac:picMkLst>
        </pc:picChg>
        <pc:picChg chg="add del mod">
          <ac:chgData name="Stephen Grieve" userId="9cb871729d99a253" providerId="Windows Live" clId="Web-{C57D6CAF-4F5D-4DAD-B44D-C8A806078348}" dt="2022-07-19T10:52:02.859" v="83"/>
          <ac:picMkLst>
            <pc:docMk/>
            <pc:sldMk cId="1589700693" sldId="509"/>
            <ac:picMk id="12" creationId="{61C05364-1626-F4F9-482C-6734FA994A97}"/>
          </ac:picMkLst>
        </pc:picChg>
        <pc:picChg chg="add mod">
          <ac:chgData name="Stephen Grieve" userId="9cb871729d99a253" providerId="Windows Live" clId="Web-{C57D6CAF-4F5D-4DAD-B44D-C8A806078348}" dt="2022-07-19T10:52:15.328" v="87"/>
          <ac:picMkLst>
            <pc:docMk/>
            <pc:sldMk cId="1589700693" sldId="509"/>
            <ac:picMk id="13" creationId="{4EE7CDA4-04A0-EFA0-94BD-13FF00AB01E9}"/>
          </ac:picMkLst>
        </pc:picChg>
      </pc:sldChg>
    </pc:docChg>
  </pc:docChgLst>
  <pc:docChgLst>
    <pc:chgData name="Stephen Grieve" userId="9cb871729d99a253" providerId="Windows Live" clId="Web-{36AA4DA8-83DD-488A-8248-2C75CF594D75}"/>
    <pc:docChg chg="modSld">
      <pc:chgData name="Stephen Grieve" userId="9cb871729d99a253" providerId="Windows Live" clId="Web-{36AA4DA8-83DD-488A-8248-2C75CF594D75}" dt="2022-05-31T14:02:39.499" v="327"/>
      <pc:docMkLst>
        <pc:docMk/>
      </pc:docMkLst>
      <pc:sldChg chg="modSp">
        <pc:chgData name="Stephen Grieve" userId="9cb871729d99a253" providerId="Windows Live" clId="Web-{36AA4DA8-83DD-488A-8248-2C75CF594D75}" dt="2022-05-31T13:36:52.390" v="38" actId="20577"/>
        <pc:sldMkLst>
          <pc:docMk/>
          <pc:sldMk cId="2655761099" sldId="260"/>
        </pc:sldMkLst>
        <pc:spChg chg="mod">
          <ac:chgData name="Stephen Grieve" userId="9cb871729d99a253" providerId="Windows Live" clId="Web-{36AA4DA8-83DD-488A-8248-2C75CF594D75}" dt="2022-05-31T13:36:52.390" v="38" actId="20577"/>
          <ac:spMkLst>
            <pc:docMk/>
            <pc:sldMk cId="2655761099" sldId="260"/>
            <ac:spMk id="3" creationId="{5D09836F-7076-44DB-8F39-D8E9D2D9F26E}"/>
          </ac:spMkLst>
        </pc:spChg>
        <pc:spChg chg="mod">
          <ac:chgData name="Stephen Grieve" userId="9cb871729d99a253" providerId="Windows Live" clId="Web-{36AA4DA8-83DD-488A-8248-2C75CF594D75}" dt="2022-05-31T13:36:35.483" v="33" actId="20577"/>
          <ac:spMkLst>
            <pc:docMk/>
            <pc:sldMk cId="2655761099" sldId="260"/>
            <ac:spMk id="5" creationId="{83DC92EA-0A04-4BE0-A4CA-690C11643A4F}"/>
          </ac:spMkLst>
        </pc:spChg>
      </pc:sldChg>
      <pc:sldChg chg="addSp delSp modSp">
        <pc:chgData name="Stephen Grieve" userId="9cb871729d99a253" providerId="Windows Live" clId="Web-{36AA4DA8-83DD-488A-8248-2C75CF594D75}" dt="2022-05-31T13:35:18.589" v="16" actId="14100"/>
        <pc:sldMkLst>
          <pc:docMk/>
          <pc:sldMk cId="3567586766" sldId="271"/>
        </pc:sldMkLst>
        <pc:picChg chg="add del mod">
          <ac:chgData name="Stephen Grieve" userId="9cb871729d99a253" providerId="Windows Live" clId="Web-{36AA4DA8-83DD-488A-8248-2C75CF594D75}" dt="2022-05-31T13:33:51.694" v="3"/>
          <ac:picMkLst>
            <pc:docMk/>
            <pc:sldMk cId="3567586766" sldId="271"/>
            <ac:picMk id="2" creationId="{D6D2F75F-29D4-BE78-7756-64DB2F36B456}"/>
          </ac:picMkLst>
        </pc:picChg>
        <pc:picChg chg="mod">
          <ac:chgData name="Stephen Grieve" userId="9cb871729d99a253" providerId="Windows Live" clId="Web-{36AA4DA8-83DD-488A-8248-2C75CF594D75}" dt="2022-05-31T13:34:54.838" v="14" actId="14100"/>
          <ac:picMkLst>
            <pc:docMk/>
            <pc:sldMk cId="3567586766" sldId="271"/>
            <ac:picMk id="3" creationId="{626270AD-F760-FF1D-7FC1-20C7880E43E8}"/>
          </ac:picMkLst>
        </pc:picChg>
        <pc:picChg chg="mod">
          <ac:chgData name="Stephen Grieve" userId="9cb871729d99a253" providerId="Windows Live" clId="Web-{36AA4DA8-83DD-488A-8248-2C75CF594D75}" dt="2022-05-31T13:34:49.150" v="12" actId="14100"/>
          <ac:picMkLst>
            <pc:docMk/>
            <pc:sldMk cId="3567586766" sldId="271"/>
            <ac:picMk id="5" creationId="{52EFC5DE-6072-BEC9-3E30-4DBE9D42AD1F}"/>
          </ac:picMkLst>
        </pc:picChg>
        <pc:picChg chg="add mod">
          <ac:chgData name="Stephen Grieve" userId="9cb871729d99a253" providerId="Windows Live" clId="Web-{36AA4DA8-83DD-488A-8248-2C75CF594D75}" dt="2022-05-31T13:35:18.589" v="16" actId="14100"/>
          <ac:picMkLst>
            <pc:docMk/>
            <pc:sldMk cId="3567586766" sldId="271"/>
            <ac:picMk id="6" creationId="{F2501158-3534-C120-5565-825DDFB4FDC6}"/>
          </ac:picMkLst>
        </pc:picChg>
      </pc:sldChg>
      <pc:sldChg chg="addSp delSp modSp addAnim modAnim">
        <pc:chgData name="Stephen Grieve" userId="9cb871729d99a253" providerId="Windows Live" clId="Web-{36AA4DA8-83DD-488A-8248-2C75CF594D75}" dt="2022-05-31T14:02:39.499" v="327"/>
        <pc:sldMkLst>
          <pc:docMk/>
          <pc:sldMk cId="338082081" sldId="288"/>
        </pc:sldMkLst>
        <pc:spChg chg="mod">
          <ac:chgData name="Stephen Grieve" userId="9cb871729d99a253" providerId="Windows Live" clId="Web-{36AA4DA8-83DD-488A-8248-2C75CF594D75}" dt="2022-05-31T14:00:48.744" v="310" actId="20577"/>
          <ac:spMkLst>
            <pc:docMk/>
            <pc:sldMk cId="338082081" sldId="288"/>
            <ac:spMk id="3" creationId="{D05780ED-F179-4CC8-90F6-7E1279BAA268}"/>
          </ac:spMkLst>
        </pc:spChg>
        <pc:spChg chg="add mod">
          <ac:chgData name="Stephen Grieve" userId="9cb871729d99a253" providerId="Windows Live" clId="Web-{36AA4DA8-83DD-488A-8248-2C75CF594D75}" dt="2022-05-31T14:02:39.452" v="325" actId="20577"/>
          <ac:spMkLst>
            <pc:docMk/>
            <pc:sldMk cId="338082081" sldId="288"/>
            <ac:spMk id="8" creationId="{BE78CD53-5D5F-56BA-070D-EB8FC60CF314}"/>
          </ac:spMkLst>
        </pc:spChg>
        <pc:picChg chg="add del mod">
          <ac:chgData name="Stephen Grieve" userId="9cb871729d99a253" providerId="Windows Live" clId="Web-{36AA4DA8-83DD-488A-8248-2C75CF594D75}" dt="2022-05-31T13:59:18.427" v="297"/>
          <ac:picMkLst>
            <pc:docMk/>
            <pc:sldMk cId="338082081" sldId="288"/>
            <ac:picMk id="4" creationId="{ED8100E5-F18D-79F5-7E2D-06148452A8E3}"/>
          </ac:picMkLst>
        </pc:picChg>
        <pc:picChg chg="add mod">
          <ac:chgData name="Stephen Grieve" userId="9cb871729d99a253" providerId="Windows Live" clId="Web-{36AA4DA8-83DD-488A-8248-2C75CF594D75}" dt="2022-05-31T13:59:29.661" v="300" actId="1076"/>
          <ac:picMkLst>
            <pc:docMk/>
            <pc:sldMk cId="338082081" sldId="288"/>
            <ac:picMk id="5" creationId="{D5B38BB2-C701-A76B-E125-322B44E02628}"/>
          </ac:picMkLst>
        </pc:picChg>
        <pc:picChg chg="add del mod">
          <ac:chgData name="Stephen Grieve" userId="9cb871729d99a253" providerId="Windows Live" clId="Web-{36AA4DA8-83DD-488A-8248-2C75CF594D75}" dt="2022-05-31T14:00:57.572" v="312"/>
          <ac:picMkLst>
            <pc:docMk/>
            <pc:sldMk cId="338082081" sldId="288"/>
            <ac:picMk id="6" creationId="{903E60E2-5FA7-17C4-3597-35994A6371A4}"/>
          </ac:picMkLst>
        </pc:picChg>
      </pc:sldChg>
      <pc:sldChg chg="addSp delSp modSp delAnim">
        <pc:chgData name="Stephen Grieve" userId="9cb871729d99a253" providerId="Windows Live" clId="Web-{36AA4DA8-83DD-488A-8248-2C75CF594D75}" dt="2022-05-31T13:46:02.824" v="126"/>
        <pc:sldMkLst>
          <pc:docMk/>
          <pc:sldMk cId="4125681780" sldId="289"/>
        </pc:sldMkLst>
        <pc:spChg chg="mod">
          <ac:chgData name="Stephen Grieve" userId="9cb871729d99a253" providerId="Windows Live" clId="Web-{36AA4DA8-83DD-488A-8248-2C75CF594D75}" dt="2022-05-31T13:43:31.676" v="83" actId="20577"/>
          <ac:spMkLst>
            <pc:docMk/>
            <pc:sldMk cId="4125681780" sldId="289"/>
            <ac:spMk id="3" creationId="{7DEB2DAC-6AFD-474D-989F-1360857EFBB9}"/>
          </ac:spMkLst>
        </pc:spChg>
        <pc:spChg chg="del topLvl">
          <ac:chgData name="Stephen Grieve" userId="9cb871729d99a253" providerId="Windows Live" clId="Web-{36AA4DA8-83DD-488A-8248-2C75CF594D75}" dt="2022-05-31T13:45:48.464" v="124"/>
          <ac:spMkLst>
            <pc:docMk/>
            <pc:sldMk cId="4125681780" sldId="289"/>
            <ac:spMk id="5" creationId="{9EA6FD43-4567-46F8-9898-4D8CEBD9B4F3}"/>
          </ac:spMkLst>
        </pc:spChg>
        <pc:spChg chg="del mod topLvl">
          <ac:chgData name="Stephen Grieve" userId="9cb871729d99a253" providerId="Windows Live" clId="Web-{36AA4DA8-83DD-488A-8248-2C75CF594D75}" dt="2022-05-31T13:44:18.475" v="89"/>
          <ac:spMkLst>
            <pc:docMk/>
            <pc:sldMk cId="4125681780" sldId="289"/>
            <ac:spMk id="6" creationId="{E743DE5D-5491-4FD1-9D91-95635B78D755}"/>
          </ac:spMkLst>
        </pc:spChg>
        <pc:spChg chg="add del mod">
          <ac:chgData name="Stephen Grieve" userId="9cb871729d99a253" providerId="Windows Live" clId="Web-{36AA4DA8-83DD-488A-8248-2C75CF594D75}" dt="2022-05-31T13:46:02.824" v="126"/>
          <ac:spMkLst>
            <pc:docMk/>
            <pc:sldMk cId="4125681780" sldId="289"/>
            <ac:spMk id="10" creationId="{0632428D-2AF6-8795-D456-3902336C4B32}"/>
          </ac:spMkLst>
        </pc:spChg>
        <pc:grpChg chg="del mod">
          <ac:chgData name="Stephen Grieve" userId="9cb871729d99a253" providerId="Windows Live" clId="Web-{36AA4DA8-83DD-488A-8248-2C75CF594D75}" dt="2022-05-31T13:44:18.475" v="89"/>
          <ac:grpSpMkLst>
            <pc:docMk/>
            <pc:sldMk cId="4125681780" sldId="289"/>
            <ac:grpSpMk id="8" creationId="{80F73676-4B17-44B6-8FFB-79AE18BC7FF6}"/>
          </ac:grpSpMkLst>
        </pc:grpChg>
        <pc:picChg chg="add mod">
          <ac:chgData name="Stephen Grieve" userId="9cb871729d99a253" providerId="Windows Live" clId="Web-{36AA4DA8-83DD-488A-8248-2C75CF594D75}" dt="2022-05-31T13:42:14.922" v="54" actId="1076"/>
          <ac:picMkLst>
            <pc:docMk/>
            <pc:sldMk cId="4125681780" sldId="289"/>
            <ac:picMk id="4" creationId="{5BB859D0-8999-A415-DE91-8B6EF05C0690}"/>
          </ac:picMkLst>
        </pc:picChg>
        <pc:picChg chg="add mod">
          <ac:chgData name="Stephen Grieve" userId="9cb871729d99a253" providerId="Windows Live" clId="Web-{36AA4DA8-83DD-488A-8248-2C75CF594D75}" dt="2022-05-31T13:41:45.389" v="52" actId="1076"/>
          <ac:picMkLst>
            <pc:docMk/>
            <pc:sldMk cId="4125681780" sldId="289"/>
            <ac:picMk id="7" creationId="{78E87BB3-4CB3-8DD7-9883-1AC401D57F97}"/>
          </ac:picMkLst>
        </pc:picChg>
      </pc:sldChg>
      <pc:sldChg chg="addSp modSp delAnim">
        <pc:chgData name="Stephen Grieve" userId="9cb871729d99a253" providerId="Windows Live" clId="Web-{36AA4DA8-83DD-488A-8248-2C75CF594D75}" dt="2022-05-31T13:56:57.154" v="277" actId="1076"/>
        <pc:sldMkLst>
          <pc:docMk/>
          <pc:sldMk cId="3481381996" sldId="290"/>
        </pc:sldMkLst>
        <pc:spChg chg="mod">
          <ac:chgData name="Stephen Grieve" userId="9cb871729d99a253" providerId="Windows Live" clId="Web-{36AA4DA8-83DD-488A-8248-2C75CF594D75}" dt="2022-05-31T13:52:43.907" v="177" actId="20577"/>
          <ac:spMkLst>
            <pc:docMk/>
            <pc:sldMk cId="3481381996" sldId="290"/>
            <ac:spMk id="3" creationId="{B54A19D0-17DA-4EFD-960E-C92CE2812387}"/>
          </ac:spMkLst>
        </pc:spChg>
        <pc:spChg chg="add mod">
          <ac:chgData name="Stephen Grieve" userId="9cb871729d99a253" providerId="Windows Live" clId="Web-{36AA4DA8-83DD-488A-8248-2C75CF594D75}" dt="2022-05-31T13:56:57.154" v="277" actId="1076"/>
          <ac:spMkLst>
            <pc:docMk/>
            <pc:sldMk cId="3481381996" sldId="290"/>
            <ac:spMk id="7" creationId="{6DF17708-6E6B-7590-85E9-7943BE2F4D6A}"/>
          </ac:spMkLst>
        </pc:spChg>
        <pc:spChg chg="add mod">
          <ac:chgData name="Stephen Grieve" userId="9cb871729d99a253" providerId="Windows Live" clId="Web-{36AA4DA8-83DD-488A-8248-2C75CF594D75}" dt="2022-05-31T13:56:57.139" v="276" actId="1076"/>
          <ac:spMkLst>
            <pc:docMk/>
            <pc:sldMk cId="3481381996" sldId="290"/>
            <ac:spMk id="8" creationId="{88903E92-12A7-4EC4-74CA-390478991C50}"/>
          </ac:spMkLst>
        </pc:spChg>
        <pc:picChg chg="add mod">
          <ac:chgData name="Stephen Grieve" userId="9cb871729d99a253" providerId="Windows Live" clId="Web-{36AA4DA8-83DD-488A-8248-2C75CF594D75}" dt="2022-05-31T13:52:12.515" v="176" actId="1076"/>
          <ac:picMkLst>
            <pc:docMk/>
            <pc:sldMk cId="3481381996" sldId="290"/>
            <ac:picMk id="4" creationId="{9FAA4B4F-B976-4805-BCD4-3EB36E4FF19E}"/>
          </ac:picMkLst>
        </pc:picChg>
        <pc:picChg chg="add mod">
          <ac:chgData name="Stephen Grieve" userId="9cb871729d99a253" providerId="Windows Live" clId="Web-{36AA4DA8-83DD-488A-8248-2C75CF594D75}" dt="2022-05-31T13:53:10.111" v="181" actId="1076"/>
          <ac:picMkLst>
            <pc:docMk/>
            <pc:sldMk cId="3481381996" sldId="290"/>
            <ac:picMk id="5" creationId="{17BF6098-A467-830C-541A-C72248834468}"/>
          </ac:picMkLst>
        </pc:picChg>
      </pc:sldChg>
      <pc:sldChg chg="modSp">
        <pc:chgData name="Stephen Grieve" userId="9cb871729d99a253" providerId="Windows Live" clId="Web-{36AA4DA8-83DD-488A-8248-2C75CF594D75}" dt="2022-05-31T13:47:34.422" v="169" actId="20577"/>
        <pc:sldMkLst>
          <pc:docMk/>
          <pc:sldMk cId="1757944943" sldId="294"/>
        </pc:sldMkLst>
        <pc:spChg chg="mod">
          <ac:chgData name="Stephen Grieve" userId="9cb871729d99a253" providerId="Windows Live" clId="Web-{36AA4DA8-83DD-488A-8248-2C75CF594D75}" dt="2022-05-31T13:47:34.422" v="169" actId="20577"/>
          <ac:spMkLst>
            <pc:docMk/>
            <pc:sldMk cId="1757944943" sldId="294"/>
            <ac:spMk id="3" creationId="{3D91ABCE-E0EF-4A3E-85C5-CC298584CCB4}"/>
          </ac:spMkLst>
        </pc:spChg>
      </pc:sldChg>
    </pc:docChg>
  </pc:docChgLst>
  <pc:docChgLst>
    <pc:chgData name="Stephen Grieve" userId="9cb871729d99a253" providerId="Windows Live" clId="Web-{48DCB7FF-7E7C-447F-A611-9BEEF47C3166}"/>
    <pc:docChg chg="addSld modSld modSection">
      <pc:chgData name="Stephen Grieve" userId="9cb871729d99a253" providerId="Windows Live" clId="Web-{48DCB7FF-7E7C-447F-A611-9BEEF47C3166}" dt="2022-07-21T09:05:14.678" v="124" actId="1076"/>
      <pc:docMkLst>
        <pc:docMk/>
      </pc:docMkLst>
      <pc:sldChg chg="delAnim modAnim">
        <pc:chgData name="Stephen Grieve" userId="9cb871729d99a253" providerId="Windows Live" clId="Web-{48DCB7FF-7E7C-447F-A611-9BEEF47C3166}" dt="2022-07-21T08:53:15.143" v="3"/>
        <pc:sldMkLst>
          <pc:docMk/>
          <pc:sldMk cId="4255929640" sldId="377"/>
        </pc:sldMkLst>
      </pc:sldChg>
      <pc:sldChg chg="modSp">
        <pc:chgData name="Stephen Grieve" userId="9cb871729d99a253" providerId="Windows Live" clId="Web-{48DCB7FF-7E7C-447F-A611-9BEEF47C3166}" dt="2022-07-21T08:53:43.332" v="6" actId="20577"/>
        <pc:sldMkLst>
          <pc:docMk/>
          <pc:sldMk cId="2118486980" sldId="378"/>
        </pc:sldMkLst>
        <pc:spChg chg="mod">
          <ac:chgData name="Stephen Grieve" userId="9cb871729d99a253" providerId="Windows Live" clId="Web-{48DCB7FF-7E7C-447F-A611-9BEEF47C3166}" dt="2022-07-21T08:53:36.050" v="5" actId="20577"/>
          <ac:spMkLst>
            <pc:docMk/>
            <pc:sldMk cId="2118486980" sldId="378"/>
            <ac:spMk id="3" creationId="{C53E958A-A280-4306-9571-DCFC171C3878}"/>
          </ac:spMkLst>
        </pc:spChg>
        <pc:spChg chg="mod">
          <ac:chgData name="Stephen Grieve" userId="9cb871729d99a253" providerId="Windows Live" clId="Web-{48DCB7FF-7E7C-447F-A611-9BEEF47C3166}" dt="2022-07-21T08:53:43.332" v="6" actId="20577"/>
          <ac:spMkLst>
            <pc:docMk/>
            <pc:sldMk cId="2118486980" sldId="378"/>
            <ac:spMk id="6" creationId="{B927B9FE-3FF6-D841-8563-B81E57CC0F0C}"/>
          </ac:spMkLst>
        </pc:spChg>
      </pc:sldChg>
      <pc:sldChg chg="modSp">
        <pc:chgData name="Stephen Grieve" userId="9cb871729d99a253" providerId="Windows Live" clId="Web-{48DCB7FF-7E7C-447F-A611-9BEEF47C3166}" dt="2022-07-21T08:54:51.165" v="17" actId="20577"/>
        <pc:sldMkLst>
          <pc:docMk/>
          <pc:sldMk cId="2804914092" sldId="379"/>
        </pc:sldMkLst>
        <pc:spChg chg="mod">
          <ac:chgData name="Stephen Grieve" userId="9cb871729d99a253" providerId="Windows Live" clId="Web-{48DCB7FF-7E7C-447F-A611-9BEEF47C3166}" dt="2022-07-21T08:54:51.165" v="17" actId="20577"/>
          <ac:spMkLst>
            <pc:docMk/>
            <pc:sldMk cId="2804914092" sldId="379"/>
            <ac:spMk id="3" creationId="{CE447E71-B57F-442A-81C9-033F9720E602}"/>
          </ac:spMkLst>
        </pc:spChg>
      </pc:sldChg>
      <pc:sldChg chg="modSp">
        <pc:chgData name="Stephen Grieve" userId="9cb871729d99a253" providerId="Windows Live" clId="Web-{48DCB7FF-7E7C-447F-A611-9BEEF47C3166}" dt="2022-07-21T08:54:35.289" v="14" actId="20577"/>
        <pc:sldMkLst>
          <pc:docMk/>
          <pc:sldMk cId="2256113419" sldId="380"/>
        </pc:sldMkLst>
        <pc:spChg chg="mod">
          <ac:chgData name="Stephen Grieve" userId="9cb871729d99a253" providerId="Windows Live" clId="Web-{48DCB7FF-7E7C-447F-A611-9BEEF47C3166}" dt="2022-07-21T08:54:35.289" v="14" actId="20577"/>
          <ac:spMkLst>
            <pc:docMk/>
            <pc:sldMk cId="2256113419" sldId="380"/>
            <ac:spMk id="3" creationId="{A00BE6AC-D418-4CF1-A309-43FA3AAA6909}"/>
          </ac:spMkLst>
        </pc:spChg>
      </pc:sldChg>
      <pc:sldChg chg="modSp">
        <pc:chgData name="Stephen Grieve" userId="9cb871729d99a253" providerId="Windows Live" clId="Web-{48DCB7FF-7E7C-447F-A611-9BEEF47C3166}" dt="2022-07-21T08:55:23.886" v="20" actId="20577"/>
        <pc:sldMkLst>
          <pc:docMk/>
          <pc:sldMk cId="1751280920" sldId="383"/>
        </pc:sldMkLst>
        <pc:spChg chg="mod">
          <ac:chgData name="Stephen Grieve" userId="9cb871729d99a253" providerId="Windows Live" clId="Web-{48DCB7FF-7E7C-447F-A611-9BEEF47C3166}" dt="2022-07-21T08:55:23.886" v="20" actId="20577"/>
          <ac:spMkLst>
            <pc:docMk/>
            <pc:sldMk cId="1751280920" sldId="383"/>
            <ac:spMk id="5" creationId="{78E0362E-5B6D-7550-344E-94801372450F}"/>
          </ac:spMkLst>
        </pc:spChg>
      </pc:sldChg>
      <pc:sldChg chg="modSp">
        <pc:chgData name="Stephen Grieve" userId="9cb871729d99a253" providerId="Windows Live" clId="Web-{48DCB7FF-7E7C-447F-A611-9BEEF47C3166}" dt="2022-07-21T08:55:52.873" v="23" actId="20577"/>
        <pc:sldMkLst>
          <pc:docMk/>
          <pc:sldMk cId="2564217306" sldId="390"/>
        </pc:sldMkLst>
        <pc:spChg chg="mod">
          <ac:chgData name="Stephen Grieve" userId="9cb871729d99a253" providerId="Windows Live" clId="Web-{48DCB7FF-7E7C-447F-A611-9BEEF47C3166}" dt="2022-07-21T08:55:47.028" v="22" actId="20577"/>
          <ac:spMkLst>
            <pc:docMk/>
            <pc:sldMk cId="2564217306" sldId="390"/>
            <ac:spMk id="3" creationId="{BA0EDEAA-F37D-492C-91E3-99378927ACE3}"/>
          </ac:spMkLst>
        </pc:spChg>
        <pc:spChg chg="mod">
          <ac:chgData name="Stephen Grieve" userId="9cb871729d99a253" providerId="Windows Live" clId="Web-{48DCB7FF-7E7C-447F-A611-9BEEF47C3166}" dt="2022-07-21T08:55:52.873" v="23" actId="20577"/>
          <ac:spMkLst>
            <pc:docMk/>
            <pc:sldMk cId="2564217306" sldId="390"/>
            <ac:spMk id="5" creationId="{7D95A281-CEA2-F516-A2C9-10B3F2C6D3CF}"/>
          </ac:spMkLst>
        </pc:spChg>
      </pc:sldChg>
      <pc:sldChg chg="addSp delSp modSp">
        <pc:chgData name="Stephen Grieve" userId="9cb871729d99a253" providerId="Windows Live" clId="Web-{48DCB7FF-7E7C-447F-A611-9BEEF47C3166}" dt="2022-07-21T09:04:50.942" v="115" actId="1076"/>
        <pc:sldMkLst>
          <pc:docMk/>
          <pc:sldMk cId="2661457204" sldId="396"/>
        </pc:sldMkLst>
        <pc:spChg chg="del mod">
          <ac:chgData name="Stephen Grieve" userId="9cb871729d99a253" providerId="Windows Live" clId="Web-{48DCB7FF-7E7C-447F-A611-9BEEF47C3166}" dt="2022-07-21T09:00:21.532" v="45"/>
          <ac:spMkLst>
            <pc:docMk/>
            <pc:sldMk cId="2661457204" sldId="396"/>
            <ac:spMk id="3" creationId="{08A3C4FF-C3A6-409B-A4DB-C21542660F8F}"/>
          </ac:spMkLst>
        </pc:spChg>
        <pc:spChg chg="add del mod">
          <ac:chgData name="Stephen Grieve" userId="9cb871729d99a253" providerId="Windows Live" clId="Web-{48DCB7FF-7E7C-447F-A611-9BEEF47C3166}" dt="2022-07-21T09:00:26.064" v="46"/>
          <ac:spMkLst>
            <pc:docMk/>
            <pc:sldMk cId="2661457204" sldId="396"/>
            <ac:spMk id="15" creationId="{2A24B0E7-0E12-8F0D-D77D-7FEC0E0F1BC3}"/>
          </ac:spMkLst>
        </pc:spChg>
        <pc:picChg chg="add mod ord">
          <ac:chgData name="Stephen Grieve" userId="9cb871729d99a253" providerId="Windows Live" clId="Web-{48DCB7FF-7E7C-447F-A611-9BEEF47C3166}" dt="2022-07-21T09:04:34.269" v="112" actId="1076"/>
          <ac:picMkLst>
            <pc:docMk/>
            <pc:sldMk cId="2661457204" sldId="396"/>
            <ac:picMk id="4" creationId="{9E4B3C2C-3610-2836-6C15-908522B73E72}"/>
          </ac:picMkLst>
        </pc:picChg>
        <pc:picChg chg="add del mod">
          <ac:chgData name="Stephen Grieve" userId="9cb871729d99a253" providerId="Windows Live" clId="Web-{48DCB7FF-7E7C-447F-A611-9BEEF47C3166}" dt="2022-07-21T08:58:18.274" v="30"/>
          <ac:picMkLst>
            <pc:docMk/>
            <pc:sldMk cId="2661457204" sldId="396"/>
            <ac:picMk id="5" creationId="{3B23287C-A8FF-2840-F0E9-4406A9B06A80}"/>
          </ac:picMkLst>
        </pc:picChg>
        <pc:picChg chg="mod">
          <ac:chgData name="Stephen Grieve" userId="9cb871729d99a253" providerId="Windows Live" clId="Web-{48DCB7FF-7E7C-447F-A611-9BEEF47C3166}" dt="2022-07-21T09:04:50.942" v="115" actId="1076"/>
          <ac:picMkLst>
            <pc:docMk/>
            <pc:sldMk cId="2661457204" sldId="396"/>
            <ac:picMk id="6" creationId="{4FD1C2CB-C3CF-AB8D-34E5-32DD74C729A4}"/>
          </ac:picMkLst>
        </pc:picChg>
        <pc:picChg chg="mod">
          <ac:chgData name="Stephen Grieve" userId="9cb871729d99a253" providerId="Windows Live" clId="Web-{48DCB7FF-7E7C-447F-A611-9BEEF47C3166}" dt="2022-07-21T09:04:46.458" v="114" actId="1076"/>
          <ac:picMkLst>
            <pc:docMk/>
            <pc:sldMk cId="2661457204" sldId="396"/>
            <ac:picMk id="7" creationId="{903B471D-2F88-C924-3C22-8FDF7D09E8A1}"/>
          </ac:picMkLst>
        </pc:picChg>
        <pc:picChg chg="del mod">
          <ac:chgData name="Stephen Grieve" userId="9cb871729d99a253" providerId="Windows Live" clId="Web-{48DCB7FF-7E7C-447F-A611-9BEEF47C3166}" dt="2022-07-21T09:04:23.550" v="109"/>
          <ac:picMkLst>
            <pc:docMk/>
            <pc:sldMk cId="2661457204" sldId="396"/>
            <ac:picMk id="8" creationId="{3D7B7091-CCB3-4822-A575-5BDF5D8FF848}"/>
          </ac:picMkLst>
        </pc:picChg>
        <pc:picChg chg="del mod">
          <ac:chgData name="Stephen Grieve" userId="9cb871729d99a253" providerId="Windows Live" clId="Web-{48DCB7FF-7E7C-447F-A611-9BEEF47C3166}" dt="2022-07-21T09:04:23.550" v="108"/>
          <ac:picMkLst>
            <pc:docMk/>
            <pc:sldMk cId="2661457204" sldId="396"/>
            <ac:picMk id="9" creationId="{17C6B61E-EC0C-DA67-E085-645695FFEC6A}"/>
          </ac:picMkLst>
        </pc:picChg>
        <pc:picChg chg="add mod ord">
          <ac:chgData name="Stephen Grieve" userId="9cb871729d99a253" providerId="Windows Live" clId="Web-{48DCB7FF-7E7C-447F-A611-9BEEF47C3166}" dt="2022-07-21T09:04:39.020" v="113" actId="1076"/>
          <ac:picMkLst>
            <pc:docMk/>
            <pc:sldMk cId="2661457204" sldId="396"/>
            <ac:picMk id="10" creationId="{B9FC36D7-E56D-14AF-4055-ED23783E8963}"/>
          </ac:picMkLst>
        </pc:picChg>
        <pc:picChg chg="add mod">
          <ac:chgData name="Stephen Grieve" userId="9cb871729d99a253" providerId="Windows Live" clId="Web-{48DCB7FF-7E7C-447F-A611-9BEEF47C3166}" dt="2022-07-21T09:04:28.894" v="110" actId="1076"/>
          <ac:picMkLst>
            <pc:docMk/>
            <pc:sldMk cId="2661457204" sldId="396"/>
            <ac:picMk id="11" creationId="{DC5CF542-257E-2BD1-46EE-E35B58E1FEF9}"/>
          </ac:picMkLst>
        </pc:picChg>
        <pc:picChg chg="add del mod">
          <ac:chgData name="Stephen Grieve" userId="9cb871729d99a253" providerId="Windows Live" clId="Web-{48DCB7FF-7E7C-447F-A611-9BEEF47C3166}" dt="2022-07-21T09:04:23.550" v="107"/>
          <ac:picMkLst>
            <pc:docMk/>
            <pc:sldMk cId="2661457204" sldId="396"/>
            <ac:picMk id="12" creationId="{97F860D6-E886-A917-9652-C853C4DB5E0E}"/>
          </ac:picMkLst>
        </pc:picChg>
        <pc:picChg chg="add del mod">
          <ac:chgData name="Stephen Grieve" userId="9cb871729d99a253" providerId="Windows Live" clId="Web-{48DCB7FF-7E7C-447F-A611-9BEEF47C3166}" dt="2022-07-21T09:04:23.550" v="106"/>
          <ac:picMkLst>
            <pc:docMk/>
            <pc:sldMk cId="2661457204" sldId="396"/>
            <ac:picMk id="13" creationId="{F5BB0A54-E285-0A34-1CCD-415F3DBDED08}"/>
          </ac:picMkLst>
        </pc:picChg>
      </pc:sldChg>
      <pc:sldChg chg="modSp">
        <pc:chgData name="Stephen Grieve" userId="9cb871729d99a253" providerId="Windows Live" clId="Web-{48DCB7FF-7E7C-447F-A611-9BEEF47C3166}" dt="2022-07-21T08:53:57.255" v="8" actId="20577"/>
        <pc:sldMkLst>
          <pc:docMk/>
          <pc:sldMk cId="2057655971" sldId="514"/>
        </pc:sldMkLst>
        <pc:spChg chg="mod">
          <ac:chgData name="Stephen Grieve" userId="9cb871729d99a253" providerId="Windows Live" clId="Web-{48DCB7FF-7E7C-447F-A611-9BEEF47C3166}" dt="2022-07-21T08:53:57.255" v="8" actId="20577"/>
          <ac:spMkLst>
            <pc:docMk/>
            <pc:sldMk cId="2057655971" sldId="514"/>
            <ac:spMk id="3" creationId="{C53E958A-A280-4306-9571-DCFC171C3878}"/>
          </ac:spMkLst>
        </pc:spChg>
      </pc:sldChg>
      <pc:sldChg chg="delSp modSp add replId">
        <pc:chgData name="Stephen Grieve" userId="9cb871729d99a253" providerId="Windows Live" clId="Web-{48DCB7FF-7E7C-447F-A611-9BEEF47C3166}" dt="2022-07-21T09:05:14.678" v="124" actId="1076"/>
        <pc:sldMkLst>
          <pc:docMk/>
          <pc:sldMk cId="3509243058" sldId="518"/>
        </pc:sldMkLst>
        <pc:picChg chg="del">
          <ac:chgData name="Stephen Grieve" userId="9cb871729d99a253" providerId="Windows Live" clId="Web-{48DCB7FF-7E7C-447F-A611-9BEEF47C3166}" dt="2022-07-21T09:04:56.661" v="120"/>
          <ac:picMkLst>
            <pc:docMk/>
            <pc:sldMk cId="3509243058" sldId="518"/>
            <ac:picMk id="4" creationId="{9E4B3C2C-3610-2836-6C15-908522B73E72}"/>
          </ac:picMkLst>
        </pc:picChg>
        <pc:picChg chg="del">
          <ac:chgData name="Stephen Grieve" userId="9cb871729d99a253" providerId="Windows Live" clId="Web-{48DCB7FF-7E7C-447F-A611-9BEEF47C3166}" dt="2022-07-21T09:04:56.661" v="118"/>
          <ac:picMkLst>
            <pc:docMk/>
            <pc:sldMk cId="3509243058" sldId="518"/>
            <ac:picMk id="6" creationId="{4FD1C2CB-C3CF-AB8D-34E5-32DD74C729A4}"/>
          </ac:picMkLst>
        </pc:picChg>
        <pc:picChg chg="del">
          <ac:chgData name="Stephen Grieve" userId="9cb871729d99a253" providerId="Windows Live" clId="Web-{48DCB7FF-7E7C-447F-A611-9BEEF47C3166}" dt="2022-07-21T09:04:56.661" v="117"/>
          <ac:picMkLst>
            <pc:docMk/>
            <pc:sldMk cId="3509243058" sldId="518"/>
            <ac:picMk id="7" creationId="{903B471D-2F88-C924-3C22-8FDF7D09E8A1}"/>
          </ac:picMkLst>
        </pc:picChg>
        <pc:picChg chg="mod">
          <ac:chgData name="Stephen Grieve" userId="9cb871729d99a253" providerId="Windows Live" clId="Web-{48DCB7FF-7E7C-447F-A611-9BEEF47C3166}" dt="2022-07-21T09:05:04.865" v="122" actId="1076"/>
          <ac:picMkLst>
            <pc:docMk/>
            <pc:sldMk cId="3509243058" sldId="518"/>
            <ac:picMk id="8" creationId="{3D7B7091-CCB3-4822-A575-5BDF5D8FF848}"/>
          </ac:picMkLst>
        </pc:picChg>
        <pc:picChg chg="mod">
          <ac:chgData name="Stephen Grieve" userId="9cb871729d99a253" providerId="Windows Live" clId="Web-{48DCB7FF-7E7C-447F-A611-9BEEF47C3166}" dt="2022-07-21T09:05:14.678" v="124" actId="1076"/>
          <ac:picMkLst>
            <pc:docMk/>
            <pc:sldMk cId="3509243058" sldId="518"/>
            <ac:picMk id="9" creationId="{17C6B61E-EC0C-DA67-E085-645695FFEC6A}"/>
          </ac:picMkLst>
        </pc:picChg>
        <pc:picChg chg="del">
          <ac:chgData name="Stephen Grieve" userId="9cb871729d99a253" providerId="Windows Live" clId="Web-{48DCB7FF-7E7C-447F-A611-9BEEF47C3166}" dt="2022-07-21T09:04:56.661" v="119"/>
          <ac:picMkLst>
            <pc:docMk/>
            <pc:sldMk cId="3509243058" sldId="518"/>
            <ac:picMk id="10" creationId="{B9FC36D7-E56D-14AF-4055-ED23783E8963}"/>
          </ac:picMkLst>
        </pc:picChg>
        <pc:picChg chg="del">
          <ac:chgData name="Stephen Grieve" userId="9cb871729d99a253" providerId="Windows Live" clId="Web-{48DCB7FF-7E7C-447F-A611-9BEEF47C3166}" dt="2022-07-21T09:04:56.661" v="116"/>
          <ac:picMkLst>
            <pc:docMk/>
            <pc:sldMk cId="3509243058" sldId="518"/>
            <ac:picMk id="11" creationId="{DC5CF542-257E-2BD1-46EE-E35B58E1FEF9}"/>
          </ac:picMkLst>
        </pc:picChg>
        <pc:picChg chg="mod">
          <ac:chgData name="Stephen Grieve" userId="9cb871729d99a253" providerId="Windows Live" clId="Web-{48DCB7FF-7E7C-447F-A611-9BEEF47C3166}" dt="2022-07-21T09:05:00.427" v="121" actId="1076"/>
          <ac:picMkLst>
            <pc:docMk/>
            <pc:sldMk cId="3509243058" sldId="518"/>
            <ac:picMk id="12" creationId="{97F860D6-E886-A917-9652-C853C4DB5E0E}"/>
          </ac:picMkLst>
        </pc:picChg>
        <pc:picChg chg="mod">
          <ac:chgData name="Stephen Grieve" userId="9cb871729d99a253" providerId="Windows Live" clId="Web-{48DCB7FF-7E7C-447F-A611-9BEEF47C3166}" dt="2022-07-21T09:05:07.615" v="123" actId="1076"/>
          <ac:picMkLst>
            <pc:docMk/>
            <pc:sldMk cId="3509243058" sldId="518"/>
            <ac:picMk id="13" creationId="{F5BB0A54-E285-0A34-1CCD-415F3DBDED08}"/>
          </ac:picMkLst>
        </pc:picChg>
      </pc:sldChg>
    </pc:docChg>
  </pc:docChgLst>
  <pc:docChgLst>
    <pc:chgData name="Stephen Grieve" userId="9cb871729d99a253" providerId="Windows Live" clId="Web-{7832A8F7-5490-4391-9430-FB8383E8D334}"/>
    <pc:docChg chg="addSld modSld modSection">
      <pc:chgData name="Stephen Grieve" userId="9cb871729d99a253" providerId="Windows Live" clId="Web-{7832A8F7-5490-4391-9430-FB8383E8D334}" dt="2022-07-21T08:52:07.560" v="314" actId="1076"/>
      <pc:docMkLst>
        <pc:docMk/>
      </pc:docMkLst>
      <pc:sldChg chg="modSp">
        <pc:chgData name="Stephen Grieve" userId="9cb871729d99a253" providerId="Windows Live" clId="Web-{7832A8F7-5490-4391-9430-FB8383E8D334}" dt="2022-07-21T08:21:11.682" v="1" actId="20577"/>
        <pc:sldMkLst>
          <pc:docMk/>
          <pc:sldMk cId="244911367" sldId="262"/>
        </pc:sldMkLst>
        <pc:spChg chg="mod">
          <ac:chgData name="Stephen Grieve" userId="9cb871729d99a253" providerId="Windows Live" clId="Web-{7832A8F7-5490-4391-9430-FB8383E8D334}" dt="2022-07-21T08:21:11.682" v="1" actId="20577"/>
          <ac:spMkLst>
            <pc:docMk/>
            <pc:sldMk cId="244911367" sldId="262"/>
            <ac:spMk id="7" creationId="{C9269193-5272-4A1C-9081-BD0F5F018CC8}"/>
          </ac:spMkLst>
        </pc:spChg>
      </pc:sldChg>
      <pc:sldChg chg="modSp">
        <pc:chgData name="Stephen Grieve" userId="9cb871729d99a253" providerId="Windows Live" clId="Web-{7832A8F7-5490-4391-9430-FB8383E8D334}" dt="2022-07-21T08:26:05.599" v="17" actId="1076"/>
        <pc:sldMkLst>
          <pc:docMk/>
          <pc:sldMk cId="338082081" sldId="288"/>
        </pc:sldMkLst>
        <pc:spChg chg="mod">
          <ac:chgData name="Stephen Grieve" userId="9cb871729d99a253" providerId="Windows Live" clId="Web-{7832A8F7-5490-4391-9430-FB8383E8D334}" dt="2022-07-21T08:26:05.599" v="17" actId="1076"/>
          <ac:spMkLst>
            <pc:docMk/>
            <pc:sldMk cId="338082081" sldId="288"/>
            <ac:spMk id="8" creationId="{BE78CD53-5D5F-56BA-070D-EB8FC60CF314}"/>
          </ac:spMkLst>
        </pc:spChg>
      </pc:sldChg>
      <pc:sldChg chg="modSp">
        <pc:chgData name="Stephen Grieve" userId="9cb871729d99a253" providerId="Windows Live" clId="Web-{7832A8F7-5490-4391-9430-FB8383E8D334}" dt="2022-07-21T08:26:15.802" v="19" actId="14100"/>
        <pc:sldMkLst>
          <pc:docMk/>
          <pc:sldMk cId="3481381996" sldId="290"/>
        </pc:sldMkLst>
        <pc:spChg chg="mod">
          <ac:chgData name="Stephen Grieve" userId="9cb871729d99a253" providerId="Windows Live" clId="Web-{7832A8F7-5490-4391-9430-FB8383E8D334}" dt="2022-07-21T08:26:15.802" v="19" actId="14100"/>
          <ac:spMkLst>
            <pc:docMk/>
            <pc:sldMk cId="3481381996" sldId="290"/>
            <ac:spMk id="7" creationId="{6DF17708-6E6B-7590-85E9-7943BE2F4D6A}"/>
          </ac:spMkLst>
        </pc:spChg>
      </pc:sldChg>
      <pc:sldChg chg="modSp">
        <pc:chgData name="Stephen Grieve" userId="9cb871729d99a253" providerId="Windows Live" clId="Web-{7832A8F7-5490-4391-9430-FB8383E8D334}" dt="2022-07-21T08:26:49.178" v="22"/>
        <pc:sldMkLst>
          <pc:docMk/>
          <pc:sldMk cId="1822586431" sldId="291"/>
        </pc:sldMkLst>
        <pc:spChg chg="mod">
          <ac:chgData name="Stephen Grieve" userId="9cb871729d99a253" providerId="Windows Live" clId="Web-{7832A8F7-5490-4391-9430-FB8383E8D334}" dt="2022-07-21T08:26:49.178" v="22"/>
          <ac:spMkLst>
            <pc:docMk/>
            <pc:sldMk cId="1822586431" sldId="291"/>
            <ac:spMk id="5" creationId="{8F4FA611-6922-69F5-4DC6-02A8166E8EE7}"/>
          </ac:spMkLst>
        </pc:spChg>
      </pc:sldChg>
      <pc:sldChg chg="delSp modSp">
        <pc:chgData name="Stephen Grieve" userId="9cb871729d99a253" providerId="Windows Live" clId="Web-{7832A8F7-5490-4391-9430-FB8383E8D334}" dt="2022-07-21T08:26:40.241" v="21"/>
        <pc:sldMkLst>
          <pc:docMk/>
          <pc:sldMk cId="3975553963" sldId="292"/>
        </pc:sldMkLst>
        <pc:spChg chg="del">
          <ac:chgData name="Stephen Grieve" userId="9cb871729d99a253" providerId="Windows Live" clId="Web-{7832A8F7-5490-4391-9430-FB8383E8D334}" dt="2022-07-21T08:26:40.241" v="21"/>
          <ac:spMkLst>
            <pc:docMk/>
            <pc:sldMk cId="3975553963" sldId="292"/>
            <ac:spMk id="5" creationId="{05FCD476-71A6-9463-971B-C9AEE113070D}"/>
          </ac:spMkLst>
        </pc:spChg>
        <pc:spChg chg="mod">
          <ac:chgData name="Stephen Grieve" userId="9cb871729d99a253" providerId="Windows Live" clId="Web-{7832A8F7-5490-4391-9430-FB8383E8D334}" dt="2022-07-21T08:26:33.475" v="20"/>
          <ac:spMkLst>
            <pc:docMk/>
            <pc:sldMk cId="3975553963" sldId="292"/>
            <ac:spMk id="9" creationId="{4640A82B-368D-A932-EAA8-5A42C7508F90}"/>
          </ac:spMkLst>
        </pc:spChg>
      </pc:sldChg>
      <pc:sldChg chg="addSp modSp">
        <pc:chgData name="Stephen Grieve" userId="9cb871729d99a253" providerId="Windows Live" clId="Web-{7832A8F7-5490-4391-9430-FB8383E8D334}" dt="2022-07-21T08:25:01.315" v="12"/>
        <pc:sldMkLst>
          <pc:docMk/>
          <pc:sldMk cId="1757944943" sldId="294"/>
        </pc:sldMkLst>
        <pc:spChg chg="mod">
          <ac:chgData name="Stephen Grieve" userId="9cb871729d99a253" providerId="Windows Live" clId="Web-{7832A8F7-5490-4391-9430-FB8383E8D334}" dt="2022-07-21T08:24:38.205" v="6" actId="20577"/>
          <ac:spMkLst>
            <pc:docMk/>
            <pc:sldMk cId="1757944943" sldId="294"/>
            <ac:spMk id="3" creationId="{3D91ABCE-E0EF-4A3E-85C5-CC298584CCB4}"/>
          </ac:spMkLst>
        </pc:spChg>
        <pc:picChg chg="add mod">
          <ac:chgData name="Stephen Grieve" userId="9cb871729d99a253" providerId="Windows Live" clId="Web-{7832A8F7-5490-4391-9430-FB8383E8D334}" dt="2022-07-21T08:25:01.315" v="12"/>
          <ac:picMkLst>
            <pc:docMk/>
            <pc:sldMk cId="1757944943" sldId="294"/>
            <ac:picMk id="4" creationId="{F6960410-C590-4C60-78E4-F65D2ECE65B1}"/>
          </ac:picMkLst>
        </pc:picChg>
      </pc:sldChg>
      <pc:sldChg chg="addSp modSp">
        <pc:chgData name="Stephen Grieve" userId="9cb871729d99a253" providerId="Windows Live" clId="Web-{7832A8F7-5490-4391-9430-FB8383E8D334}" dt="2022-07-21T08:27:52.868" v="27"/>
        <pc:sldMkLst>
          <pc:docMk/>
          <pc:sldMk cId="687819775" sldId="298"/>
        </pc:sldMkLst>
        <pc:spChg chg="mod">
          <ac:chgData name="Stephen Grieve" userId="9cb871729d99a253" providerId="Windows Live" clId="Web-{7832A8F7-5490-4391-9430-FB8383E8D334}" dt="2022-07-21T08:27:39.758" v="23" actId="20577"/>
          <ac:spMkLst>
            <pc:docMk/>
            <pc:sldMk cId="687819775" sldId="298"/>
            <ac:spMk id="3" creationId="{06A731B2-50DD-4829-837B-77B2E1E8240D}"/>
          </ac:spMkLst>
        </pc:spChg>
        <pc:picChg chg="add mod">
          <ac:chgData name="Stephen Grieve" userId="9cb871729d99a253" providerId="Windows Live" clId="Web-{7832A8F7-5490-4391-9430-FB8383E8D334}" dt="2022-07-21T08:27:52.868" v="27"/>
          <ac:picMkLst>
            <pc:docMk/>
            <pc:sldMk cId="687819775" sldId="298"/>
            <ac:picMk id="4" creationId="{71916BF8-48C7-8D24-BCC0-BA182463201E}"/>
          </ac:picMkLst>
        </pc:picChg>
      </pc:sldChg>
      <pc:sldChg chg="modSp">
        <pc:chgData name="Stephen Grieve" userId="9cb871729d99a253" providerId="Windows Live" clId="Web-{7832A8F7-5490-4391-9430-FB8383E8D334}" dt="2022-07-21T08:28:08.775" v="28"/>
        <pc:sldMkLst>
          <pc:docMk/>
          <pc:sldMk cId="2860761576" sldId="306"/>
        </pc:sldMkLst>
        <pc:picChg chg="mod">
          <ac:chgData name="Stephen Grieve" userId="9cb871729d99a253" providerId="Windows Live" clId="Web-{7832A8F7-5490-4391-9430-FB8383E8D334}" dt="2022-07-21T08:28:08.775" v="28"/>
          <ac:picMkLst>
            <pc:docMk/>
            <pc:sldMk cId="2860761576" sldId="306"/>
            <ac:picMk id="4" creationId="{EBC1D721-A94C-3E30-57C3-F0F7A3C281C1}"/>
          </ac:picMkLst>
        </pc:picChg>
      </pc:sldChg>
      <pc:sldChg chg="modSp">
        <pc:chgData name="Stephen Grieve" userId="9cb871729d99a253" providerId="Windows Live" clId="Web-{7832A8F7-5490-4391-9430-FB8383E8D334}" dt="2022-07-21T08:29:27.465" v="31" actId="20577"/>
        <pc:sldMkLst>
          <pc:docMk/>
          <pc:sldMk cId="1237724776" sldId="315"/>
        </pc:sldMkLst>
        <pc:spChg chg="mod">
          <ac:chgData name="Stephen Grieve" userId="9cb871729d99a253" providerId="Windows Live" clId="Web-{7832A8F7-5490-4391-9430-FB8383E8D334}" dt="2022-07-21T08:29:27.465" v="31" actId="20577"/>
          <ac:spMkLst>
            <pc:docMk/>
            <pc:sldMk cId="1237724776" sldId="315"/>
            <ac:spMk id="5" creationId="{F33C603B-738E-0B05-285F-941DCC52AB51}"/>
          </ac:spMkLst>
        </pc:spChg>
      </pc:sldChg>
      <pc:sldChg chg="modSp">
        <pc:chgData name="Stephen Grieve" userId="9cb871729d99a253" providerId="Windows Live" clId="Web-{7832A8F7-5490-4391-9430-FB8383E8D334}" dt="2022-07-21T08:29:50.310" v="33" actId="20577"/>
        <pc:sldMkLst>
          <pc:docMk/>
          <pc:sldMk cId="115466577" sldId="323"/>
        </pc:sldMkLst>
        <pc:spChg chg="mod">
          <ac:chgData name="Stephen Grieve" userId="9cb871729d99a253" providerId="Windows Live" clId="Web-{7832A8F7-5490-4391-9430-FB8383E8D334}" dt="2022-07-21T08:29:50.310" v="33" actId="20577"/>
          <ac:spMkLst>
            <pc:docMk/>
            <pc:sldMk cId="115466577" sldId="323"/>
            <ac:spMk id="4" creationId="{3C84461D-A6A8-4972-9EED-D1966937F6A4}"/>
          </ac:spMkLst>
        </pc:spChg>
        <pc:spChg chg="mod">
          <ac:chgData name="Stephen Grieve" userId="9cb871729d99a253" providerId="Windows Live" clId="Web-{7832A8F7-5490-4391-9430-FB8383E8D334}" dt="2022-07-21T08:29:50.231" v="32" actId="20577"/>
          <ac:spMkLst>
            <pc:docMk/>
            <pc:sldMk cId="115466577" sldId="323"/>
            <ac:spMk id="6" creationId="{DC0572F3-2A70-EE16-C8EC-E8FB9DB6738A}"/>
          </ac:spMkLst>
        </pc:spChg>
      </pc:sldChg>
      <pc:sldChg chg="modSp">
        <pc:chgData name="Stephen Grieve" userId="9cb871729d99a253" providerId="Windows Live" clId="Web-{7832A8F7-5490-4391-9430-FB8383E8D334}" dt="2022-07-21T08:30:20.764" v="37" actId="20577"/>
        <pc:sldMkLst>
          <pc:docMk/>
          <pc:sldMk cId="1962222720" sldId="326"/>
        </pc:sldMkLst>
        <pc:spChg chg="mod">
          <ac:chgData name="Stephen Grieve" userId="9cb871729d99a253" providerId="Windows Live" clId="Web-{7832A8F7-5490-4391-9430-FB8383E8D334}" dt="2022-07-21T08:30:20.764" v="37" actId="20577"/>
          <ac:spMkLst>
            <pc:docMk/>
            <pc:sldMk cId="1962222720" sldId="326"/>
            <ac:spMk id="5" creationId="{1FBE267C-714B-494A-82A0-B0D0CD72C115}"/>
          </ac:spMkLst>
        </pc:spChg>
      </pc:sldChg>
      <pc:sldChg chg="modSp">
        <pc:chgData name="Stephen Grieve" userId="9cb871729d99a253" providerId="Windows Live" clId="Web-{7832A8F7-5490-4391-9430-FB8383E8D334}" dt="2022-07-21T08:38:31.718" v="119"/>
        <pc:sldMkLst>
          <pc:docMk/>
          <pc:sldMk cId="746836617" sldId="327"/>
        </pc:sldMkLst>
        <pc:spChg chg="mod">
          <ac:chgData name="Stephen Grieve" userId="9cb871729d99a253" providerId="Windows Live" clId="Web-{7832A8F7-5490-4391-9430-FB8383E8D334}" dt="2022-07-21T08:38:31.718" v="119"/>
          <ac:spMkLst>
            <pc:docMk/>
            <pc:sldMk cId="746836617" sldId="327"/>
            <ac:spMk id="3" creationId="{E5A2F193-14C9-45DE-A747-53C9F0152A2E}"/>
          </ac:spMkLst>
        </pc:spChg>
        <pc:spChg chg="mod">
          <ac:chgData name="Stephen Grieve" userId="9cb871729d99a253" providerId="Windows Live" clId="Web-{7832A8F7-5490-4391-9430-FB8383E8D334}" dt="2022-07-21T08:38:25.140" v="117"/>
          <ac:spMkLst>
            <pc:docMk/>
            <pc:sldMk cId="746836617" sldId="327"/>
            <ac:spMk id="6" creationId="{3BF89B0E-FB32-21D9-ACE9-291697AF5F0B}"/>
          </ac:spMkLst>
        </pc:spChg>
        <pc:spChg chg="mod">
          <ac:chgData name="Stephen Grieve" userId="9cb871729d99a253" providerId="Windows Live" clId="Web-{7832A8F7-5490-4391-9430-FB8383E8D334}" dt="2022-07-21T08:38:21.374" v="116"/>
          <ac:spMkLst>
            <pc:docMk/>
            <pc:sldMk cId="746836617" sldId="327"/>
            <ac:spMk id="9" creationId="{C5B7D679-75E3-FE94-22B9-C45FAC6E97F9}"/>
          </ac:spMkLst>
        </pc:spChg>
      </pc:sldChg>
      <pc:sldChg chg="modSp">
        <pc:chgData name="Stephen Grieve" userId="9cb871729d99a253" providerId="Windows Live" clId="Web-{7832A8F7-5490-4391-9430-FB8383E8D334}" dt="2022-07-21T08:39:08.157" v="120" actId="1076"/>
        <pc:sldMkLst>
          <pc:docMk/>
          <pc:sldMk cId="667860494" sldId="334"/>
        </pc:sldMkLst>
        <pc:spChg chg="mod">
          <ac:chgData name="Stephen Grieve" userId="9cb871729d99a253" providerId="Windows Live" clId="Web-{7832A8F7-5490-4391-9430-FB8383E8D334}" dt="2022-07-21T08:39:08.157" v="120" actId="1076"/>
          <ac:spMkLst>
            <pc:docMk/>
            <pc:sldMk cId="667860494" sldId="334"/>
            <ac:spMk id="4" creationId="{5B8541B2-0560-4AFA-B784-068776592C08}"/>
          </ac:spMkLst>
        </pc:spChg>
      </pc:sldChg>
      <pc:sldChg chg="addSp delSp modSp addAnim delAnim modAnim">
        <pc:chgData name="Stephen Grieve" userId="9cb871729d99a253" providerId="Windows Live" clId="Web-{7832A8F7-5490-4391-9430-FB8383E8D334}" dt="2022-07-21T08:45:52.812" v="218"/>
        <pc:sldMkLst>
          <pc:docMk/>
          <pc:sldMk cId="735337824" sldId="335"/>
        </pc:sldMkLst>
        <pc:spChg chg="mod">
          <ac:chgData name="Stephen Grieve" userId="9cb871729d99a253" providerId="Windows Live" clId="Web-{7832A8F7-5490-4391-9430-FB8383E8D334}" dt="2022-07-21T08:42:53.056" v="171" actId="14100"/>
          <ac:spMkLst>
            <pc:docMk/>
            <pc:sldMk cId="735337824" sldId="335"/>
            <ac:spMk id="3" creationId="{6A68E400-A88A-4DF7-AE15-3C9EA73B6E22}"/>
          </ac:spMkLst>
        </pc:spChg>
        <pc:spChg chg="add del mod">
          <ac:chgData name="Stephen Grieve" userId="9cb871729d99a253" providerId="Windows Live" clId="Web-{7832A8F7-5490-4391-9430-FB8383E8D334}" dt="2022-07-21T08:41:30.287" v="147"/>
          <ac:spMkLst>
            <pc:docMk/>
            <pc:sldMk cId="735337824" sldId="335"/>
            <ac:spMk id="6" creationId="{B05621E9-689D-3331-A2FB-EA903BA8A341}"/>
          </ac:spMkLst>
        </pc:spChg>
        <pc:spChg chg="add mod">
          <ac:chgData name="Stephen Grieve" userId="9cb871729d99a253" providerId="Windows Live" clId="Web-{7832A8F7-5490-4391-9430-FB8383E8D334}" dt="2022-07-21T08:44:10.652" v="188" actId="20577"/>
          <ac:spMkLst>
            <pc:docMk/>
            <pc:sldMk cId="735337824" sldId="335"/>
            <ac:spMk id="7" creationId="{233CB374-848E-1F19-B5A6-31C497AF895C}"/>
          </ac:spMkLst>
        </pc:spChg>
        <pc:spChg chg="add mod">
          <ac:chgData name="Stephen Grieve" userId="9cb871729d99a253" providerId="Windows Live" clId="Web-{7832A8F7-5490-4391-9430-FB8383E8D334}" dt="2022-07-21T08:45:10.201" v="212" actId="20577"/>
          <ac:spMkLst>
            <pc:docMk/>
            <pc:sldMk cId="735337824" sldId="335"/>
            <ac:spMk id="10" creationId="{62957619-AC88-3C34-AE93-BF59CD491F1D}"/>
          </ac:spMkLst>
        </pc:spChg>
        <pc:grpChg chg="add">
          <ac:chgData name="Stephen Grieve" userId="9cb871729d99a253" providerId="Windows Live" clId="Web-{7832A8F7-5490-4391-9430-FB8383E8D334}" dt="2022-07-21T08:45:46.828" v="216"/>
          <ac:grpSpMkLst>
            <pc:docMk/>
            <pc:sldMk cId="735337824" sldId="335"/>
            <ac:grpSpMk id="11" creationId="{AE8D1091-F1AA-86F0-61D1-9C883FE7642C}"/>
          </ac:grpSpMkLst>
        </pc:grpChg>
        <pc:picChg chg="ord">
          <ac:chgData name="Stephen Grieve" userId="9cb871729d99a253" providerId="Windows Live" clId="Web-{7832A8F7-5490-4391-9430-FB8383E8D334}" dt="2022-07-21T08:44:46.778" v="193"/>
          <ac:picMkLst>
            <pc:docMk/>
            <pc:sldMk cId="735337824" sldId="335"/>
            <ac:picMk id="4" creationId="{84ECE00D-552E-4D08-874B-4BE17C2D41DE}"/>
          </ac:picMkLst>
        </pc:picChg>
        <pc:picChg chg="add del mod ord">
          <ac:chgData name="Stephen Grieve" userId="9cb871729d99a253" providerId="Windows Live" clId="Web-{7832A8F7-5490-4391-9430-FB8383E8D334}" dt="2022-07-21T08:43:37.010" v="178"/>
          <ac:picMkLst>
            <pc:docMk/>
            <pc:sldMk cId="735337824" sldId="335"/>
            <ac:picMk id="5" creationId="{9F45B058-6994-C22B-1F8F-9868CD13BF64}"/>
          </ac:picMkLst>
        </pc:picChg>
        <pc:picChg chg="add mod">
          <ac:chgData name="Stephen Grieve" userId="9cb871729d99a253" providerId="Windows Live" clId="Web-{7832A8F7-5490-4391-9430-FB8383E8D334}" dt="2022-07-21T08:43:49.245" v="182"/>
          <ac:picMkLst>
            <pc:docMk/>
            <pc:sldMk cId="735337824" sldId="335"/>
            <ac:picMk id="8" creationId="{C49D6A28-8A74-BE6A-088E-FA954CCD51BF}"/>
          </ac:picMkLst>
        </pc:picChg>
        <pc:picChg chg="add mod">
          <ac:chgData name="Stephen Grieve" userId="9cb871729d99a253" providerId="Windows Live" clId="Web-{7832A8F7-5490-4391-9430-FB8383E8D334}" dt="2022-07-21T08:44:42.184" v="192"/>
          <ac:picMkLst>
            <pc:docMk/>
            <pc:sldMk cId="735337824" sldId="335"/>
            <ac:picMk id="9" creationId="{F39627E8-1586-3836-C2BF-7837A32CEF73}"/>
          </ac:picMkLst>
        </pc:picChg>
      </pc:sldChg>
      <pc:sldChg chg="modSp">
        <pc:chgData name="Stephen Grieve" userId="9cb871729d99a253" providerId="Windows Live" clId="Web-{7832A8F7-5490-4391-9430-FB8383E8D334}" dt="2022-07-21T08:22:45.435" v="3"/>
        <pc:sldMkLst>
          <pc:docMk/>
          <pc:sldMk cId="1340920333" sldId="340"/>
        </pc:sldMkLst>
        <pc:picChg chg="mod">
          <ac:chgData name="Stephen Grieve" userId="9cb871729d99a253" providerId="Windows Live" clId="Web-{7832A8F7-5490-4391-9430-FB8383E8D334}" dt="2022-07-21T08:22:45.435" v="3"/>
          <ac:picMkLst>
            <pc:docMk/>
            <pc:sldMk cId="1340920333" sldId="340"/>
            <ac:picMk id="4" creationId="{1185CDA0-E6CF-CC47-29C5-03B8880225D5}"/>
          </ac:picMkLst>
        </pc:picChg>
      </pc:sldChg>
      <pc:sldChg chg="addSp delSp modSp delAnim">
        <pc:chgData name="Stephen Grieve" userId="9cb871729d99a253" providerId="Windows Live" clId="Web-{7832A8F7-5490-4391-9430-FB8383E8D334}" dt="2022-07-21T08:48:14.520" v="226"/>
        <pc:sldMkLst>
          <pc:docMk/>
          <pc:sldMk cId="406870277" sldId="347"/>
        </pc:sldMkLst>
        <pc:spChg chg="mod">
          <ac:chgData name="Stephen Grieve" userId="9cb871729d99a253" providerId="Windows Live" clId="Web-{7832A8F7-5490-4391-9430-FB8383E8D334}" dt="2022-07-21T08:47:50.473" v="220" actId="20577"/>
          <ac:spMkLst>
            <pc:docMk/>
            <pc:sldMk cId="406870277" sldId="347"/>
            <ac:spMk id="3" creationId="{822F3EE1-4248-4089-9610-03FA4B72EDF5}"/>
          </ac:spMkLst>
        </pc:spChg>
        <pc:spChg chg="del mod">
          <ac:chgData name="Stephen Grieve" userId="9cb871729d99a253" providerId="Windows Live" clId="Web-{7832A8F7-5490-4391-9430-FB8383E8D334}" dt="2022-07-21T08:48:14.520" v="226"/>
          <ac:spMkLst>
            <pc:docMk/>
            <pc:sldMk cId="406870277" sldId="347"/>
            <ac:spMk id="4" creationId="{18CF666F-B068-4FBB-9522-0F7002B9E7F9}"/>
          </ac:spMkLst>
        </pc:spChg>
        <pc:picChg chg="add mod">
          <ac:chgData name="Stephen Grieve" userId="9cb871729d99a253" providerId="Windows Live" clId="Web-{7832A8F7-5490-4391-9430-FB8383E8D334}" dt="2022-07-21T08:48:01.661" v="224"/>
          <ac:picMkLst>
            <pc:docMk/>
            <pc:sldMk cId="406870277" sldId="347"/>
            <ac:picMk id="5" creationId="{DEDF8991-FB35-D70C-7D7A-94F660756688}"/>
          </ac:picMkLst>
        </pc:picChg>
      </pc:sldChg>
      <pc:sldChg chg="modSp">
        <pc:chgData name="Stephen Grieve" userId="9cb871729d99a253" providerId="Windows Live" clId="Web-{7832A8F7-5490-4391-9430-FB8383E8D334}" dt="2022-07-21T08:48:56.131" v="228" actId="20577"/>
        <pc:sldMkLst>
          <pc:docMk/>
          <pc:sldMk cId="1277118342" sldId="359"/>
        </pc:sldMkLst>
        <pc:spChg chg="mod">
          <ac:chgData name="Stephen Grieve" userId="9cb871729d99a253" providerId="Windows Live" clId="Web-{7832A8F7-5490-4391-9430-FB8383E8D334}" dt="2022-07-21T08:48:56.131" v="228" actId="20577"/>
          <ac:spMkLst>
            <pc:docMk/>
            <pc:sldMk cId="1277118342" sldId="359"/>
            <ac:spMk id="6" creationId="{EF2CDD5C-EC11-4E78-A220-6BEF5FCADAE9}"/>
          </ac:spMkLst>
        </pc:spChg>
      </pc:sldChg>
      <pc:sldChg chg="modSp">
        <pc:chgData name="Stephen Grieve" userId="9cb871729d99a253" providerId="Windows Live" clId="Web-{7832A8F7-5490-4391-9430-FB8383E8D334}" dt="2022-07-21T08:49:49.383" v="301" actId="20577"/>
        <pc:sldMkLst>
          <pc:docMk/>
          <pc:sldMk cId="397605061" sldId="366"/>
        </pc:sldMkLst>
        <pc:spChg chg="mod">
          <ac:chgData name="Stephen Grieve" userId="9cb871729d99a253" providerId="Windows Live" clId="Web-{7832A8F7-5490-4391-9430-FB8383E8D334}" dt="2022-07-21T08:49:49.383" v="301" actId="20577"/>
          <ac:spMkLst>
            <pc:docMk/>
            <pc:sldMk cId="397605061" sldId="366"/>
            <ac:spMk id="3" creationId="{F69F522A-B746-41DB-89C8-98893CD5E4A5}"/>
          </ac:spMkLst>
        </pc:spChg>
      </pc:sldChg>
      <pc:sldChg chg="delAnim modAnim">
        <pc:chgData name="Stephen Grieve" userId="9cb871729d99a253" providerId="Windows Live" clId="Web-{7832A8F7-5490-4391-9430-FB8383E8D334}" dt="2022-07-21T08:50:36.197" v="303"/>
        <pc:sldMkLst>
          <pc:docMk/>
          <pc:sldMk cId="2760904882" sldId="370"/>
        </pc:sldMkLst>
      </pc:sldChg>
      <pc:sldChg chg="modSp">
        <pc:chgData name="Stephen Grieve" userId="9cb871729d99a253" providerId="Windows Live" clId="Web-{7832A8F7-5490-4391-9430-FB8383E8D334}" dt="2022-07-21T08:51:57.763" v="313" actId="20577"/>
        <pc:sldMkLst>
          <pc:docMk/>
          <pc:sldMk cId="3750484449" sldId="376"/>
        </pc:sldMkLst>
        <pc:spChg chg="mod">
          <ac:chgData name="Stephen Grieve" userId="9cb871729d99a253" providerId="Windows Live" clId="Web-{7832A8F7-5490-4391-9430-FB8383E8D334}" dt="2022-07-21T08:51:57.763" v="313" actId="20577"/>
          <ac:spMkLst>
            <pc:docMk/>
            <pc:sldMk cId="3750484449" sldId="376"/>
            <ac:spMk id="5" creationId="{FE209E11-577A-1BA6-9400-61EB31548BED}"/>
          </ac:spMkLst>
        </pc:spChg>
      </pc:sldChg>
      <pc:sldChg chg="modSp">
        <pc:chgData name="Stephen Grieve" userId="9cb871729d99a253" providerId="Windows Live" clId="Web-{7832A8F7-5490-4391-9430-FB8383E8D334}" dt="2022-07-21T08:52:07.560" v="314" actId="1076"/>
        <pc:sldMkLst>
          <pc:docMk/>
          <pc:sldMk cId="2118486980" sldId="378"/>
        </pc:sldMkLst>
        <pc:spChg chg="mod">
          <ac:chgData name="Stephen Grieve" userId="9cb871729d99a253" providerId="Windows Live" clId="Web-{7832A8F7-5490-4391-9430-FB8383E8D334}" dt="2022-07-21T08:52:07.560" v="314" actId="1076"/>
          <ac:spMkLst>
            <pc:docMk/>
            <pc:sldMk cId="2118486980" sldId="378"/>
            <ac:spMk id="4" creationId="{1A696B24-B8AF-499F-9138-DC12D0819770}"/>
          </ac:spMkLst>
        </pc:spChg>
      </pc:sldChg>
      <pc:sldChg chg="modSp">
        <pc:chgData name="Stephen Grieve" userId="9cb871729d99a253" providerId="Windows Live" clId="Web-{7832A8F7-5490-4391-9430-FB8383E8D334}" dt="2022-07-21T08:22:51.779" v="4"/>
        <pc:sldMkLst>
          <pc:docMk/>
          <pc:sldMk cId="2216329223" sldId="502"/>
        </pc:sldMkLst>
        <pc:picChg chg="mod">
          <ac:chgData name="Stephen Grieve" userId="9cb871729d99a253" providerId="Windows Live" clId="Web-{7832A8F7-5490-4391-9430-FB8383E8D334}" dt="2022-07-21T08:22:51.779" v="4"/>
          <ac:picMkLst>
            <pc:docMk/>
            <pc:sldMk cId="2216329223" sldId="502"/>
            <ac:picMk id="5" creationId="{42DBD4DE-CEF0-63EF-D094-1CD12A3E8CE8}"/>
          </ac:picMkLst>
        </pc:picChg>
      </pc:sldChg>
      <pc:sldChg chg="delAnim modAnim">
        <pc:chgData name="Stephen Grieve" userId="9cb871729d99a253" providerId="Windows Live" clId="Web-{7832A8F7-5490-4391-9430-FB8383E8D334}" dt="2022-07-21T08:50:44.635" v="305"/>
        <pc:sldMkLst>
          <pc:docMk/>
          <pc:sldMk cId="452025616" sldId="511"/>
        </pc:sldMkLst>
      </pc:sldChg>
      <pc:sldChg chg="addSp delSp modSp add replId">
        <pc:chgData name="Stephen Grieve" userId="9cb871729d99a253" providerId="Windows Live" clId="Web-{7832A8F7-5490-4391-9430-FB8383E8D334}" dt="2022-07-21T08:37:42.514" v="111" actId="20577"/>
        <pc:sldMkLst>
          <pc:docMk/>
          <pc:sldMk cId="923359469" sldId="517"/>
        </pc:sldMkLst>
        <pc:spChg chg="mod">
          <ac:chgData name="Stephen Grieve" userId="9cb871729d99a253" providerId="Windows Live" clId="Web-{7832A8F7-5490-4391-9430-FB8383E8D334}" dt="2022-07-21T08:37:42.514" v="111" actId="20577"/>
          <ac:spMkLst>
            <pc:docMk/>
            <pc:sldMk cId="923359469" sldId="517"/>
            <ac:spMk id="5" creationId="{08203331-84FC-487C-89AC-0766AEF8896A}"/>
          </ac:spMkLst>
        </pc:spChg>
        <pc:spChg chg="del">
          <ac:chgData name="Stephen Grieve" userId="9cb871729d99a253" providerId="Windows Live" clId="Web-{7832A8F7-5490-4391-9430-FB8383E8D334}" dt="2022-07-21T08:32:36.925" v="42"/>
          <ac:spMkLst>
            <pc:docMk/>
            <pc:sldMk cId="923359469" sldId="517"/>
            <ac:spMk id="6" creationId="{A45E63FF-130D-4D9C-A886-0E35A30CB917}"/>
          </ac:spMkLst>
        </pc:spChg>
        <pc:spChg chg="del">
          <ac:chgData name="Stephen Grieve" userId="9cb871729d99a253" providerId="Windows Live" clId="Web-{7832A8F7-5490-4391-9430-FB8383E8D334}" dt="2022-07-21T08:32:37.690" v="43"/>
          <ac:spMkLst>
            <pc:docMk/>
            <pc:sldMk cId="923359469" sldId="517"/>
            <ac:spMk id="7" creationId="{8B1A7035-7CB5-4112-A1FB-DC16EC3EB1A6}"/>
          </ac:spMkLst>
        </pc:spChg>
        <pc:spChg chg="del mod">
          <ac:chgData name="Stephen Grieve" userId="9cb871729d99a253" providerId="Windows Live" clId="Web-{7832A8F7-5490-4391-9430-FB8383E8D334}" dt="2022-07-21T08:36:58.637" v="102"/>
          <ac:spMkLst>
            <pc:docMk/>
            <pc:sldMk cId="923359469" sldId="517"/>
            <ac:spMk id="8" creationId="{9D12FA50-BDB3-4D35-B019-5FC7E0DC794C}"/>
          </ac:spMkLst>
        </pc:spChg>
        <pc:spChg chg="add mod">
          <ac:chgData name="Stephen Grieve" userId="9cb871729d99a253" providerId="Windows Live" clId="Web-{7832A8F7-5490-4391-9430-FB8383E8D334}" dt="2022-07-21T08:37:35.966" v="109" actId="20577"/>
          <ac:spMkLst>
            <pc:docMk/>
            <pc:sldMk cId="923359469" sldId="517"/>
            <ac:spMk id="11" creationId="{EE50B515-212C-91D3-13B3-0B0C793A3048}"/>
          </ac:spMkLst>
        </pc:spChg>
        <pc:picChg chg="del">
          <ac:chgData name="Stephen Grieve" userId="9cb871729d99a253" providerId="Windows Live" clId="Web-{7832A8F7-5490-4391-9430-FB8383E8D334}" dt="2022-07-21T08:32:35.987" v="41"/>
          <ac:picMkLst>
            <pc:docMk/>
            <pc:sldMk cId="923359469" sldId="517"/>
            <ac:picMk id="2" creationId="{12F75B77-FE1D-7A3F-A2DF-F59743032AA5}"/>
          </ac:picMkLst>
        </pc:picChg>
        <pc:picChg chg="del">
          <ac:chgData name="Stephen Grieve" userId="9cb871729d99a253" providerId="Windows Live" clId="Web-{7832A8F7-5490-4391-9430-FB8383E8D334}" dt="2022-07-21T08:32:33.675" v="39"/>
          <ac:picMkLst>
            <pc:docMk/>
            <pc:sldMk cId="923359469" sldId="517"/>
            <ac:picMk id="3" creationId="{BE2E9EF7-D84F-0F27-302F-A29BA78381D4}"/>
          </ac:picMkLst>
        </pc:picChg>
        <pc:picChg chg="del">
          <ac:chgData name="Stephen Grieve" userId="9cb871729d99a253" providerId="Windows Live" clId="Web-{7832A8F7-5490-4391-9430-FB8383E8D334}" dt="2022-07-21T08:32:34.753" v="40"/>
          <ac:picMkLst>
            <pc:docMk/>
            <pc:sldMk cId="923359469" sldId="517"/>
            <ac:picMk id="9" creationId="{2D4C44EC-5809-A638-0A16-7D417B26C39A}"/>
          </ac:picMkLst>
        </pc:picChg>
        <pc:picChg chg="add mod">
          <ac:chgData name="Stephen Grieve" userId="9cb871729d99a253" providerId="Windows Live" clId="Web-{7832A8F7-5490-4391-9430-FB8383E8D334}" dt="2022-07-21T08:34:19.038" v="88" actId="1076"/>
          <ac:picMkLst>
            <pc:docMk/>
            <pc:sldMk cId="923359469" sldId="517"/>
            <ac:picMk id="12" creationId="{258EB4D9-6391-E5EE-319A-96A908C0E481}"/>
          </ac:picMkLst>
        </pc:picChg>
        <pc:picChg chg="add mod">
          <ac:chgData name="Stephen Grieve" userId="9cb871729d99a253" providerId="Windows Live" clId="Web-{7832A8F7-5490-4391-9430-FB8383E8D334}" dt="2022-07-21T08:37:22.778" v="107"/>
          <ac:picMkLst>
            <pc:docMk/>
            <pc:sldMk cId="923359469" sldId="517"/>
            <ac:picMk id="13" creationId="{748D35FD-7307-73E5-6564-899A5F4C94F9}"/>
          </ac:picMkLst>
        </pc:picChg>
      </pc:sldChg>
    </pc:docChg>
  </pc:docChgLst>
  <pc:docChgLst>
    <pc:chgData name="Stephen Grieve" userId="9cb871729d99a253" providerId="Windows Live" clId="Web-{F4C110B6-9C3F-4890-9802-C770B3FA0A2A}"/>
    <pc:docChg chg="addSld delSld modSld sldOrd modSection">
      <pc:chgData name="Stephen Grieve" userId="9cb871729d99a253" providerId="Windows Live" clId="Web-{F4C110B6-9C3F-4890-9802-C770B3FA0A2A}" dt="2022-05-26T19:34:45.303" v="855" actId="20577"/>
      <pc:docMkLst>
        <pc:docMk/>
      </pc:docMkLst>
      <pc:sldChg chg="addSp delSp modSp">
        <pc:chgData name="Stephen Grieve" userId="9cb871729d99a253" providerId="Windows Live" clId="Web-{F4C110B6-9C3F-4890-9802-C770B3FA0A2A}" dt="2022-05-26T18:57:37.846" v="41" actId="1076"/>
        <pc:sldMkLst>
          <pc:docMk/>
          <pc:sldMk cId="3510421520" sldId="281"/>
        </pc:sldMkLst>
        <pc:spChg chg="mod">
          <ac:chgData name="Stephen Grieve" userId="9cb871729d99a253" providerId="Windows Live" clId="Web-{F4C110B6-9C3F-4890-9802-C770B3FA0A2A}" dt="2022-05-26T18:57:32.080" v="40" actId="20577"/>
          <ac:spMkLst>
            <pc:docMk/>
            <pc:sldMk cId="3510421520" sldId="281"/>
            <ac:spMk id="3" creationId="{4DF8FD98-2489-409E-B4A6-EF8854B808C1}"/>
          </ac:spMkLst>
        </pc:spChg>
        <pc:spChg chg="add del">
          <ac:chgData name="Stephen Grieve" userId="9cb871729d99a253" providerId="Windows Live" clId="Web-{F4C110B6-9C3F-4890-9802-C770B3FA0A2A}" dt="2022-05-26T18:57:26.252" v="37"/>
          <ac:spMkLst>
            <pc:docMk/>
            <pc:sldMk cId="3510421520" sldId="281"/>
            <ac:spMk id="10" creationId="{5F59EB4C-C9C0-DF96-D863-60D55096B87C}"/>
          </ac:spMkLst>
        </pc:spChg>
        <pc:picChg chg="add del mod">
          <ac:chgData name="Stephen Grieve" userId="9cb871729d99a253" providerId="Windows Live" clId="Web-{F4C110B6-9C3F-4890-9802-C770B3FA0A2A}" dt="2022-05-26T18:53:47.652" v="1"/>
          <ac:picMkLst>
            <pc:docMk/>
            <pc:sldMk cId="3510421520" sldId="281"/>
            <ac:picMk id="4" creationId="{B8EDEAF1-FC43-9FB3-ED57-120FFED7E6E6}"/>
          </ac:picMkLst>
        </pc:picChg>
        <pc:picChg chg="del mod">
          <ac:chgData name="Stephen Grieve" userId="9cb871729d99a253" providerId="Windows Live" clId="Web-{F4C110B6-9C3F-4890-9802-C770B3FA0A2A}" dt="2022-05-26T18:56:08.515" v="32"/>
          <ac:picMkLst>
            <pc:docMk/>
            <pc:sldMk cId="3510421520" sldId="281"/>
            <ac:picMk id="5" creationId="{53E7D674-628E-4E86-980C-217E9076B228}"/>
          </ac:picMkLst>
        </pc:picChg>
        <pc:picChg chg="del mod">
          <ac:chgData name="Stephen Grieve" userId="9cb871729d99a253" providerId="Windows Live" clId="Web-{F4C110B6-9C3F-4890-9802-C770B3FA0A2A}" dt="2022-05-26T18:56:06.578" v="31"/>
          <ac:picMkLst>
            <pc:docMk/>
            <pc:sldMk cId="3510421520" sldId="281"/>
            <ac:picMk id="6" creationId="{209A19DA-ED9C-4EC1-91D6-E61BC41C47DB}"/>
          </ac:picMkLst>
        </pc:picChg>
        <pc:picChg chg="add mod">
          <ac:chgData name="Stephen Grieve" userId="9cb871729d99a253" providerId="Windows Live" clId="Web-{F4C110B6-9C3F-4890-9802-C770B3FA0A2A}" dt="2022-05-26T18:54:21.121" v="8" actId="1076"/>
          <ac:picMkLst>
            <pc:docMk/>
            <pc:sldMk cId="3510421520" sldId="281"/>
            <ac:picMk id="8" creationId="{29A662B0-7A95-9B0D-99D1-559D86FBDDC9}"/>
          </ac:picMkLst>
        </pc:picChg>
        <pc:picChg chg="add mod">
          <ac:chgData name="Stephen Grieve" userId="9cb871729d99a253" providerId="Windows Live" clId="Web-{F4C110B6-9C3F-4890-9802-C770B3FA0A2A}" dt="2022-05-26T18:57:37.846" v="41" actId="1076"/>
          <ac:picMkLst>
            <pc:docMk/>
            <pc:sldMk cId="3510421520" sldId="281"/>
            <ac:picMk id="9" creationId="{AA08A2C4-0046-3BE1-3D8C-8CBE329A8053}"/>
          </ac:picMkLst>
        </pc:picChg>
        <pc:picChg chg="add del mod">
          <ac:chgData name="Stephen Grieve" userId="9cb871729d99a253" providerId="Windows Live" clId="Web-{F4C110B6-9C3F-4890-9802-C770B3FA0A2A}" dt="2022-05-26T18:56:52.063" v="36"/>
          <ac:picMkLst>
            <pc:docMk/>
            <pc:sldMk cId="3510421520" sldId="281"/>
            <ac:picMk id="11" creationId="{BE842F58-9720-020D-FC40-D14EEED81F7A}"/>
          </ac:picMkLst>
        </pc:picChg>
      </pc:sldChg>
      <pc:sldChg chg="addSp modSp">
        <pc:chgData name="Stephen Grieve" userId="9cb871729d99a253" providerId="Windows Live" clId="Web-{F4C110B6-9C3F-4890-9802-C770B3FA0A2A}" dt="2022-05-26T18:58:57.020" v="50" actId="1076"/>
        <pc:sldMkLst>
          <pc:docMk/>
          <pc:sldMk cId="4183551519" sldId="284"/>
        </pc:sldMkLst>
        <pc:spChg chg="mod">
          <ac:chgData name="Stephen Grieve" userId="9cb871729d99a253" providerId="Windows Live" clId="Web-{F4C110B6-9C3F-4890-9802-C770B3FA0A2A}" dt="2022-05-26T18:58:44.254" v="49" actId="20577"/>
          <ac:spMkLst>
            <pc:docMk/>
            <pc:sldMk cId="4183551519" sldId="284"/>
            <ac:spMk id="3" creationId="{7E74E797-BE01-483E-A8A2-DD65133D8D82}"/>
          </ac:spMkLst>
        </pc:spChg>
        <pc:picChg chg="add mod">
          <ac:chgData name="Stephen Grieve" userId="9cb871729d99a253" providerId="Windows Live" clId="Web-{F4C110B6-9C3F-4890-9802-C770B3FA0A2A}" dt="2022-05-26T18:58:57.020" v="50" actId="1076"/>
          <ac:picMkLst>
            <pc:docMk/>
            <pc:sldMk cId="4183551519" sldId="284"/>
            <ac:picMk id="4" creationId="{5D4BA69A-25B1-78DD-3985-5FA9FE1069AE}"/>
          </ac:picMkLst>
        </pc:picChg>
      </pc:sldChg>
      <pc:sldChg chg="addSp delSp modSp delAnim">
        <pc:chgData name="Stephen Grieve" userId="9cb871729d99a253" providerId="Windows Live" clId="Web-{F4C110B6-9C3F-4890-9802-C770B3FA0A2A}" dt="2022-05-26T19:32:45.174" v="851" actId="1076"/>
        <pc:sldMkLst>
          <pc:docMk/>
          <pc:sldMk cId="1722883768" sldId="286"/>
        </pc:sldMkLst>
        <pc:spChg chg="mod">
          <ac:chgData name="Stephen Grieve" userId="9cb871729d99a253" providerId="Windows Live" clId="Web-{F4C110B6-9C3F-4890-9802-C770B3FA0A2A}" dt="2022-05-26T19:24:25.613" v="812" actId="20577"/>
          <ac:spMkLst>
            <pc:docMk/>
            <pc:sldMk cId="1722883768" sldId="286"/>
            <ac:spMk id="3" creationId="{C2A70364-5BE2-4318-B793-D6546DF1F818}"/>
          </ac:spMkLst>
        </pc:spChg>
        <pc:picChg chg="del mod">
          <ac:chgData name="Stephen Grieve" userId="9cb871729d99a253" providerId="Windows Live" clId="Web-{F4C110B6-9C3F-4890-9802-C770B3FA0A2A}" dt="2022-05-26T19:25:23.693" v="815"/>
          <ac:picMkLst>
            <pc:docMk/>
            <pc:sldMk cId="1722883768" sldId="286"/>
            <ac:picMk id="4" creationId="{889029B3-EB19-4CDE-8E88-0067A5BAD4CC}"/>
          </ac:picMkLst>
        </pc:picChg>
        <pc:picChg chg="del mod">
          <ac:chgData name="Stephen Grieve" userId="9cb871729d99a253" providerId="Windows Live" clId="Web-{F4C110B6-9C3F-4890-9802-C770B3FA0A2A}" dt="2022-05-26T19:29:36.528" v="830"/>
          <ac:picMkLst>
            <pc:docMk/>
            <pc:sldMk cId="1722883768" sldId="286"/>
            <ac:picMk id="5" creationId="{52DB1FA1-1D81-4814-B1E3-2A74068CA525}"/>
          </ac:picMkLst>
        </pc:picChg>
        <pc:picChg chg="add mod">
          <ac:chgData name="Stephen Grieve" userId="9cb871729d99a253" providerId="Windows Live" clId="Web-{F4C110B6-9C3F-4890-9802-C770B3FA0A2A}" dt="2022-05-26T19:26:34.773" v="821"/>
          <ac:picMkLst>
            <pc:docMk/>
            <pc:sldMk cId="1722883768" sldId="286"/>
            <ac:picMk id="6" creationId="{BDB3ECA7-952C-5DD6-11E2-286E2F1209DE}"/>
          </ac:picMkLst>
        </pc:picChg>
        <pc:picChg chg="add mod">
          <ac:chgData name="Stephen Grieve" userId="9cb871729d99a253" providerId="Windows Live" clId="Web-{F4C110B6-9C3F-4890-9802-C770B3FA0A2A}" dt="2022-05-26T19:32:45.174" v="851" actId="1076"/>
          <ac:picMkLst>
            <pc:docMk/>
            <pc:sldMk cId="1722883768" sldId="286"/>
            <ac:picMk id="7" creationId="{4D908F8E-5F69-CD6A-BE69-733E8D903E7D}"/>
          </ac:picMkLst>
        </pc:picChg>
        <pc:picChg chg="add mod">
          <ac:chgData name="Stephen Grieve" userId="9cb871729d99a253" providerId="Windows Live" clId="Web-{F4C110B6-9C3F-4890-9802-C770B3FA0A2A}" dt="2022-05-26T19:31:31.235" v="843" actId="1076"/>
          <ac:picMkLst>
            <pc:docMk/>
            <pc:sldMk cId="1722883768" sldId="286"/>
            <ac:picMk id="8" creationId="{6F7F8083-B0B1-09A0-61D1-17D9CA4E02CD}"/>
          </ac:picMkLst>
        </pc:picChg>
        <pc:picChg chg="add del mod">
          <ac:chgData name="Stephen Grieve" userId="9cb871729d99a253" providerId="Windows Live" clId="Web-{F4C110B6-9C3F-4890-9802-C770B3FA0A2A}" dt="2022-05-26T19:30:56.765" v="836"/>
          <ac:picMkLst>
            <pc:docMk/>
            <pc:sldMk cId="1722883768" sldId="286"/>
            <ac:picMk id="9" creationId="{B889F306-EF01-A489-CA08-F3616038E9FB}"/>
          </ac:picMkLst>
        </pc:picChg>
        <pc:picChg chg="add del mod">
          <ac:chgData name="Stephen Grieve" userId="9cb871729d99a253" providerId="Windows Live" clId="Web-{F4C110B6-9C3F-4890-9802-C770B3FA0A2A}" dt="2022-05-26T19:31:52.876" v="846"/>
          <ac:picMkLst>
            <pc:docMk/>
            <pc:sldMk cId="1722883768" sldId="286"/>
            <ac:picMk id="10" creationId="{51C2C21D-95FE-515C-E2F1-D54964727F79}"/>
          </ac:picMkLst>
        </pc:picChg>
        <pc:picChg chg="add mod">
          <ac:chgData name="Stephen Grieve" userId="9cb871729d99a253" providerId="Windows Live" clId="Web-{F4C110B6-9C3F-4890-9802-C770B3FA0A2A}" dt="2022-05-26T19:32:28.440" v="850"/>
          <ac:picMkLst>
            <pc:docMk/>
            <pc:sldMk cId="1722883768" sldId="286"/>
            <ac:picMk id="11" creationId="{4CE5E045-E352-A9FF-ACF9-A01C14FAEC01}"/>
          </ac:picMkLst>
        </pc:picChg>
      </pc:sldChg>
      <pc:sldChg chg="addSp modSp">
        <pc:chgData name="Stephen Grieve" userId="9cb871729d99a253" providerId="Windows Live" clId="Web-{F4C110B6-9C3F-4890-9802-C770B3FA0A2A}" dt="2022-05-26T19:21:23.467" v="788" actId="1076"/>
        <pc:sldMkLst>
          <pc:docMk/>
          <pc:sldMk cId="1822586431" sldId="291"/>
        </pc:sldMkLst>
        <pc:spChg chg="mod">
          <ac:chgData name="Stephen Grieve" userId="9cb871729d99a253" providerId="Windows Live" clId="Web-{F4C110B6-9C3F-4890-9802-C770B3FA0A2A}" dt="2022-05-26T19:21:15.779" v="787" actId="20577"/>
          <ac:spMkLst>
            <pc:docMk/>
            <pc:sldMk cId="1822586431" sldId="291"/>
            <ac:spMk id="3" creationId="{A415D119-0233-4ABE-93E3-C75BAC080069}"/>
          </ac:spMkLst>
        </pc:spChg>
        <pc:spChg chg="add mod">
          <ac:chgData name="Stephen Grieve" userId="9cb871729d99a253" providerId="Windows Live" clId="Web-{F4C110B6-9C3F-4890-9802-C770B3FA0A2A}" dt="2022-05-26T19:21:23.467" v="788" actId="1076"/>
          <ac:spMkLst>
            <pc:docMk/>
            <pc:sldMk cId="1822586431" sldId="291"/>
            <ac:spMk id="5" creationId="{8F4FA611-6922-69F5-4DC6-02A8166E8EE7}"/>
          </ac:spMkLst>
        </pc:spChg>
      </pc:sldChg>
      <pc:sldChg chg="addSp delSp modSp addAnim delAnim">
        <pc:chgData name="Stephen Grieve" userId="9cb871729d99a253" providerId="Windows Live" clId="Web-{F4C110B6-9C3F-4890-9802-C770B3FA0A2A}" dt="2022-05-26T19:34:45.303" v="855" actId="20577"/>
        <pc:sldMkLst>
          <pc:docMk/>
          <pc:sldMk cId="3975553963" sldId="292"/>
        </pc:sldMkLst>
        <pc:spChg chg="mod">
          <ac:chgData name="Stephen Grieve" userId="9cb871729d99a253" providerId="Windows Live" clId="Web-{F4C110B6-9C3F-4890-9802-C770B3FA0A2A}" dt="2022-05-26T19:13:31.953" v="433" actId="20577"/>
          <ac:spMkLst>
            <pc:docMk/>
            <pc:sldMk cId="3975553963" sldId="292"/>
            <ac:spMk id="3" creationId="{A415D119-0233-4ABE-93E3-C75BAC080069}"/>
          </ac:spMkLst>
        </pc:spChg>
        <pc:spChg chg="mod topLvl">
          <ac:chgData name="Stephen Grieve" userId="9cb871729d99a253" providerId="Windows Live" clId="Web-{F4C110B6-9C3F-4890-9802-C770B3FA0A2A}" dt="2022-05-26T19:34:45.303" v="855" actId="20577"/>
          <ac:spMkLst>
            <pc:docMk/>
            <pc:sldMk cId="3975553963" sldId="292"/>
            <ac:spMk id="9" creationId="{4640A82B-368D-A932-EAA8-5A42C7508F90}"/>
          </ac:spMkLst>
        </pc:spChg>
        <pc:spChg chg="del mod topLvl">
          <ac:chgData name="Stephen Grieve" userId="9cb871729d99a253" providerId="Windows Live" clId="Web-{F4C110B6-9C3F-4890-9802-C770B3FA0A2A}" dt="2022-05-26T19:16:08.848" v="621"/>
          <ac:spMkLst>
            <pc:docMk/>
            <pc:sldMk cId="3975553963" sldId="292"/>
            <ac:spMk id="10" creationId="{95F4F68A-12CD-3ACD-BD91-2C5FB6A4F2F5}"/>
          </ac:spMkLst>
        </pc:spChg>
        <pc:grpChg chg="add del mod">
          <ac:chgData name="Stephen Grieve" userId="9cb871729d99a253" providerId="Windows Live" clId="Web-{F4C110B6-9C3F-4890-9802-C770B3FA0A2A}" dt="2022-05-26T19:14:24.345" v="437"/>
          <ac:grpSpMkLst>
            <pc:docMk/>
            <pc:sldMk cId="3975553963" sldId="292"/>
            <ac:grpSpMk id="7" creationId="{7B1F047A-EAF8-11E1-AABC-BAEEDF33734F}"/>
          </ac:grpSpMkLst>
        </pc:grpChg>
        <pc:grpChg chg="add del mod">
          <ac:chgData name="Stephen Grieve" userId="9cb871729d99a253" providerId="Windows Live" clId="Web-{F4C110B6-9C3F-4890-9802-C770B3FA0A2A}" dt="2022-05-26T19:16:08.848" v="621"/>
          <ac:grpSpMkLst>
            <pc:docMk/>
            <pc:sldMk cId="3975553963" sldId="292"/>
            <ac:grpSpMk id="11" creationId="{398D9ECD-2CD8-280B-9FF8-45C75985DCE3}"/>
          </ac:grpSpMkLst>
        </pc:grpChg>
        <pc:cxnChg chg="add mod">
          <ac:chgData name="Stephen Grieve" userId="9cb871729d99a253" providerId="Windows Live" clId="Web-{F4C110B6-9C3F-4890-9802-C770B3FA0A2A}" dt="2022-05-26T19:16:27.833" v="625" actId="14100"/>
          <ac:cxnSpMkLst>
            <pc:docMk/>
            <pc:sldMk cId="3975553963" sldId="292"/>
            <ac:cxnSpMk id="12" creationId="{E933AD89-0E6B-87E2-4423-19D94C5C84F8}"/>
          </ac:cxnSpMkLst>
        </pc:cxnChg>
      </pc:sldChg>
      <pc:sldChg chg="addSp delSp modSp ord">
        <pc:chgData name="Stephen Grieve" userId="9cb871729d99a253" providerId="Windows Live" clId="Web-{F4C110B6-9C3F-4890-9802-C770B3FA0A2A}" dt="2022-05-26T19:19:44.761" v="658" actId="20577"/>
        <pc:sldMkLst>
          <pc:docMk/>
          <pc:sldMk cId="1254125588" sldId="293"/>
        </pc:sldMkLst>
        <pc:spChg chg="mod">
          <ac:chgData name="Stephen Grieve" userId="9cb871729d99a253" providerId="Windows Live" clId="Web-{F4C110B6-9C3F-4890-9802-C770B3FA0A2A}" dt="2022-05-26T19:19:44.761" v="658" actId="20577"/>
          <ac:spMkLst>
            <pc:docMk/>
            <pc:sldMk cId="1254125588" sldId="293"/>
            <ac:spMk id="3" creationId="{2B7B2C5D-8BF2-494E-AD97-F6A932766948}"/>
          </ac:spMkLst>
        </pc:spChg>
        <pc:picChg chg="add mod">
          <ac:chgData name="Stephen Grieve" userId="9cb871729d99a253" providerId="Windows Live" clId="Web-{F4C110B6-9C3F-4890-9802-C770B3FA0A2A}" dt="2022-05-26T19:18:50.384" v="640" actId="1076"/>
          <ac:picMkLst>
            <pc:docMk/>
            <pc:sldMk cId="1254125588" sldId="293"/>
            <ac:picMk id="5" creationId="{A804239C-212C-CC0E-86B1-C5482E45C8C0}"/>
          </ac:picMkLst>
        </pc:picChg>
        <pc:picChg chg="add del">
          <ac:chgData name="Stephen Grieve" userId="9cb871729d99a253" providerId="Windows Live" clId="Web-{F4C110B6-9C3F-4890-9802-C770B3FA0A2A}" dt="2022-05-26T19:19:06.916" v="646"/>
          <ac:picMkLst>
            <pc:docMk/>
            <pc:sldMk cId="1254125588" sldId="293"/>
            <ac:picMk id="7" creationId="{9E415F23-0DD6-FFD9-7AE6-319A3ED88242}"/>
          </ac:picMkLst>
        </pc:picChg>
      </pc:sldChg>
      <pc:sldChg chg="addSp delSp modSp add del mod setBg">
        <pc:chgData name="Stephen Grieve" userId="9cb871729d99a253" providerId="Windows Live" clId="Web-{F4C110B6-9C3F-4890-9802-C770B3FA0A2A}" dt="2022-05-26T19:22:57.548" v="798" actId="20577"/>
        <pc:sldMkLst>
          <pc:docMk/>
          <pc:sldMk cId="1340920333" sldId="340"/>
        </pc:sldMkLst>
        <pc:spChg chg="mod">
          <ac:chgData name="Stephen Grieve" userId="9cb871729d99a253" providerId="Windows Live" clId="Web-{F4C110B6-9C3F-4890-9802-C770B3FA0A2A}" dt="2022-05-26T19:22:57.548" v="798" actId="20577"/>
          <ac:spMkLst>
            <pc:docMk/>
            <pc:sldMk cId="1340920333" sldId="340"/>
            <ac:spMk id="2" creationId="{305A6C26-7BF7-4E00-80C0-2D12F6AFFE70}"/>
          </ac:spMkLst>
        </pc:spChg>
        <pc:spChg chg="mod">
          <ac:chgData name="Stephen Grieve" userId="9cb871729d99a253" providerId="Windows Live" clId="Web-{F4C110B6-9C3F-4890-9802-C770B3FA0A2A}" dt="2022-05-26T19:11:45.324" v="378" actId="20577"/>
          <ac:spMkLst>
            <pc:docMk/>
            <pc:sldMk cId="1340920333" sldId="340"/>
            <ac:spMk id="3" creationId="{93AFC310-7116-47BE-8D31-033B553F848F}"/>
          </ac:spMkLst>
        </pc:spChg>
        <pc:spChg chg="add del">
          <ac:chgData name="Stephen Grieve" userId="9cb871729d99a253" providerId="Windows Live" clId="Web-{F4C110B6-9C3F-4890-9802-C770B3FA0A2A}" dt="2022-05-26T19:07:43.395" v="286"/>
          <ac:spMkLst>
            <pc:docMk/>
            <pc:sldMk cId="1340920333" sldId="340"/>
            <ac:spMk id="9" creationId="{5E39A796-BE83-48B1-B33F-35C4A32AAB57}"/>
          </ac:spMkLst>
        </pc:spChg>
        <pc:spChg chg="add del">
          <ac:chgData name="Stephen Grieve" userId="9cb871729d99a253" providerId="Windows Live" clId="Web-{F4C110B6-9C3F-4890-9802-C770B3FA0A2A}" dt="2022-05-26T19:07:43.395" v="286"/>
          <ac:spMkLst>
            <pc:docMk/>
            <pc:sldMk cId="1340920333" sldId="340"/>
            <ac:spMk id="11" creationId="{72F84B47-E267-4194-8194-831DB7B5547F}"/>
          </ac:spMkLst>
        </pc:spChg>
        <pc:picChg chg="add mod">
          <ac:chgData name="Stephen Grieve" userId="9cb871729d99a253" providerId="Windows Live" clId="Web-{F4C110B6-9C3F-4890-9802-C770B3FA0A2A}" dt="2022-05-26T19:08:01.083" v="288" actId="1076"/>
          <ac:picMkLst>
            <pc:docMk/>
            <pc:sldMk cId="1340920333" sldId="340"/>
            <ac:picMk id="4" creationId="{1185CDA0-E6CF-CC47-29C5-03B8880225D5}"/>
          </ac:picMkLst>
        </pc:picChg>
      </pc:sldChg>
      <pc:sldChg chg="addSp modSp new">
        <pc:chgData name="Stephen Grieve" userId="9cb871729d99a253" providerId="Windows Live" clId="Web-{F4C110B6-9C3F-4890-9802-C770B3FA0A2A}" dt="2022-05-26T19:06:10.611" v="274" actId="1076"/>
        <pc:sldMkLst>
          <pc:docMk/>
          <pc:sldMk cId="3421209652" sldId="501"/>
        </pc:sldMkLst>
        <pc:spChg chg="mod">
          <ac:chgData name="Stephen Grieve" userId="9cb871729d99a253" providerId="Windows Live" clId="Web-{F4C110B6-9C3F-4890-9802-C770B3FA0A2A}" dt="2022-05-26T19:00:17.335" v="59" actId="20577"/>
          <ac:spMkLst>
            <pc:docMk/>
            <pc:sldMk cId="3421209652" sldId="501"/>
            <ac:spMk id="2" creationId="{20EB0BF9-30B8-2748-217F-C275D4C9203C}"/>
          </ac:spMkLst>
        </pc:spChg>
        <pc:spChg chg="mod">
          <ac:chgData name="Stephen Grieve" userId="9cb871729d99a253" providerId="Windows Live" clId="Web-{F4C110B6-9C3F-4890-9802-C770B3FA0A2A}" dt="2022-05-26T19:06:05.033" v="273" actId="20577"/>
          <ac:spMkLst>
            <pc:docMk/>
            <pc:sldMk cId="3421209652" sldId="501"/>
            <ac:spMk id="3" creationId="{A4A7B98E-19CA-A4C1-ADF2-07D330ADE3DD}"/>
          </ac:spMkLst>
        </pc:spChg>
        <pc:picChg chg="add mod">
          <ac:chgData name="Stephen Grieve" userId="9cb871729d99a253" providerId="Windows Live" clId="Web-{F4C110B6-9C3F-4890-9802-C770B3FA0A2A}" dt="2022-05-26T19:06:10.611" v="274" actId="1076"/>
          <ac:picMkLst>
            <pc:docMk/>
            <pc:sldMk cId="3421209652" sldId="501"/>
            <ac:picMk id="4" creationId="{4D7F08C7-40B2-2751-3799-253AFB061EE4}"/>
          </ac:picMkLst>
        </pc:picChg>
      </pc:sldChg>
      <pc:sldChg chg="addSp delSp modSp add replId">
        <pc:chgData name="Stephen Grieve" userId="9cb871729d99a253" providerId="Windows Live" clId="Web-{F4C110B6-9C3F-4890-9802-C770B3FA0A2A}" dt="2022-05-26T19:23:01.501" v="799" actId="20577"/>
        <pc:sldMkLst>
          <pc:docMk/>
          <pc:sldMk cId="2216329223" sldId="502"/>
        </pc:sldMkLst>
        <pc:spChg chg="mod">
          <ac:chgData name="Stephen Grieve" userId="9cb871729d99a253" providerId="Windows Live" clId="Web-{F4C110B6-9C3F-4890-9802-C770B3FA0A2A}" dt="2022-05-26T19:23:01.501" v="799" actId="20577"/>
          <ac:spMkLst>
            <pc:docMk/>
            <pc:sldMk cId="2216329223" sldId="502"/>
            <ac:spMk id="2" creationId="{305A6C26-7BF7-4E00-80C0-2D12F6AFFE70}"/>
          </ac:spMkLst>
        </pc:spChg>
        <pc:spChg chg="mod">
          <ac:chgData name="Stephen Grieve" userId="9cb871729d99a253" providerId="Windows Live" clId="Web-{F4C110B6-9C3F-4890-9802-C770B3FA0A2A}" dt="2022-05-26T19:11:17.386" v="377" actId="20577"/>
          <ac:spMkLst>
            <pc:docMk/>
            <pc:sldMk cId="2216329223" sldId="502"/>
            <ac:spMk id="3" creationId="{93AFC310-7116-47BE-8D31-033B553F848F}"/>
          </ac:spMkLst>
        </pc:spChg>
        <pc:picChg chg="del">
          <ac:chgData name="Stephen Grieve" userId="9cb871729d99a253" providerId="Windows Live" clId="Web-{F4C110B6-9C3F-4890-9802-C770B3FA0A2A}" dt="2022-05-26T19:09:48.336" v="294"/>
          <ac:picMkLst>
            <pc:docMk/>
            <pc:sldMk cId="2216329223" sldId="502"/>
            <ac:picMk id="4" creationId="{1185CDA0-E6CF-CC47-29C5-03B8880225D5}"/>
          </ac:picMkLst>
        </pc:picChg>
        <pc:picChg chg="add mod">
          <ac:chgData name="Stephen Grieve" userId="9cb871729d99a253" providerId="Windows Live" clId="Web-{F4C110B6-9C3F-4890-9802-C770B3FA0A2A}" dt="2022-05-26T19:10:45.885" v="370" actId="1076"/>
          <ac:picMkLst>
            <pc:docMk/>
            <pc:sldMk cId="2216329223" sldId="502"/>
            <ac:picMk id="5" creationId="{42DBD4DE-CEF0-63EF-D094-1CD12A3E8CE8}"/>
          </ac:picMkLst>
        </pc:picChg>
      </pc:sldChg>
    </pc:docChg>
  </pc:docChgLst>
  <pc:docChgLst>
    <pc:chgData name="Stephen Grieve" userId="9cb871729d99a253" providerId="Windows Live" clId="Web-{441E7715-701F-4867-BC21-AA4207E9C80E}"/>
    <pc:docChg chg="modSld">
      <pc:chgData name="Stephen Grieve" userId="9cb871729d99a253" providerId="Windows Live" clId="Web-{441E7715-701F-4867-BC21-AA4207E9C80E}" dt="2022-05-31T13:12:33.653" v="141" actId="20577"/>
      <pc:docMkLst>
        <pc:docMk/>
      </pc:docMkLst>
      <pc:sldChg chg="addSp delSp modSp delAnim">
        <pc:chgData name="Stephen Grieve" userId="9cb871729d99a253" providerId="Windows Live" clId="Web-{441E7715-701F-4867-BC21-AA4207E9C80E}" dt="2022-05-31T13:12:33.653" v="141" actId="20577"/>
        <pc:sldMkLst>
          <pc:docMk/>
          <pc:sldMk cId="3567586766" sldId="271"/>
        </pc:sldMkLst>
        <pc:spChg chg="mod">
          <ac:chgData name="Stephen Grieve" userId="9cb871729d99a253" providerId="Windows Live" clId="Web-{441E7715-701F-4867-BC21-AA4207E9C80E}" dt="2022-05-31T13:12:33.653" v="141" actId="20577"/>
          <ac:spMkLst>
            <pc:docMk/>
            <pc:sldMk cId="3567586766" sldId="271"/>
            <ac:spMk id="7" creationId="{A991102F-A466-46E8-8D0C-75DDDBA5B874}"/>
          </ac:spMkLst>
        </pc:spChg>
        <pc:spChg chg="del">
          <ac:chgData name="Stephen Grieve" userId="9cb871729d99a253" providerId="Windows Live" clId="Web-{441E7715-701F-4867-BC21-AA4207E9C80E}" dt="2022-05-31T12:55:12.975" v="0"/>
          <ac:spMkLst>
            <pc:docMk/>
            <pc:sldMk cId="3567586766" sldId="271"/>
            <ac:spMk id="15" creationId="{619BA61C-7B4F-40AF-9177-72E066C37FA1}"/>
          </ac:spMkLst>
        </pc:spChg>
        <pc:grpChg chg="del mod">
          <ac:chgData name="Stephen Grieve" userId="9cb871729d99a253" providerId="Windows Live" clId="Web-{441E7715-701F-4867-BC21-AA4207E9C80E}" dt="2022-05-31T13:06:14.659" v="125"/>
          <ac:grpSpMkLst>
            <pc:docMk/>
            <pc:sldMk cId="3567586766" sldId="271"/>
            <ac:grpSpMk id="2" creationId="{86F217A6-5436-4467-8033-7CAAEAF93E00}"/>
          </ac:grpSpMkLst>
        </pc:grpChg>
        <pc:grpChg chg="del">
          <ac:chgData name="Stephen Grieve" userId="9cb871729d99a253" providerId="Windows Live" clId="Web-{441E7715-701F-4867-BC21-AA4207E9C80E}" dt="2022-05-31T13:03:20.288" v="61"/>
          <ac:grpSpMkLst>
            <pc:docMk/>
            <pc:sldMk cId="3567586766" sldId="271"/>
            <ac:grpSpMk id="8" creationId="{7F38C1C6-C4FC-42AE-B854-DD35E8A13C9B}"/>
          </ac:grpSpMkLst>
        </pc:grpChg>
        <pc:picChg chg="add mod">
          <ac:chgData name="Stephen Grieve" userId="9cb871729d99a253" providerId="Windows Live" clId="Web-{441E7715-701F-4867-BC21-AA4207E9C80E}" dt="2022-05-31T13:09:46.782" v="132" actId="1076"/>
          <ac:picMkLst>
            <pc:docMk/>
            <pc:sldMk cId="3567586766" sldId="271"/>
            <ac:picMk id="3" creationId="{626270AD-F760-FF1D-7FC1-20C7880E43E8}"/>
          </ac:picMkLst>
        </pc:picChg>
        <pc:picChg chg="add mod">
          <ac:chgData name="Stephen Grieve" userId="9cb871729d99a253" providerId="Windows Live" clId="Web-{441E7715-701F-4867-BC21-AA4207E9C80E}" dt="2022-05-31T13:11:38.961" v="136" actId="1076"/>
          <ac:picMkLst>
            <pc:docMk/>
            <pc:sldMk cId="3567586766" sldId="271"/>
            <ac:picMk id="5" creationId="{52EFC5DE-6072-BEC9-3E30-4DBE9D42AD1F}"/>
          </ac:picMkLst>
        </pc:picChg>
      </pc:sldChg>
      <pc:sldChg chg="addSp delSp modSp">
        <pc:chgData name="Stephen Grieve" userId="9cb871729d99a253" providerId="Windows Live" clId="Web-{441E7715-701F-4867-BC21-AA4207E9C80E}" dt="2022-05-31T12:58:26.800" v="23"/>
        <pc:sldMkLst>
          <pc:docMk/>
          <pc:sldMk cId="1822586431" sldId="291"/>
        </pc:sldMkLst>
        <pc:spChg chg="add del">
          <ac:chgData name="Stephen Grieve" userId="9cb871729d99a253" providerId="Windows Live" clId="Web-{441E7715-701F-4867-BC21-AA4207E9C80E}" dt="2022-05-31T12:56:00.806" v="3"/>
          <ac:spMkLst>
            <pc:docMk/>
            <pc:sldMk cId="1822586431" sldId="291"/>
            <ac:spMk id="4" creationId="{5141CFE1-F5D3-57F7-28AB-A81921851510}"/>
          </ac:spMkLst>
        </pc:spChg>
        <pc:spChg chg="mod">
          <ac:chgData name="Stephen Grieve" userId="9cb871729d99a253" providerId="Windows Live" clId="Web-{441E7715-701F-4867-BC21-AA4207E9C80E}" dt="2022-05-31T12:55:48.009" v="1" actId="1076"/>
          <ac:spMkLst>
            <pc:docMk/>
            <pc:sldMk cId="1822586431" sldId="291"/>
            <ac:spMk id="5" creationId="{8F4FA611-6922-69F5-4DC6-02A8166E8EE7}"/>
          </ac:spMkLst>
        </pc:spChg>
        <pc:spChg chg="add mod">
          <ac:chgData name="Stephen Grieve" userId="9cb871729d99a253" providerId="Windows Live" clId="Web-{441E7715-701F-4867-BC21-AA4207E9C80E}" dt="2022-05-31T12:58:04.674" v="21"/>
          <ac:spMkLst>
            <pc:docMk/>
            <pc:sldMk cId="1822586431" sldId="291"/>
            <ac:spMk id="6" creationId="{F31A6623-A374-B3DC-4CF4-95627B5AF85B}"/>
          </ac:spMkLst>
        </pc:spChg>
        <pc:spChg chg="add del mod">
          <ac:chgData name="Stephen Grieve" userId="9cb871729d99a253" providerId="Windows Live" clId="Web-{441E7715-701F-4867-BC21-AA4207E9C80E}" dt="2022-05-31T12:56:56.685" v="12"/>
          <ac:spMkLst>
            <pc:docMk/>
            <pc:sldMk cId="1822586431" sldId="291"/>
            <ac:spMk id="7" creationId="{02DDF1C5-30F3-B49A-5812-B836319A0A5B}"/>
          </ac:spMkLst>
        </pc:spChg>
        <pc:spChg chg="add mod">
          <ac:chgData name="Stephen Grieve" userId="9cb871729d99a253" providerId="Windows Live" clId="Web-{441E7715-701F-4867-BC21-AA4207E9C80E}" dt="2022-05-31T12:58:26.800" v="23"/>
          <ac:spMkLst>
            <pc:docMk/>
            <pc:sldMk cId="1822586431" sldId="291"/>
            <ac:spMk id="8" creationId="{C1023FF2-1A71-AEAB-5E8D-C125E4C43EEE}"/>
          </ac:spMkLst>
        </pc:spChg>
      </pc:sldChg>
      <pc:sldChg chg="addSp delSp modSp">
        <pc:chgData name="Stephen Grieve" userId="9cb871729d99a253" providerId="Windows Live" clId="Web-{441E7715-701F-4867-BC21-AA4207E9C80E}" dt="2022-05-31T13:01:47.641" v="44" actId="14100"/>
        <pc:sldMkLst>
          <pc:docMk/>
          <pc:sldMk cId="3975553963" sldId="292"/>
        </pc:sldMkLst>
        <pc:spChg chg="add del">
          <ac:chgData name="Stephen Grieve" userId="9cb871729d99a253" providerId="Windows Live" clId="Web-{441E7715-701F-4867-BC21-AA4207E9C80E}" dt="2022-05-31T13:00:05.479" v="26"/>
          <ac:spMkLst>
            <pc:docMk/>
            <pc:sldMk cId="3975553963" sldId="292"/>
            <ac:spMk id="4" creationId="{3D649071-0C07-AD75-487D-D751B8A0E106}"/>
          </ac:spMkLst>
        </pc:spChg>
        <pc:spChg chg="add">
          <ac:chgData name="Stephen Grieve" userId="9cb871729d99a253" providerId="Windows Live" clId="Web-{441E7715-701F-4867-BC21-AA4207E9C80E}" dt="2022-05-31T12:59:59.900" v="25"/>
          <ac:spMkLst>
            <pc:docMk/>
            <pc:sldMk cId="3975553963" sldId="292"/>
            <ac:spMk id="5" creationId="{05FCD476-71A6-9463-971B-C9AEE113070D}"/>
          </ac:spMkLst>
        </pc:spChg>
        <pc:spChg chg="add del mod">
          <ac:chgData name="Stephen Grieve" userId="9cb871729d99a253" providerId="Windows Live" clId="Web-{441E7715-701F-4867-BC21-AA4207E9C80E}" dt="2022-05-31T13:00:57.248" v="34"/>
          <ac:spMkLst>
            <pc:docMk/>
            <pc:sldMk cId="3975553963" sldId="292"/>
            <ac:spMk id="6" creationId="{25010BF5-7822-DB13-977A-9212E3584A58}"/>
          </ac:spMkLst>
        </pc:spChg>
        <pc:spChg chg="add mod">
          <ac:chgData name="Stephen Grieve" userId="9cb871729d99a253" providerId="Windows Live" clId="Web-{441E7715-701F-4867-BC21-AA4207E9C80E}" dt="2022-05-31T13:01:47.641" v="44" actId="14100"/>
          <ac:spMkLst>
            <pc:docMk/>
            <pc:sldMk cId="3975553963" sldId="292"/>
            <ac:spMk id="8" creationId="{90A7A2E9-6F20-E024-030B-4BCAC0EDBC5B}"/>
          </ac:spMkLst>
        </pc:spChg>
        <pc:spChg chg="mod">
          <ac:chgData name="Stephen Grieve" userId="9cb871729d99a253" providerId="Windows Live" clId="Web-{441E7715-701F-4867-BC21-AA4207E9C80E}" dt="2022-05-31T13:01:13.249" v="37" actId="1076"/>
          <ac:spMkLst>
            <pc:docMk/>
            <pc:sldMk cId="3975553963" sldId="292"/>
            <ac:spMk id="9" creationId="{4640A82B-368D-A932-EAA8-5A42C7508F90}"/>
          </ac:spMkLst>
        </pc:spChg>
        <pc:cxnChg chg="del">
          <ac:chgData name="Stephen Grieve" userId="9cb871729d99a253" providerId="Windows Live" clId="Web-{441E7715-701F-4867-BC21-AA4207E9C80E}" dt="2022-05-31T13:00:30.011" v="31"/>
          <ac:cxnSpMkLst>
            <pc:docMk/>
            <pc:sldMk cId="3975553963" sldId="292"/>
            <ac:cxnSpMk id="12" creationId="{E933AD89-0E6B-87E2-4423-19D94C5C84F8}"/>
          </ac:cxnSpMkLst>
        </pc:cxnChg>
      </pc:sldChg>
    </pc:docChg>
  </pc:docChgLst>
  <pc:docChgLst>
    <pc:chgData name="Stephen Grieve" userId="9cb871729d99a253" providerId="Windows Live" clId="Web-{8A4A6D72-4C99-455E-9B9B-1F904BA148F1}"/>
    <pc:docChg chg="addSld modSld modSection">
      <pc:chgData name="Stephen Grieve" userId="9cb871729d99a253" providerId="Windows Live" clId="Web-{8A4A6D72-4C99-455E-9B9B-1F904BA148F1}" dt="2022-07-19T09:04:28.569" v="407" actId="20577"/>
      <pc:docMkLst>
        <pc:docMk/>
      </pc:docMkLst>
      <pc:sldChg chg="addSp delSp modSp">
        <pc:chgData name="Stephen Grieve" userId="9cb871729d99a253" providerId="Windows Live" clId="Web-{8A4A6D72-4C99-455E-9B9B-1F904BA148F1}" dt="2022-07-19T08:12:47.452" v="5"/>
        <pc:sldMkLst>
          <pc:docMk/>
          <pc:sldMk cId="513246513" sldId="299"/>
        </pc:sldMkLst>
        <pc:picChg chg="add del mod">
          <ac:chgData name="Stephen Grieve" userId="9cb871729d99a253" providerId="Windows Live" clId="Web-{8A4A6D72-4C99-455E-9B9B-1F904BA148F1}" dt="2022-07-19T08:12:47.452" v="5"/>
          <ac:picMkLst>
            <pc:docMk/>
            <pc:sldMk cId="513246513" sldId="299"/>
            <ac:picMk id="5" creationId="{1BE8F489-88B0-05F4-FB2D-635DB54B6CA9}"/>
          </ac:picMkLst>
        </pc:picChg>
      </pc:sldChg>
      <pc:sldChg chg="addSp modSp">
        <pc:chgData name="Stephen Grieve" userId="9cb871729d99a253" providerId="Windows Live" clId="Web-{8A4A6D72-4C99-455E-9B9B-1F904BA148F1}" dt="2022-07-19T08:21:16.328" v="74" actId="20577"/>
        <pc:sldMkLst>
          <pc:docMk/>
          <pc:sldMk cId="2860761576" sldId="306"/>
        </pc:sldMkLst>
        <pc:spChg chg="mod">
          <ac:chgData name="Stephen Grieve" userId="9cb871729d99a253" providerId="Windows Live" clId="Web-{8A4A6D72-4C99-455E-9B9B-1F904BA148F1}" dt="2022-07-19T08:20:07.904" v="54" actId="14100"/>
          <ac:spMkLst>
            <pc:docMk/>
            <pc:sldMk cId="2860761576" sldId="306"/>
            <ac:spMk id="3" creationId="{605B3BB9-CD6F-459C-9E5B-DDB2788EFA07}"/>
          </ac:spMkLst>
        </pc:spChg>
        <pc:spChg chg="add mod">
          <ac:chgData name="Stephen Grieve" userId="9cb871729d99a253" providerId="Windows Live" clId="Web-{8A4A6D72-4C99-455E-9B9B-1F904BA148F1}" dt="2022-07-19T08:21:16.328" v="74" actId="20577"/>
          <ac:spMkLst>
            <pc:docMk/>
            <pc:sldMk cId="2860761576" sldId="306"/>
            <ac:spMk id="5" creationId="{B0F7CC58-B28E-A226-E250-162DA5B93DF7}"/>
          </ac:spMkLst>
        </pc:spChg>
        <pc:picChg chg="add mod">
          <ac:chgData name="Stephen Grieve" userId="9cb871729d99a253" providerId="Windows Live" clId="Web-{8A4A6D72-4C99-455E-9B9B-1F904BA148F1}" dt="2022-07-19T08:20:11.029" v="55" actId="1076"/>
          <ac:picMkLst>
            <pc:docMk/>
            <pc:sldMk cId="2860761576" sldId="306"/>
            <ac:picMk id="4" creationId="{EBC1D721-A94C-3E30-57C3-F0F7A3C281C1}"/>
          </ac:picMkLst>
        </pc:picChg>
      </pc:sldChg>
      <pc:sldChg chg="addSp modSp">
        <pc:chgData name="Stephen Grieve" userId="9cb871729d99a253" providerId="Windows Live" clId="Web-{8A4A6D72-4C99-455E-9B9B-1F904BA148F1}" dt="2022-07-19T08:15:03.676" v="13"/>
        <pc:sldMkLst>
          <pc:docMk/>
          <pc:sldMk cId="2894595471" sldId="307"/>
        </pc:sldMkLst>
        <pc:spChg chg="mod">
          <ac:chgData name="Stephen Grieve" userId="9cb871729d99a253" providerId="Windows Live" clId="Web-{8A4A6D72-4C99-455E-9B9B-1F904BA148F1}" dt="2022-07-19T08:15:01.254" v="12" actId="20577"/>
          <ac:spMkLst>
            <pc:docMk/>
            <pc:sldMk cId="2894595471" sldId="307"/>
            <ac:spMk id="3" creationId="{1C0CC1A4-E3D6-451B-A731-910A121F8F6C}"/>
          </ac:spMkLst>
        </pc:spChg>
        <pc:picChg chg="add mod">
          <ac:chgData name="Stephen Grieve" userId="9cb871729d99a253" providerId="Windows Live" clId="Web-{8A4A6D72-4C99-455E-9B9B-1F904BA148F1}" dt="2022-07-19T08:15:03.676" v="13"/>
          <ac:picMkLst>
            <pc:docMk/>
            <pc:sldMk cId="2894595471" sldId="307"/>
            <ac:picMk id="4" creationId="{DCF201FD-22D7-33AB-A0AC-4CCB3CE5AB7A}"/>
          </ac:picMkLst>
        </pc:picChg>
      </pc:sldChg>
      <pc:sldChg chg="addSp modSp">
        <pc:chgData name="Stephen Grieve" userId="9cb871729d99a253" providerId="Windows Live" clId="Web-{8A4A6D72-4C99-455E-9B9B-1F904BA148F1}" dt="2022-07-19T08:18:34.057" v="34"/>
        <pc:sldMkLst>
          <pc:docMk/>
          <pc:sldMk cId="2452060734" sldId="309"/>
        </pc:sldMkLst>
        <pc:spChg chg="mod">
          <ac:chgData name="Stephen Grieve" userId="9cb871729d99a253" providerId="Windows Live" clId="Web-{8A4A6D72-4C99-455E-9B9B-1F904BA148F1}" dt="2022-07-19T08:18:07.275" v="29" actId="20577"/>
          <ac:spMkLst>
            <pc:docMk/>
            <pc:sldMk cId="2452060734" sldId="309"/>
            <ac:spMk id="3" creationId="{B0C81D3A-A27A-46C8-9877-5264818C1F7D}"/>
          </ac:spMkLst>
        </pc:spChg>
        <pc:picChg chg="add mod">
          <ac:chgData name="Stephen Grieve" userId="9cb871729d99a253" providerId="Windows Live" clId="Web-{8A4A6D72-4C99-455E-9B9B-1F904BA148F1}" dt="2022-07-19T08:17:26.571" v="27"/>
          <ac:picMkLst>
            <pc:docMk/>
            <pc:sldMk cId="2452060734" sldId="309"/>
            <ac:picMk id="4" creationId="{803D8FD0-279D-2464-9CC5-FFD8C405944B}"/>
          </ac:picMkLst>
        </pc:picChg>
        <pc:picChg chg="add mod">
          <ac:chgData name="Stephen Grieve" userId="9cb871729d99a253" providerId="Windows Live" clId="Web-{8A4A6D72-4C99-455E-9B9B-1F904BA148F1}" dt="2022-07-19T08:18:34.057" v="34"/>
          <ac:picMkLst>
            <pc:docMk/>
            <pc:sldMk cId="2452060734" sldId="309"/>
            <ac:picMk id="5" creationId="{101C5568-0996-5EE8-2352-57FABC40EA59}"/>
          </ac:picMkLst>
        </pc:picChg>
      </pc:sldChg>
      <pc:sldChg chg="mod modShow">
        <pc:chgData name="Stephen Grieve" userId="9cb871729d99a253" providerId="Windows Live" clId="Web-{8A4A6D72-4C99-455E-9B9B-1F904BA148F1}" dt="2022-07-19T08:22:01.673" v="75"/>
        <pc:sldMkLst>
          <pc:docMk/>
          <pc:sldMk cId="1631455596" sldId="311"/>
        </pc:sldMkLst>
      </pc:sldChg>
      <pc:sldChg chg="addSp modSp">
        <pc:chgData name="Stephen Grieve" userId="9cb871729d99a253" providerId="Windows Live" clId="Web-{8A4A6D72-4C99-455E-9B9B-1F904BA148F1}" dt="2022-07-19T08:24:05.209" v="98"/>
        <pc:sldMkLst>
          <pc:docMk/>
          <pc:sldMk cId="1757924516" sldId="312"/>
        </pc:sldMkLst>
        <pc:spChg chg="mod">
          <ac:chgData name="Stephen Grieve" userId="9cb871729d99a253" providerId="Windows Live" clId="Web-{8A4A6D72-4C99-455E-9B9B-1F904BA148F1}" dt="2022-07-19T08:24:01.459" v="97" actId="20577"/>
          <ac:spMkLst>
            <pc:docMk/>
            <pc:sldMk cId="1757924516" sldId="312"/>
            <ac:spMk id="5" creationId="{DECF7295-F163-4BEA-B37F-B8DCCBF4B651}"/>
          </ac:spMkLst>
        </pc:spChg>
        <pc:picChg chg="add mod">
          <ac:chgData name="Stephen Grieve" userId="9cb871729d99a253" providerId="Windows Live" clId="Web-{8A4A6D72-4C99-455E-9B9B-1F904BA148F1}" dt="2022-07-19T08:24:05.209" v="98"/>
          <ac:picMkLst>
            <pc:docMk/>
            <pc:sldMk cId="1757924516" sldId="312"/>
            <ac:picMk id="2" creationId="{E9ECDEE5-17E6-604E-BFC3-355F82355762}"/>
          </ac:picMkLst>
        </pc:picChg>
      </pc:sldChg>
      <pc:sldChg chg="addSp delSp modSp">
        <pc:chgData name="Stephen Grieve" userId="9cb871729d99a253" providerId="Windows Live" clId="Web-{8A4A6D72-4C99-455E-9B9B-1F904BA148F1}" dt="2022-07-19T08:34:13.244" v="156" actId="1076"/>
        <pc:sldMkLst>
          <pc:docMk/>
          <pc:sldMk cId="1042759508" sldId="313"/>
        </pc:sldMkLst>
        <pc:spChg chg="mod">
          <ac:chgData name="Stephen Grieve" userId="9cb871729d99a253" providerId="Windows Live" clId="Web-{8A4A6D72-4C99-455E-9B9B-1F904BA148F1}" dt="2022-07-19T08:33:57.415" v="150" actId="20577"/>
          <ac:spMkLst>
            <pc:docMk/>
            <pc:sldMk cId="1042759508" sldId="313"/>
            <ac:spMk id="3" creationId="{47CB823C-3285-4FF5-B519-5B516EA92430}"/>
          </ac:spMkLst>
        </pc:spChg>
        <pc:picChg chg="add del mod">
          <ac:chgData name="Stephen Grieve" userId="9cb871729d99a253" providerId="Windows Live" clId="Web-{8A4A6D72-4C99-455E-9B9B-1F904BA148F1}" dt="2022-07-19T08:33:59.181" v="151"/>
          <ac:picMkLst>
            <pc:docMk/>
            <pc:sldMk cId="1042759508" sldId="313"/>
            <ac:picMk id="4" creationId="{725334D2-E33B-DF9A-AC75-F834B6276E04}"/>
          </ac:picMkLst>
        </pc:picChg>
        <pc:picChg chg="add mod">
          <ac:chgData name="Stephen Grieve" userId="9cb871729d99a253" providerId="Windows Live" clId="Web-{8A4A6D72-4C99-455E-9B9B-1F904BA148F1}" dt="2022-07-19T08:34:13.244" v="156" actId="1076"/>
          <ac:picMkLst>
            <pc:docMk/>
            <pc:sldMk cId="1042759508" sldId="313"/>
            <ac:picMk id="5" creationId="{499191D3-08ED-F28D-FA11-C3B425431142}"/>
          </ac:picMkLst>
        </pc:picChg>
      </pc:sldChg>
      <pc:sldChg chg="addSp modSp delAnim">
        <pc:chgData name="Stephen Grieve" userId="9cb871729d99a253" providerId="Windows Live" clId="Web-{8A4A6D72-4C99-455E-9B9B-1F904BA148F1}" dt="2022-07-19T09:01:04.346" v="322"/>
        <pc:sldMkLst>
          <pc:docMk/>
          <pc:sldMk cId="899366940" sldId="314"/>
        </pc:sldMkLst>
        <pc:spChg chg="mod">
          <ac:chgData name="Stephen Grieve" userId="9cb871729d99a253" providerId="Windows Live" clId="Web-{8A4A6D72-4C99-455E-9B9B-1F904BA148F1}" dt="2022-07-19T08:36:41.514" v="230" actId="20577"/>
          <ac:spMkLst>
            <pc:docMk/>
            <pc:sldMk cId="899366940" sldId="314"/>
            <ac:spMk id="3" creationId="{E97A4A85-EC54-4DE9-B077-FBD259909586}"/>
          </ac:spMkLst>
        </pc:spChg>
        <pc:picChg chg="add mod">
          <ac:chgData name="Stephen Grieve" userId="9cb871729d99a253" providerId="Windows Live" clId="Web-{8A4A6D72-4C99-455E-9B9B-1F904BA148F1}" dt="2022-07-19T08:36:57.436" v="235" actId="1076"/>
          <ac:picMkLst>
            <pc:docMk/>
            <pc:sldMk cId="899366940" sldId="314"/>
            <ac:picMk id="4" creationId="{D225EC51-1705-A517-CA55-995AB9402219}"/>
          </ac:picMkLst>
        </pc:picChg>
      </pc:sldChg>
      <pc:sldChg chg="addSp modSp delAnim">
        <pc:chgData name="Stephen Grieve" userId="9cb871729d99a253" providerId="Windows Live" clId="Web-{8A4A6D72-4C99-455E-9B9B-1F904BA148F1}" dt="2022-07-19T09:00:55.924" v="321"/>
        <pc:sldMkLst>
          <pc:docMk/>
          <pc:sldMk cId="3847102090" sldId="316"/>
        </pc:sldMkLst>
        <pc:spChg chg="mod">
          <ac:chgData name="Stephen Grieve" userId="9cb871729d99a253" providerId="Windows Live" clId="Web-{8A4A6D72-4C99-455E-9B9B-1F904BA148F1}" dt="2022-07-19T08:38:06.454" v="245" actId="14100"/>
          <ac:spMkLst>
            <pc:docMk/>
            <pc:sldMk cId="3847102090" sldId="316"/>
            <ac:spMk id="3" creationId="{56E62B29-D6E1-493C-A255-36A57900BA95}"/>
          </ac:spMkLst>
        </pc:spChg>
        <pc:spChg chg="add mod">
          <ac:chgData name="Stephen Grieve" userId="9cb871729d99a253" providerId="Windows Live" clId="Web-{8A4A6D72-4C99-455E-9B9B-1F904BA148F1}" dt="2022-07-19T08:38:39.737" v="253" actId="1076"/>
          <ac:spMkLst>
            <pc:docMk/>
            <pc:sldMk cId="3847102090" sldId="316"/>
            <ac:spMk id="5" creationId="{2983EA47-A7D9-41AB-F549-52BA310BF5D5}"/>
          </ac:spMkLst>
        </pc:spChg>
        <pc:picChg chg="add mod">
          <ac:chgData name="Stephen Grieve" userId="9cb871729d99a253" providerId="Windows Live" clId="Web-{8A4A6D72-4C99-455E-9B9B-1F904BA148F1}" dt="2022-07-19T08:37:55.891" v="242" actId="1076"/>
          <ac:picMkLst>
            <pc:docMk/>
            <pc:sldMk cId="3847102090" sldId="316"/>
            <ac:picMk id="4" creationId="{618D43A0-612B-B0E1-CD78-0412856D91D2}"/>
          </ac:picMkLst>
        </pc:picChg>
      </pc:sldChg>
      <pc:sldChg chg="addSp delSp modSp delAnim">
        <pc:chgData name="Stephen Grieve" userId="9cb871729d99a253" providerId="Windows Live" clId="Web-{8A4A6D72-4C99-455E-9B9B-1F904BA148F1}" dt="2022-07-19T09:04:28.569" v="407" actId="20577"/>
        <pc:sldMkLst>
          <pc:docMk/>
          <pc:sldMk cId="1444910297" sldId="317"/>
        </pc:sldMkLst>
        <pc:spChg chg="mod">
          <ac:chgData name="Stephen Grieve" userId="9cb871729d99a253" providerId="Windows Live" clId="Web-{8A4A6D72-4C99-455E-9B9B-1F904BA148F1}" dt="2022-07-19T09:04:28.569" v="407" actId="20577"/>
          <ac:spMkLst>
            <pc:docMk/>
            <pc:sldMk cId="1444910297" sldId="317"/>
            <ac:spMk id="3" creationId="{56E62B29-D6E1-493C-A255-36A57900BA95}"/>
          </ac:spMkLst>
        </pc:spChg>
        <pc:spChg chg="add del mod">
          <ac:chgData name="Stephen Grieve" userId="9cb871729d99a253" providerId="Windows Live" clId="Web-{8A4A6D72-4C99-455E-9B9B-1F904BA148F1}" dt="2022-07-19T08:40:41.084" v="292"/>
          <ac:spMkLst>
            <pc:docMk/>
            <pc:sldMk cId="1444910297" sldId="317"/>
            <ac:spMk id="5" creationId="{81754E44-10F7-D351-5FCF-98A1C8C0DE41}"/>
          </ac:spMkLst>
        </pc:spChg>
        <pc:spChg chg="add mod">
          <ac:chgData name="Stephen Grieve" userId="9cb871729d99a253" providerId="Windows Live" clId="Web-{8A4A6D72-4C99-455E-9B9B-1F904BA148F1}" dt="2022-07-19T08:41:34.148" v="319" actId="20577"/>
          <ac:spMkLst>
            <pc:docMk/>
            <pc:sldMk cId="1444910297" sldId="317"/>
            <ac:spMk id="6" creationId="{878F5DEC-F5B8-0357-DA45-D025CA3EDA69}"/>
          </ac:spMkLst>
        </pc:spChg>
        <pc:picChg chg="add mod">
          <ac:chgData name="Stephen Grieve" userId="9cb871729d99a253" providerId="Windows Live" clId="Web-{8A4A6D72-4C99-455E-9B9B-1F904BA148F1}" dt="2022-07-19T08:40:09.396" v="285" actId="1076"/>
          <ac:picMkLst>
            <pc:docMk/>
            <pc:sldMk cId="1444910297" sldId="317"/>
            <ac:picMk id="4" creationId="{B5F659B1-84C8-7A34-B7E7-BEF1BB5F564A}"/>
          </ac:picMkLst>
        </pc:picChg>
        <pc:picChg chg="add mod">
          <ac:chgData name="Stephen Grieve" userId="9cb871729d99a253" providerId="Windows Live" clId="Web-{8A4A6D72-4C99-455E-9B9B-1F904BA148F1}" dt="2022-07-19T09:01:56.831" v="326"/>
          <ac:picMkLst>
            <pc:docMk/>
            <pc:sldMk cId="1444910297" sldId="317"/>
            <ac:picMk id="5" creationId="{D3DC87BE-493C-90AD-333F-5EBFDDCB4797}"/>
          </ac:picMkLst>
        </pc:picChg>
      </pc:sldChg>
      <pc:sldChg chg="addSp delSp modSp add replId">
        <pc:chgData name="Stephen Grieve" userId="9cb871729d99a253" providerId="Windows Live" clId="Web-{8A4A6D72-4C99-455E-9B9B-1F904BA148F1}" dt="2022-07-19T08:25:57.243" v="109" actId="1076"/>
        <pc:sldMkLst>
          <pc:docMk/>
          <pc:sldMk cId="2265335111" sldId="507"/>
        </pc:sldMkLst>
        <pc:spChg chg="mod">
          <ac:chgData name="Stephen Grieve" userId="9cb871729d99a253" providerId="Windows Live" clId="Web-{8A4A6D72-4C99-455E-9B9B-1F904BA148F1}" dt="2022-07-19T08:25:00.898" v="104" actId="20577"/>
          <ac:spMkLst>
            <pc:docMk/>
            <pc:sldMk cId="2265335111" sldId="507"/>
            <ac:spMk id="5" creationId="{DECF7295-F163-4BEA-B37F-B8DCCBF4B651}"/>
          </ac:spMkLst>
        </pc:spChg>
        <pc:picChg chg="del">
          <ac:chgData name="Stephen Grieve" userId="9cb871729d99a253" providerId="Windows Live" clId="Web-{8A4A6D72-4C99-455E-9B9B-1F904BA148F1}" dt="2022-07-19T08:24:51.866" v="99"/>
          <ac:picMkLst>
            <pc:docMk/>
            <pc:sldMk cId="2265335111" sldId="507"/>
            <ac:picMk id="2" creationId="{E9ECDEE5-17E6-604E-BFC3-355F82355762}"/>
          </ac:picMkLst>
        </pc:picChg>
        <pc:picChg chg="add mod">
          <ac:chgData name="Stephen Grieve" userId="9cb871729d99a253" providerId="Windows Live" clId="Web-{8A4A6D72-4C99-455E-9B9B-1F904BA148F1}" dt="2022-07-19T08:25:57.243" v="109" actId="1076"/>
          <ac:picMkLst>
            <pc:docMk/>
            <pc:sldMk cId="2265335111" sldId="507"/>
            <ac:picMk id="3" creationId="{C722A7DE-396B-13CA-7108-40CFBBD32C02}"/>
          </ac:picMkLst>
        </pc:picChg>
      </pc:sldChg>
      <pc:sldChg chg="addSp delSp modSp add replId">
        <pc:chgData name="Stephen Grieve" userId="9cb871729d99a253" providerId="Windows Live" clId="Web-{8A4A6D72-4C99-455E-9B9B-1F904BA148F1}" dt="2022-07-19T09:04:16.163" v="406" actId="1076"/>
        <pc:sldMkLst>
          <pc:docMk/>
          <pc:sldMk cId="448972230" sldId="508"/>
        </pc:sldMkLst>
        <pc:spChg chg="mod">
          <ac:chgData name="Stephen Grieve" userId="9cb871729d99a253" providerId="Windows Live" clId="Web-{8A4A6D72-4C99-455E-9B9B-1F904BA148F1}" dt="2022-07-19T09:03:54.428" v="401" actId="14100"/>
          <ac:spMkLst>
            <pc:docMk/>
            <pc:sldMk cId="448972230" sldId="508"/>
            <ac:spMk id="3" creationId="{56E62B29-D6E1-493C-A255-36A57900BA95}"/>
          </ac:spMkLst>
        </pc:spChg>
        <pc:spChg chg="del">
          <ac:chgData name="Stephen Grieve" userId="9cb871729d99a253" providerId="Windows Live" clId="Web-{8A4A6D72-4C99-455E-9B9B-1F904BA148F1}" dt="2022-07-19T09:03:42.709" v="398"/>
          <ac:spMkLst>
            <pc:docMk/>
            <pc:sldMk cId="448972230" sldId="508"/>
            <ac:spMk id="6" creationId="{878F5DEC-F5B8-0357-DA45-D025CA3EDA69}"/>
          </ac:spMkLst>
        </pc:spChg>
        <pc:picChg chg="del">
          <ac:chgData name="Stephen Grieve" userId="9cb871729d99a253" providerId="Windows Live" clId="Web-{8A4A6D72-4C99-455E-9B9B-1F904BA148F1}" dt="2022-07-19T09:02:47.114" v="329"/>
          <ac:picMkLst>
            <pc:docMk/>
            <pc:sldMk cId="448972230" sldId="508"/>
            <ac:picMk id="4" creationId="{B5F659B1-84C8-7A34-B7E7-BEF1BB5F564A}"/>
          </ac:picMkLst>
        </pc:picChg>
        <pc:picChg chg="del">
          <ac:chgData name="Stephen Grieve" userId="9cb871729d99a253" providerId="Windows Live" clId="Web-{8A4A6D72-4C99-455E-9B9B-1F904BA148F1}" dt="2022-07-19T09:02:44.957" v="328"/>
          <ac:picMkLst>
            <pc:docMk/>
            <pc:sldMk cId="448972230" sldId="508"/>
            <ac:picMk id="5" creationId="{D3DC87BE-493C-90AD-333F-5EBFDDCB4797}"/>
          </ac:picMkLst>
        </pc:picChg>
        <pc:picChg chg="add mod">
          <ac:chgData name="Stephen Grieve" userId="9cb871729d99a253" providerId="Windows Live" clId="Web-{8A4A6D72-4C99-455E-9B9B-1F904BA148F1}" dt="2022-07-19T09:04:16.163" v="406" actId="1076"/>
          <ac:picMkLst>
            <pc:docMk/>
            <pc:sldMk cId="448972230" sldId="508"/>
            <ac:picMk id="7" creationId="{1EC8712C-089E-B966-7B12-708DD1DE828F}"/>
          </ac:picMkLst>
        </pc:picChg>
      </pc:sldChg>
    </pc:docChg>
  </pc:docChgLst>
  <pc:docChgLst>
    <pc:chgData name="Stephen Grieve" userId="9cb871729d99a253" providerId="Windows Live" clId="Web-{A196C792-1B20-4C43-92C7-BEE97284372D}"/>
    <pc:docChg chg="addSld modSld modSection">
      <pc:chgData name="Stephen Grieve" userId="9cb871729d99a253" providerId="Windows Live" clId="Web-{A196C792-1B20-4C43-92C7-BEE97284372D}" dt="2022-05-31T15:33:22.711" v="563" actId="20577"/>
      <pc:docMkLst>
        <pc:docMk/>
      </pc:docMkLst>
      <pc:sldChg chg="modSp">
        <pc:chgData name="Stephen Grieve" userId="9cb871729d99a253" providerId="Windows Live" clId="Web-{A196C792-1B20-4C43-92C7-BEE97284372D}" dt="2022-05-31T14:36:24.918" v="23"/>
        <pc:sldMkLst>
          <pc:docMk/>
          <pc:sldMk cId="3567586766" sldId="271"/>
        </pc:sldMkLst>
        <pc:picChg chg="mod">
          <ac:chgData name="Stephen Grieve" userId="9cb871729d99a253" providerId="Windows Live" clId="Web-{A196C792-1B20-4C43-92C7-BEE97284372D}" dt="2022-05-31T14:36:17.433" v="21"/>
          <ac:picMkLst>
            <pc:docMk/>
            <pc:sldMk cId="3567586766" sldId="271"/>
            <ac:picMk id="3" creationId="{626270AD-F760-FF1D-7FC1-20C7880E43E8}"/>
          </ac:picMkLst>
        </pc:picChg>
        <pc:picChg chg="mod">
          <ac:chgData name="Stephen Grieve" userId="9cb871729d99a253" providerId="Windows Live" clId="Web-{A196C792-1B20-4C43-92C7-BEE97284372D}" dt="2022-05-31T14:36:21.652" v="22"/>
          <ac:picMkLst>
            <pc:docMk/>
            <pc:sldMk cId="3567586766" sldId="271"/>
            <ac:picMk id="5" creationId="{52EFC5DE-6072-BEC9-3E30-4DBE9D42AD1F}"/>
          </ac:picMkLst>
        </pc:picChg>
        <pc:picChg chg="mod">
          <ac:chgData name="Stephen Grieve" userId="9cb871729d99a253" providerId="Windows Live" clId="Web-{A196C792-1B20-4C43-92C7-BEE97284372D}" dt="2022-05-31T14:36:24.918" v="23"/>
          <ac:picMkLst>
            <pc:docMk/>
            <pc:sldMk cId="3567586766" sldId="271"/>
            <ac:picMk id="6" creationId="{F2501158-3534-C120-5565-825DDFB4FDC6}"/>
          </ac:picMkLst>
        </pc:picChg>
      </pc:sldChg>
      <pc:sldChg chg="modSp">
        <pc:chgData name="Stephen Grieve" userId="9cb871729d99a253" providerId="Windows Live" clId="Web-{A196C792-1B20-4C43-92C7-BEE97284372D}" dt="2022-05-31T14:37:31.591" v="32"/>
        <pc:sldMkLst>
          <pc:docMk/>
          <pc:sldMk cId="54611341" sldId="278"/>
        </pc:sldMkLst>
        <pc:picChg chg="mod">
          <ac:chgData name="Stephen Grieve" userId="9cb871729d99a253" providerId="Windows Live" clId="Web-{A196C792-1B20-4C43-92C7-BEE97284372D}" dt="2022-05-31T14:37:31.591" v="32"/>
          <ac:picMkLst>
            <pc:docMk/>
            <pc:sldMk cId="54611341" sldId="278"/>
            <ac:picMk id="9" creationId="{0FFAE50B-7ACA-1774-DF08-6C9B751270B6}"/>
          </ac:picMkLst>
        </pc:picChg>
      </pc:sldChg>
      <pc:sldChg chg="modSp">
        <pc:chgData name="Stephen Grieve" userId="9cb871729d99a253" providerId="Windows Live" clId="Web-{A196C792-1B20-4C43-92C7-BEE97284372D}" dt="2022-05-31T14:37:27.841" v="31"/>
        <pc:sldMkLst>
          <pc:docMk/>
          <pc:sldMk cId="3755032739" sldId="280"/>
        </pc:sldMkLst>
        <pc:picChg chg="mod">
          <ac:chgData name="Stephen Grieve" userId="9cb871729d99a253" providerId="Windows Live" clId="Web-{A196C792-1B20-4C43-92C7-BEE97284372D}" dt="2022-05-31T14:37:27.841" v="31"/>
          <ac:picMkLst>
            <pc:docMk/>
            <pc:sldMk cId="3755032739" sldId="280"/>
            <ac:picMk id="4" creationId="{A0AB43B1-D1DA-CFCD-3FA9-2043612CC2FD}"/>
          </ac:picMkLst>
        </pc:picChg>
      </pc:sldChg>
      <pc:sldChg chg="modSp">
        <pc:chgData name="Stephen Grieve" userId="9cb871729d99a253" providerId="Windows Live" clId="Web-{A196C792-1B20-4C43-92C7-BEE97284372D}" dt="2022-05-31T14:37:24.778" v="30"/>
        <pc:sldMkLst>
          <pc:docMk/>
          <pc:sldMk cId="3510421520" sldId="281"/>
        </pc:sldMkLst>
        <pc:picChg chg="mod">
          <ac:chgData name="Stephen Grieve" userId="9cb871729d99a253" providerId="Windows Live" clId="Web-{A196C792-1B20-4C43-92C7-BEE97284372D}" dt="2022-05-31T14:37:24.778" v="30"/>
          <ac:picMkLst>
            <pc:docMk/>
            <pc:sldMk cId="3510421520" sldId="281"/>
            <ac:picMk id="8" creationId="{29A662B0-7A95-9B0D-99D1-559D86FBDDC9}"/>
          </ac:picMkLst>
        </pc:picChg>
        <pc:picChg chg="mod">
          <ac:chgData name="Stephen Grieve" userId="9cb871729d99a253" providerId="Windows Live" clId="Web-{A196C792-1B20-4C43-92C7-BEE97284372D}" dt="2022-05-31T14:37:22.528" v="29"/>
          <ac:picMkLst>
            <pc:docMk/>
            <pc:sldMk cId="3510421520" sldId="281"/>
            <ac:picMk id="9" creationId="{AA08A2C4-0046-3BE1-3D8C-8CBE329A8053}"/>
          </ac:picMkLst>
        </pc:picChg>
      </pc:sldChg>
      <pc:sldChg chg="modSp">
        <pc:chgData name="Stephen Grieve" userId="9cb871729d99a253" providerId="Windows Live" clId="Web-{A196C792-1B20-4C43-92C7-BEE97284372D}" dt="2022-05-31T14:37:14.590" v="28" actId="1076"/>
        <pc:sldMkLst>
          <pc:docMk/>
          <pc:sldMk cId="4183551519" sldId="284"/>
        </pc:sldMkLst>
        <pc:picChg chg="mod">
          <ac:chgData name="Stephen Grieve" userId="9cb871729d99a253" providerId="Windows Live" clId="Web-{A196C792-1B20-4C43-92C7-BEE97284372D}" dt="2022-05-31T14:37:14.590" v="28" actId="1076"/>
          <ac:picMkLst>
            <pc:docMk/>
            <pc:sldMk cId="4183551519" sldId="284"/>
            <ac:picMk id="4" creationId="{5D4BA69A-25B1-78DD-3985-5FA9FE1069AE}"/>
          </ac:picMkLst>
        </pc:picChg>
      </pc:sldChg>
      <pc:sldChg chg="modSp">
        <pc:chgData name="Stephen Grieve" userId="9cb871729d99a253" providerId="Windows Live" clId="Web-{A196C792-1B20-4C43-92C7-BEE97284372D}" dt="2022-05-31T14:36:48.668" v="25"/>
        <pc:sldMkLst>
          <pc:docMk/>
          <pc:sldMk cId="1722883768" sldId="286"/>
        </pc:sldMkLst>
        <pc:picChg chg="mod">
          <ac:chgData name="Stephen Grieve" userId="9cb871729d99a253" providerId="Windows Live" clId="Web-{A196C792-1B20-4C43-92C7-BEE97284372D}" dt="2022-05-31T14:36:41.590" v="24"/>
          <ac:picMkLst>
            <pc:docMk/>
            <pc:sldMk cId="1722883768" sldId="286"/>
            <ac:picMk id="6" creationId="{BDB3ECA7-952C-5DD6-11E2-286E2F1209DE}"/>
          </ac:picMkLst>
        </pc:picChg>
        <pc:picChg chg="mod">
          <ac:chgData name="Stephen Grieve" userId="9cb871729d99a253" providerId="Windows Live" clId="Web-{A196C792-1B20-4C43-92C7-BEE97284372D}" dt="2022-05-31T14:36:48.668" v="25"/>
          <ac:picMkLst>
            <pc:docMk/>
            <pc:sldMk cId="1722883768" sldId="286"/>
            <ac:picMk id="8" creationId="{6F7F8083-B0B1-09A0-61D1-17D9CA4E02CD}"/>
          </ac:picMkLst>
        </pc:picChg>
      </pc:sldChg>
      <pc:sldChg chg="modSp">
        <pc:chgData name="Stephen Grieve" userId="9cb871729d99a253" providerId="Windows Live" clId="Web-{A196C792-1B20-4C43-92C7-BEE97284372D}" dt="2022-05-31T14:35:24.604" v="16"/>
        <pc:sldMkLst>
          <pc:docMk/>
          <pc:sldMk cId="338082081" sldId="288"/>
        </pc:sldMkLst>
        <pc:spChg chg="mod">
          <ac:chgData name="Stephen Grieve" userId="9cb871729d99a253" providerId="Windows Live" clId="Web-{A196C792-1B20-4C43-92C7-BEE97284372D}" dt="2022-05-31T14:06:38.463" v="3" actId="20577"/>
          <ac:spMkLst>
            <pc:docMk/>
            <pc:sldMk cId="338082081" sldId="288"/>
            <ac:spMk id="8" creationId="{BE78CD53-5D5F-56BA-070D-EB8FC60CF314}"/>
          </ac:spMkLst>
        </pc:spChg>
        <pc:picChg chg="mod">
          <ac:chgData name="Stephen Grieve" userId="9cb871729d99a253" providerId="Windows Live" clId="Web-{A196C792-1B20-4C43-92C7-BEE97284372D}" dt="2022-05-31T14:35:24.604" v="16"/>
          <ac:picMkLst>
            <pc:docMk/>
            <pc:sldMk cId="338082081" sldId="288"/>
            <ac:picMk id="5" creationId="{D5B38BB2-C701-A76B-E125-322B44E02628}"/>
          </ac:picMkLst>
        </pc:picChg>
      </pc:sldChg>
      <pc:sldChg chg="modSp">
        <pc:chgData name="Stephen Grieve" userId="9cb871729d99a253" providerId="Windows Live" clId="Web-{A196C792-1B20-4C43-92C7-BEE97284372D}" dt="2022-05-31T14:36:09.683" v="20"/>
        <pc:sldMkLst>
          <pc:docMk/>
          <pc:sldMk cId="4125681780" sldId="289"/>
        </pc:sldMkLst>
        <pc:picChg chg="mod">
          <ac:chgData name="Stephen Grieve" userId="9cb871729d99a253" providerId="Windows Live" clId="Web-{A196C792-1B20-4C43-92C7-BEE97284372D}" dt="2022-05-31T14:36:06.292" v="19"/>
          <ac:picMkLst>
            <pc:docMk/>
            <pc:sldMk cId="4125681780" sldId="289"/>
            <ac:picMk id="4" creationId="{5BB859D0-8999-A415-DE91-8B6EF05C0690}"/>
          </ac:picMkLst>
        </pc:picChg>
        <pc:picChg chg="mod">
          <ac:chgData name="Stephen Grieve" userId="9cb871729d99a253" providerId="Windows Live" clId="Web-{A196C792-1B20-4C43-92C7-BEE97284372D}" dt="2022-05-31T14:36:09.683" v="20"/>
          <ac:picMkLst>
            <pc:docMk/>
            <pc:sldMk cId="4125681780" sldId="289"/>
            <ac:picMk id="7" creationId="{78E87BB3-4CB3-8DD7-9883-1AC401D57F97}"/>
          </ac:picMkLst>
        </pc:picChg>
      </pc:sldChg>
      <pc:sldChg chg="modSp">
        <pc:chgData name="Stephen Grieve" userId="9cb871729d99a253" providerId="Windows Live" clId="Web-{A196C792-1B20-4C43-92C7-BEE97284372D}" dt="2022-05-31T14:35:48.276" v="18"/>
        <pc:sldMkLst>
          <pc:docMk/>
          <pc:sldMk cId="3481381996" sldId="290"/>
        </pc:sldMkLst>
        <pc:picChg chg="mod">
          <ac:chgData name="Stephen Grieve" userId="9cb871729d99a253" providerId="Windows Live" clId="Web-{A196C792-1B20-4C43-92C7-BEE97284372D}" dt="2022-05-31T14:35:48.276" v="18"/>
          <ac:picMkLst>
            <pc:docMk/>
            <pc:sldMk cId="3481381996" sldId="290"/>
            <ac:picMk id="4" creationId="{9FAA4B4F-B976-4805-BCD4-3EB36E4FF19E}"/>
          </ac:picMkLst>
        </pc:picChg>
        <pc:picChg chg="mod">
          <ac:chgData name="Stephen Grieve" userId="9cb871729d99a253" providerId="Windows Live" clId="Web-{A196C792-1B20-4C43-92C7-BEE97284372D}" dt="2022-05-31T14:35:43.808" v="17"/>
          <ac:picMkLst>
            <pc:docMk/>
            <pc:sldMk cId="3481381996" sldId="290"/>
            <ac:picMk id="5" creationId="{17BF6098-A467-830C-541A-C72248834468}"/>
          </ac:picMkLst>
        </pc:picChg>
      </pc:sldChg>
      <pc:sldChg chg="modSp">
        <pc:chgData name="Stephen Grieve" userId="9cb871729d99a253" providerId="Windows Live" clId="Web-{A196C792-1B20-4C43-92C7-BEE97284372D}" dt="2022-05-31T14:37:09.356" v="26"/>
        <pc:sldMkLst>
          <pc:docMk/>
          <pc:sldMk cId="1254125588" sldId="293"/>
        </pc:sldMkLst>
        <pc:picChg chg="mod">
          <ac:chgData name="Stephen Grieve" userId="9cb871729d99a253" providerId="Windows Live" clId="Web-{A196C792-1B20-4C43-92C7-BEE97284372D}" dt="2022-05-31T14:37:09.356" v="26"/>
          <ac:picMkLst>
            <pc:docMk/>
            <pc:sldMk cId="1254125588" sldId="293"/>
            <ac:picMk id="5" creationId="{A804239C-212C-CC0E-86B1-C5482E45C8C0}"/>
          </ac:picMkLst>
        </pc:picChg>
      </pc:sldChg>
      <pc:sldChg chg="addSp modSp">
        <pc:chgData name="Stephen Grieve" userId="9cb871729d99a253" providerId="Windows Live" clId="Web-{A196C792-1B20-4C43-92C7-BEE97284372D}" dt="2022-05-31T14:42:34.127" v="78" actId="20577"/>
        <pc:sldMkLst>
          <pc:docMk/>
          <pc:sldMk cId="1150693397" sldId="295"/>
        </pc:sldMkLst>
        <pc:spChg chg="mod">
          <ac:chgData name="Stephen Grieve" userId="9cb871729d99a253" providerId="Windows Live" clId="Web-{A196C792-1B20-4C43-92C7-BEE97284372D}" dt="2022-05-31T14:42:34.127" v="78" actId="20577"/>
          <ac:spMkLst>
            <pc:docMk/>
            <pc:sldMk cId="1150693397" sldId="295"/>
            <ac:spMk id="3" creationId="{CC47E50F-35B2-40B4-ACFC-2EE8077F58AF}"/>
          </ac:spMkLst>
        </pc:spChg>
        <pc:picChg chg="add mod">
          <ac:chgData name="Stephen Grieve" userId="9cb871729d99a253" providerId="Windows Live" clId="Web-{A196C792-1B20-4C43-92C7-BEE97284372D}" dt="2022-05-31T14:35:02.479" v="15"/>
          <ac:picMkLst>
            <pc:docMk/>
            <pc:sldMk cId="1150693397" sldId="295"/>
            <ac:picMk id="4" creationId="{190AAB28-FD02-93D5-6245-638C5E683DDD}"/>
          </ac:picMkLst>
        </pc:picChg>
        <pc:picChg chg="add mod">
          <ac:chgData name="Stephen Grieve" userId="9cb871729d99a253" providerId="Windows Live" clId="Web-{A196C792-1B20-4C43-92C7-BEE97284372D}" dt="2022-05-31T14:38:44.623" v="39"/>
          <ac:picMkLst>
            <pc:docMk/>
            <pc:sldMk cId="1150693397" sldId="295"/>
            <ac:picMk id="5" creationId="{504559ED-FF5F-FD77-578E-23E218666850}"/>
          </ac:picMkLst>
        </pc:picChg>
      </pc:sldChg>
      <pc:sldChg chg="modSp">
        <pc:chgData name="Stephen Grieve" userId="9cb871729d99a253" providerId="Windows Live" clId="Web-{A196C792-1B20-4C43-92C7-BEE97284372D}" dt="2022-05-31T15:09:53.968" v="130" actId="20577"/>
        <pc:sldMkLst>
          <pc:docMk/>
          <pc:sldMk cId="1848629910" sldId="297"/>
        </pc:sldMkLst>
        <pc:spChg chg="mod">
          <ac:chgData name="Stephen Grieve" userId="9cb871729d99a253" providerId="Windows Live" clId="Web-{A196C792-1B20-4C43-92C7-BEE97284372D}" dt="2022-05-31T15:09:53.968" v="130" actId="20577"/>
          <ac:spMkLst>
            <pc:docMk/>
            <pc:sldMk cId="1848629910" sldId="297"/>
            <ac:spMk id="3" creationId="{7BF49BF4-7E8D-4D73-B0AC-89DCF242BBAA}"/>
          </ac:spMkLst>
        </pc:spChg>
      </pc:sldChg>
      <pc:sldChg chg="modSp mod modShow">
        <pc:chgData name="Stephen Grieve" userId="9cb871729d99a253" providerId="Windows Live" clId="Web-{A196C792-1B20-4C43-92C7-BEE97284372D}" dt="2022-05-31T14:55:56.329" v="124"/>
        <pc:sldMkLst>
          <pc:docMk/>
          <pc:sldMk cId="687819775" sldId="298"/>
        </pc:sldMkLst>
        <pc:spChg chg="mod">
          <ac:chgData name="Stephen Grieve" userId="9cb871729d99a253" providerId="Windows Live" clId="Web-{A196C792-1B20-4C43-92C7-BEE97284372D}" dt="2022-05-31T14:55:52.266" v="123" actId="20577"/>
          <ac:spMkLst>
            <pc:docMk/>
            <pc:sldMk cId="687819775" sldId="298"/>
            <ac:spMk id="3" creationId="{06A731B2-50DD-4829-837B-77B2E1E8240D}"/>
          </ac:spMkLst>
        </pc:spChg>
      </pc:sldChg>
      <pc:sldChg chg="addSp modSp">
        <pc:chgData name="Stephen Grieve" userId="9cb871729d99a253" providerId="Windows Live" clId="Web-{A196C792-1B20-4C43-92C7-BEE97284372D}" dt="2022-05-31T15:14:17.926" v="211"/>
        <pc:sldMkLst>
          <pc:docMk/>
          <pc:sldMk cId="513246513" sldId="299"/>
        </pc:sldMkLst>
        <pc:spChg chg="mod">
          <ac:chgData name="Stephen Grieve" userId="9cb871729d99a253" providerId="Windows Live" clId="Web-{A196C792-1B20-4C43-92C7-BEE97284372D}" dt="2022-05-31T15:13:42.097" v="209" actId="20577"/>
          <ac:spMkLst>
            <pc:docMk/>
            <pc:sldMk cId="513246513" sldId="299"/>
            <ac:spMk id="3" creationId="{C68886B9-7D95-47C4-B516-532FD096089E}"/>
          </ac:spMkLst>
        </pc:spChg>
        <pc:picChg chg="mod">
          <ac:chgData name="Stephen Grieve" userId="9cb871729d99a253" providerId="Windows Live" clId="Web-{A196C792-1B20-4C43-92C7-BEE97284372D}" dt="2022-05-31T15:13:46.894" v="210" actId="1076"/>
          <ac:picMkLst>
            <pc:docMk/>
            <pc:sldMk cId="513246513" sldId="299"/>
            <ac:picMk id="4" creationId="{3AA3CB70-3D20-4CB5-9CF5-48983D14272F}"/>
          </ac:picMkLst>
        </pc:picChg>
        <pc:picChg chg="add mod">
          <ac:chgData name="Stephen Grieve" userId="9cb871729d99a253" providerId="Windows Live" clId="Web-{A196C792-1B20-4C43-92C7-BEE97284372D}" dt="2022-05-31T15:14:17.926" v="211"/>
          <ac:picMkLst>
            <pc:docMk/>
            <pc:sldMk cId="513246513" sldId="299"/>
            <ac:picMk id="5" creationId="{EB2854BC-AB79-CA86-E982-8923C8AAC20F}"/>
          </ac:picMkLst>
        </pc:picChg>
      </pc:sldChg>
      <pc:sldChg chg="modSp">
        <pc:chgData name="Stephen Grieve" userId="9cb871729d99a253" providerId="Windows Live" clId="Web-{A196C792-1B20-4C43-92C7-BEE97284372D}" dt="2022-05-31T15:15:04.036" v="213" actId="1076"/>
        <pc:sldMkLst>
          <pc:docMk/>
          <pc:sldMk cId="1952579812" sldId="300"/>
        </pc:sldMkLst>
        <pc:spChg chg="mod">
          <ac:chgData name="Stephen Grieve" userId="9cb871729d99a253" providerId="Windows Live" clId="Web-{A196C792-1B20-4C43-92C7-BEE97284372D}" dt="2022-05-31T15:14:48.645" v="212" actId="20577"/>
          <ac:spMkLst>
            <pc:docMk/>
            <pc:sldMk cId="1952579812" sldId="300"/>
            <ac:spMk id="3" creationId="{8771CAC4-6858-472B-BF82-192FD06F2D3E}"/>
          </ac:spMkLst>
        </pc:spChg>
        <pc:picChg chg="mod">
          <ac:chgData name="Stephen Grieve" userId="9cb871729d99a253" providerId="Windows Live" clId="Web-{A196C792-1B20-4C43-92C7-BEE97284372D}" dt="2022-05-31T15:15:04.036" v="213" actId="1076"/>
          <ac:picMkLst>
            <pc:docMk/>
            <pc:sldMk cId="1952579812" sldId="300"/>
            <ac:picMk id="4" creationId="{3E3F7CF4-7825-42CC-87FB-E8C7F3AD1B16}"/>
          </ac:picMkLst>
        </pc:picChg>
      </pc:sldChg>
      <pc:sldChg chg="addSp delSp modSp">
        <pc:chgData name="Stephen Grieve" userId="9cb871729d99a253" providerId="Windows Live" clId="Web-{A196C792-1B20-4C43-92C7-BEE97284372D}" dt="2022-05-31T15:24:12.358" v="408" actId="1076"/>
        <pc:sldMkLst>
          <pc:docMk/>
          <pc:sldMk cId="2242073417" sldId="301"/>
        </pc:sldMkLst>
        <pc:spChg chg="mod">
          <ac:chgData name="Stephen Grieve" userId="9cb871729d99a253" providerId="Windows Live" clId="Web-{A196C792-1B20-4C43-92C7-BEE97284372D}" dt="2022-05-31T15:20:48.901" v="282" actId="20577"/>
          <ac:spMkLst>
            <pc:docMk/>
            <pc:sldMk cId="2242073417" sldId="301"/>
            <ac:spMk id="3" creationId="{A85BFC8E-1FF2-4A57-AA5D-4FF30607D62A}"/>
          </ac:spMkLst>
        </pc:spChg>
        <pc:picChg chg="add mod">
          <ac:chgData name="Stephen Grieve" userId="9cb871729d99a253" providerId="Windows Live" clId="Web-{A196C792-1B20-4C43-92C7-BEE97284372D}" dt="2022-05-31T15:24:12.358" v="408" actId="1076"/>
          <ac:picMkLst>
            <pc:docMk/>
            <pc:sldMk cId="2242073417" sldId="301"/>
            <ac:picMk id="4" creationId="{E0D1CA9D-C531-3B19-3D23-86597DB7216C}"/>
          </ac:picMkLst>
        </pc:picChg>
        <pc:picChg chg="add del mod">
          <ac:chgData name="Stephen Grieve" userId="9cb871729d99a253" providerId="Windows Live" clId="Web-{A196C792-1B20-4C43-92C7-BEE97284372D}" dt="2022-05-31T15:20:45.807" v="281"/>
          <ac:picMkLst>
            <pc:docMk/>
            <pc:sldMk cId="2242073417" sldId="301"/>
            <ac:picMk id="5" creationId="{3570EF79-BFA8-B507-64A8-DB5B59BCCF02}"/>
          </ac:picMkLst>
        </pc:picChg>
      </pc:sldChg>
      <pc:sldChg chg="addSp modSp delAnim">
        <pc:chgData name="Stephen Grieve" userId="9cb871729d99a253" providerId="Windows Live" clId="Web-{A196C792-1B20-4C43-92C7-BEE97284372D}" dt="2022-05-31T15:31:53.335" v="507" actId="14100"/>
        <pc:sldMkLst>
          <pc:docMk/>
          <pc:sldMk cId="2664909406" sldId="302"/>
        </pc:sldMkLst>
        <pc:spChg chg="mod">
          <ac:chgData name="Stephen Grieve" userId="9cb871729d99a253" providerId="Windows Live" clId="Web-{A196C792-1B20-4C43-92C7-BEE97284372D}" dt="2022-05-31T15:31:53.335" v="507" actId="14100"/>
          <ac:spMkLst>
            <pc:docMk/>
            <pc:sldMk cId="2664909406" sldId="302"/>
            <ac:spMk id="3" creationId="{A7A9FA91-C147-4442-A4E5-4AC48499FE2F}"/>
          </ac:spMkLst>
        </pc:spChg>
        <pc:picChg chg="add mod">
          <ac:chgData name="Stephen Grieve" userId="9cb871729d99a253" providerId="Windows Live" clId="Web-{A196C792-1B20-4C43-92C7-BEE97284372D}" dt="2022-05-31T15:31:22.834" v="503"/>
          <ac:picMkLst>
            <pc:docMk/>
            <pc:sldMk cId="2664909406" sldId="302"/>
            <ac:picMk id="4" creationId="{189A2D7A-5ABB-DBE0-5E2C-F28ED9464BA4}"/>
          </ac:picMkLst>
        </pc:picChg>
        <pc:picChg chg="add mod">
          <ac:chgData name="Stephen Grieve" userId="9cb871729d99a253" providerId="Windows Live" clId="Web-{A196C792-1B20-4C43-92C7-BEE97284372D}" dt="2022-05-31T15:31:24.334" v="504"/>
          <ac:picMkLst>
            <pc:docMk/>
            <pc:sldMk cId="2664909406" sldId="302"/>
            <ac:picMk id="5" creationId="{8946BFA6-6444-312E-D3CD-2BB54BC83CAA}"/>
          </ac:picMkLst>
        </pc:picChg>
      </pc:sldChg>
      <pc:sldChg chg="delSp modSp add replId delAnim">
        <pc:chgData name="Stephen Grieve" userId="9cb871729d99a253" providerId="Windows Live" clId="Web-{A196C792-1B20-4C43-92C7-BEE97284372D}" dt="2022-05-31T15:24:03.717" v="407" actId="1076"/>
        <pc:sldMkLst>
          <pc:docMk/>
          <pc:sldMk cId="1469501936" sldId="503"/>
        </pc:sldMkLst>
        <pc:spChg chg="mod">
          <ac:chgData name="Stephen Grieve" userId="9cb871729d99a253" providerId="Windows Live" clId="Web-{A196C792-1B20-4C43-92C7-BEE97284372D}" dt="2022-05-31T15:23:05.982" v="404" actId="20577"/>
          <ac:spMkLst>
            <pc:docMk/>
            <pc:sldMk cId="1469501936" sldId="503"/>
            <ac:spMk id="3" creationId="{A85BFC8E-1FF2-4A57-AA5D-4FF30607D62A}"/>
          </ac:spMkLst>
        </pc:spChg>
        <pc:picChg chg="del">
          <ac:chgData name="Stephen Grieve" userId="9cb871729d99a253" providerId="Windows Live" clId="Web-{A196C792-1B20-4C43-92C7-BEE97284372D}" dt="2022-05-31T15:20:56.901" v="284"/>
          <ac:picMkLst>
            <pc:docMk/>
            <pc:sldMk cId="1469501936" sldId="503"/>
            <ac:picMk id="4" creationId="{E0D1CA9D-C531-3B19-3D23-86597DB7216C}"/>
          </ac:picMkLst>
        </pc:picChg>
        <pc:picChg chg="mod">
          <ac:chgData name="Stephen Grieve" userId="9cb871729d99a253" providerId="Windows Live" clId="Web-{A196C792-1B20-4C43-92C7-BEE97284372D}" dt="2022-05-31T15:24:03.717" v="407" actId="1076"/>
          <ac:picMkLst>
            <pc:docMk/>
            <pc:sldMk cId="1469501936" sldId="503"/>
            <ac:picMk id="5" creationId="{3570EF79-BFA8-B507-64A8-DB5B59BCCF02}"/>
          </ac:picMkLst>
        </pc:picChg>
      </pc:sldChg>
      <pc:sldChg chg="addSp delSp modSp add replId">
        <pc:chgData name="Stephen Grieve" userId="9cb871729d99a253" providerId="Windows Live" clId="Web-{A196C792-1B20-4C43-92C7-BEE97284372D}" dt="2022-05-31T15:33:22.711" v="563" actId="20577"/>
        <pc:sldMkLst>
          <pc:docMk/>
          <pc:sldMk cId="3427740845" sldId="504"/>
        </pc:sldMkLst>
        <pc:spChg chg="mod">
          <ac:chgData name="Stephen Grieve" userId="9cb871729d99a253" providerId="Windows Live" clId="Web-{A196C792-1B20-4C43-92C7-BEE97284372D}" dt="2022-05-31T15:33:22.711" v="563" actId="20577"/>
          <ac:spMkLst>
            <pc:docMk/>
            <pc:sldMk cId="3427740845" sldId="504"/>
            <ac:spMk id="3" creationId="{A7A9FA91-C147-4442-A4E5-4AC48499FE2F}"/>
          </ac:spMkLst>
        </pc:spChg>
        <pc:picChg chg="del">
          <ac:chgData name="Stephen Grieve" userId="9cb871729d99a253" providerId="Windows Live" clId="Web-{A196C792-1B20-4C43-92C7-BEE97284372D}" dt="2022-05-31T15:29:34.145" v="472"/>
          <ac:picMkLst>
            <pc:docMk/>
            <pc:sldMk cId="3427740845" sldId="504"/>
            <ac:picMk id="4" creationId="{189A2D7A-5ABB-DBE0-5E2C-F28ED9464BA4}"/>
          </ac:picMkLst>
        </pc:picChg>
        <pc:picChg chg="del">
          <ac:chgData name="Stephen Grieve" userId="9cb871729d99a253" providerId="Windows Live" clId="Web-{A196C792-1B20-4C43-92C7-BEE97284372D}" dt="2022-05-31T15:30:18.786" v="489"/>
          <ac:picMkLst>
            <pc:docMk/>
            <pc:sldMk cId="3427740845" sldId="504"/>
            <ac:picMk id="5" creationId="{8946BFA6-6444-312E-D3CD-2BB54BC83CAA}"/>
          </ac:picMkLst>
        </pc:picChg>
        <pc:picChg chg="add mod">
          <ac:chgData name="Stephen Grieve" userId="9cb871729d99a253" providerId="Windows Live" clId="Web-{A196C792-1B20-4C43-92C7-BEE97284372D}" dt="2022-05-31T15:32:27.991" v="510" actId="1076"/>
          <ac:picMkLst>
            <pc:docMk/>
            <pc:sldMk cId="3427740845" sldId="504"/>
            <ac:picMk id="6" creationId="{1BD4F6CC-4B77-11B8-770D-1A27D86BC3A2}"/>
          </ac:picMkLst>
        </pc:picChg>
        <pc:picChg chg="add mod">
          <ac:chgData name="Stephen Grieve" userId="9cb871729d99a253" providerId="Windows Live" clId="Web-{A196C792-1B20-4C43-92C7-BEE97284372D}" dt="2022-05-31T15:32:21.632" v="509" actId="1076"/>
          <ac:picMkLst>
            <pc:docMk/>
            <pc:sldMk cId="3427740845" sldId="504"/>
            <ac:picMk id="7" creationId="{15442766-53E4-485B-D66E-4F059D18E532}"/>
          </ac:picMkLst>
        </pc:picChg>
      </pc:sldChg>
    </pc:docChg>
  </pc:docChgLst>
  <pc:docChgLst>
    <pc:chgData name="Stephen Grieve" userId="9cb871729d99a253" providerId="Windows Live" clId="Web-{86FB0390-CB77-4A61-A064-59E4E23B4C36}"/>
    <pc:docChg chg="addSld modSld modSection">
      <pc:chgData name="Stephen Grieve" userId="9cb871729d99a253" providerId="Windows Live" clId="Web-{86FB0390-CB77-4A61-A064-59E4E23B4C36}" dt="2022-07-18T12:14:14.648" v="143"/>
      <pc:docMkLst>
        <pc:docMk/>
      </pc:docMkLst>
      <pc:sldChg chg="modSp">
        <pc:chgData name="Stephen Grieve" userId="9cb871729d99a253" providerId="Windows Live" clId="Web-{86FB0390-CB77-4A61-A064-59E4E23B4C36}" dt="2022-07-18T10:55:22.936" v="9"/>
        <pc:sldMkLst>
          <pc:docMk/>
          <pc:sldMk cId="1150693397" sldId="295"/>
        </pc:sldMkLst>
        <pc:picChg chg="mod">
          <ac:chgData name="Stephen Grieve" userId="9cb871729d99a253" providerId="Windows Live" clId="Web-{86FB0390-CB77-4A61-A064-59E4E23B4C36}" dt="2022-07-18T10:55:22.936" v="9"/>
          <ac:picMkLst>
            <pc:docMk/>
            <pc:sldMk cId="1150693397" sldId="295"/>
            <ac:picMk id="4" creationId="{190AAB28-FD02-93D5-6245-638C5E683DDD}"/>
          </ac:picMkLst>
        </pc:picChg>
        <pc:picChg chg="mod">
          <ac:chgData name="Stephen Grieve" userId="9cb871729d99a253" providerId="Windows Live" clId="Web-{86FB0390-CB77-4A61-A064-59E4E23B4C36}" dt="2022-07-18T10:55:14.388" v="8"/>
          <ac:picMkLst>
            <pc:docMk/>
            <pc:sldMk cId="1150693397" sldId="295"/>
            <ac:picMk id="5" creationId="{504559ED-FF5F-FD77-578E-23E218666850}"/>
          </ac:picMkLst>
        </pc:picChg>
      </pc:sldChg>
      <pc:sldChg chg="addSp delSp modSp">
        <pc:chgData name="Stephen Grieve" userId="9cb871729d99a253" providerId="Windows Live" clId="Web-{86FB0390-CB77-4A61-A064-59E4E23B4C36}" dt="2022-07-18T10:58:03.831" v="21"/>
        <pc:sldMkLst>
          <pc:docMk/>
          <pc:sldMk cId="513246513" sldId="299"/>
        </pc:sldMkLst>
        <pc:picChg chg="del">
          <ac:chgData name="Stephen Grieve" userId="9cb871729d99a253" providerId="Windows Live" clId="Web-{86FB0390-CB77-4A61-A064-59E4E23B4C36}" dt="2022-07-18T10:53:25.073" v="1"/>
          <ac:picMkLst>
            <pc:docMk/>
            <pc:sldMk cId="513246513" sldId="299"/>
            <ac:picMk id="5" creationId="{EB2854BC-AB79-CA86-E982-8923C8AAC20F}"/>
          </ac:picMkLst>
        </pc:picChg>
        <pc:picChg chg="add del mod">
          <ac:chgData name="Stephen Grieve" userId="9cb871729d99a253" providerId="Windows Live" clId="Web-{86FB0390-CB77-4A61-A064-59E4E23B4C36}" dt="2022-07-18T10:55:29.436" v="10"/>
          <ac:picMkLst>
            <pc:docMk/>
            <pc:sldMk cId="513246513" sldId="299"/>
            <ac:picMk id="6" creationId="{F1538A91-653A-505F-D5E9-E061F33995CA}"/>
          </ac:picMkLst>
        </pc:picChg>
        <pc:picChg chg="add del mod">
          <ac:chgData name="Stephen Grieve" userId="9cb871729d99a253" providerId="Windows Live" clId="Web-{86FB0390-CB77-4A61-A064-59E4E23B4C36}" dt="2022-07-18T10:55:51.796" v="14"/>
          <ac:picMkLst>
            <pc:docMk/>
            <pc:sldMk cId="513246513" sldId="299"/>
            <ac:picMk id="7" creationId="{FF23C8B4-06DA-D3C3-B022-6C9B3AC8EF60}"/>
          </ac:picMkLst>
        </pc:picChg>
        <pc:picChg chg="add mod">
          <ac:chgData name="Stephen Grieve" userId="9cb871729d99a253" providerId="Windows Live" clId="Web-{86FB0390-CB77-4A61-A064-59E4E23B4C36}" dt="2022-07-18T10:58:03.831" v="21"/>
          <ac:picMkLst>
            <pc:docMk/>
            <pc:sldMk cId="513246513" sldId="299"/>
            <ac:picMk id="8" creationId="{3E9C5D6B-3DE5-9C72-87FC-29D4DAE1EB2B}"/>
          </ac:picMkLst>
        </pc:picChg>
      </pc:sldChg>
      <pc:sldChg chg="addSp modSp">
        <pc:chgData name="Stephen Grieve" userId="9cb871729d99a253" providerId="Windows Live" clId="Web-{86FB0390-CB77-4A61-A064-59E4E23B4C36}" dt="2022-07-18T11:47:06.018" v="118" actId="1076"/>
        <pc:sldMkLst>
          <pc:docMk/>
          <pc:sldMk cId="1685850757" sldId="304"/>
        </pc:sldMkLst>
        <pc:spChg chg="mod">
          <ac:chgData name="Stephen Grieve" userId="9cb871729d99a253" providerId="Windows Live" clId="Web-{86FB0390-CB77-4A61-A064-59E4E23B4C36}" dt="2022-07-18T11:46:53.283" v="116" actId="20577"/>
          <ac:spMkLst>
            <pc:docMk/>
            <pc:sldMk cId="1685850757" sldId="304"/>
            <ac:spMk id="4" creationId="{CBAF98A2-DF9A-4522-8E3F-05FF66A3C0CA}"/>
          </ac:spMkLst>
        </pc:spChg>
        <pc:spChg chg="mod ord">
          <ac:chgData name="Stephen Grieve" userId="9cb871729d99a253" providerId="Windows Live" clId="Web-{86FB0390-CB77-4A61-A064-59E4E23B4C36}" dt="2022-07-18T11:43:12.233" v="30" actId="1076"/>
          <ac:spMkLst>
            <pc:docMk/>
            <pc:sldMk cId="1685850757" sldId="304"/>
            <ac:spMk id="5" creationId="{7CCB5F47-89C1-4C1E-B71B-B27740D1FDC7}"/>
          </ac:spMkLst>
        </pc:spChg>
        <pc:spChg chg="mod ord">
          <ac:chgData name="Stephen Grieve" userId="9cb871729d99a253" providerId="Windows Live" clId="Web-{86FB0390-CB77-4A61-A064-59E4E23B4C36}" dt="2022-07-18T11:47:06.018" v="118" actId="1076"/>
          <ac:spMkLst>
            <pc:docMk/>
            <pc:sldMk cId="1685850757" sldId="304"/>
            <ac:spMk id="6" creationId="{A37D901C-D975-437F-966B-1EDFE8E285D5}"/>
          </ac:spMkLst>
        </pc:spChg>
        <pc:picChg chg="add mod">
          <ac:chgData name="Stephen Grieve" userId="9cb871729d99a253" providerId="Windows Live" clId="Web-{86FB0390-CB77-4A61-A064-59E4E23B4C36}" dt="2022-07-18T11:43:17.170" v="31"/>
          <ac:picMkLst>
            <pc:docMk/>
            <pc:sldMk cId="1685850757" sldId="304"/>
            <ac:picMk id="2" creationId="{C2D40326-4038-92EC-A2F1-CAD0A76D53C1}"/>
          </ac:picMkLst>
        </pc:picChg>
        <pc:picChg chg="add mod">
          <ac:chgData name="Stephen Grieve" userId="9cb871729d99a253" providerId="Windows Live" clId="Web-{86FB0390-CB77-4A61-A064-59E4E23B4C36}" dt="2022-07-18T11:47:00.549" v="117" actId="1076"/>
          <ac:picMkLst>
            <pc:docMk/>
            <pc:sldMk cId="1685850757" sldId="304"/>
            <ac:picMk id="7" creationId="{20874F8A-A218-5583-973B-A85BF6A8E2FB}"/>
          </ac:picMkLst>
        </pc:picChg>
      </pc:sldChg>
      <pc:sldChg chg="addSp delSp modSp add replId addAnim delAnim modAnim">
        <pc:chgData name="Stephen Grieve" userId="9cb871729d99a253" providerId="Windows Live" clId="Web-{86FB0390-CB77-4A61-A064-59E4E23B4C36}" dt="2022-07-18T12:14:14.648" v="143"/>
        <pc:sldMkLst>
          <pc:docMk/>
          <pc:sldMk cId="2186107599" sldId="505"/>
        </pc:sldMkLst>
        <pc:spChg chg="mod">
          <ac:chgData name="Stephen Grieve" userId="9cb871729d99a253" providerId="Windows Live" clId="Web-{86FB0390-CB77-4A61-A064-59E4E23B4C36}" dt="2022-07-18T11:46:45.830" v="114" actId="20577"/>
          <ac:spMkLst>
            <pc:docMk/>
            <pc:sldMk cId="2186107599" sldId="505"/>
            <ac:spMk id="4" creationId="{CBAF98A2-DF9A-4522-8E3F-05FF66A3C0CA}"/>
          </ac:spMkLst>
        </pc:spChg>
        <pc:spChg chg="del mod">
          <ac:chgData name="Stephen Grieve" userId="9cb871729d99a253" providerId="Windows Live" clId="Web-{86FB0390-CB77-4A61-A064-59E4E23B4C36}" dt="2022-07-18T11:45:48.720" v="97"/>
          <ac:spMkLst>
            <pc:docMk/>
            <pc:sldMk cId="2186107599" sldId="505"/>
            <ac:spMk id="5" creationId="{7CCB5F47-89C1-4C1E-B71B-B27740D1FDC7}"/>
          </ac:spMkLst>
        </pc:spChg>
        <pc:spChg chg="del">
          <ac:chgData name="Stephen Grieve" userId="9cb871729d99a253" providerId="Windows Live" clId="Web-{86FB0390-CB77-4A61-A064-59E4E23B4C36}" dt="2022-07-18T11:45:44.923" v="92"/>
          <ac:spMkLst>
            <pc:docMk/>
            <pc:sldMk cId="2186107599" sldId="505"/>
            <ac:spMk id="6" creationId="{A37D901C-D975-437F-966B-1EDFE8E285D5}"/>
          </ac:spMkLst>
        </pc:spChg>
        <pc:picChg chg="del">
          <ac:chgData name="Stephen Grieve" userId="9cb871729d99a253" providerId="Windows Live" clId="Web-{86FB0390-CB77-4A61-A064-59E4E23B4C36}" dt="2022-07-18T11:45:47.407" v="95"/>
          <ac:picMkLst>
            <pc:docMk/>
            <pc:sldMk cId="2186107599" sldId="505"/>
            <ac:picMk id="2" creationId="{C2D40326-4038-92EC-A2F1-CAD0A76D53C1}"/>
          </ac:picMkLst>
        </pc:picChg>
        <pc:picChg chg="del">
          <ac:chgData name="Stephen Grieve" userId="9cb871729d99a253" providerId="Windows Live" clId="Web-{86FB0390-CB77-4A61-A064-59E4E23B4C36}" dt="2022-07-18T11:45:44.032" v="91"/>
          <ac:picMkLst>
            <pc:docMk/>
            <pc:sldMk cId="2186107599" sldId="505"/>
            <ac:picMk id="7" creationId="{20874F8A-A218-5583-973B-A85BF6A8E2FB}"/>
          </ac:picMkLst>
        </pc:picChg>
        <pc:picChg chg="add mod">
          <ac:chgData name="Stephen Grieve" userId="9cb871729d99a253" providerId="Windows Live" clId="Web-{86FB0390-CB77-4A61-A064-59E4E23B4C36}" dt="2022-07-18T11:49:27.380" v="133" actId="14100"/>
          <ac:picMkLst>
            <pc:docMk/>
            <pc:sldMk cId="2186107599" sldId="505"/>
            <ac:picMk id="8" creationId="{59E005D1-8C04-46A5-B6BC-6F6D8EC40D8D}"/>
          </ac:picMkLst>
        </pc:picChg>
        <pc:picChg chg="add mod">
          <ac:chgData name="Stephen Grieve" userId="9cb871729d99a253" providerId="Windows Live" clId="Web-{86FB0390-CB77-4A61-A064-59E4E23B4C36}" dt="2022-07-18T11:49:10.270" v="130" actId="1076"/>
          <ac:picMkLst>
            <pc:docMk/>
            <pc:sldMk cId="2186107599" sldId="505"/>
            <ac:picMk id="9" creationId="{7A0C8E5F-3366-B90F-C993-7B8CCFA4546D}"/>
          </ac:picMkLst>
        </pc:picChg>
        <pc:picChg chg="add mod">
          <ac:chgData name="Stephen Grieve" userId="9cb871729d99a253" providerId="Windows Live" clId="Web-{86FB0390-CB77-4A61-A064-59E4E23B4C36}" dt="2022-07-18T11:49:34.661" v="134"/>
          <ac:picMkLst>
            <pc:docMk/>
            <pc:sldMk cId="2186107599" sldId="505"/>
            <ac:picMk id="10" creationId="{E7DD2AFC-2CDF-A913-3AFB-78091F4415E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D69796-5A2E-4B60-8AFF-52553C51E73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655A5435-08A7-4404-A730-BE1CF8D9A21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56C03-FAAD-4D89-BB8A-5DF1245C1AFE}" type="datetimeFigureOut">
              <a:rPr lang="en-GB" smtClean="0"/>
              <a:t>16/04/2024</a:t>
            </a:fld>
            <a:endParaRPr lang="en-GB"/>
          </a:p>
        </p:txBody>
      </p:sp>
      <p:sp>
        <p:nvSpPr>
          <p:cNvPr id="4" name="Footer Placeholder 3">
            <a:extLst>
              <a:ext uri="{FF2B5EF4-FFF2-40B4-BE49-F238E27FC236}">
                <a16:creationId xmlns:a16="http://schemas.microsoft.com/office/drawing/2014/main" id="{EB67ADB4-AA71-4D04-907F-0F5656DFF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18590889-3ABF-4618-A665-F790FF8CF6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2A21EA-B2FC-4B62-BDAD-9DD2519D5285}" type="slidenum">
              <a:rPr lang="en-GB" smtClean="0"/>
              <a:t>‹#›</a:t>
            </a:fld>
            <a:endParaRPr lang="en-GB"/>
          </a:p>
        </p:txBody>
      </p:sp>
    </p:spTree>
    <p:extLst>
      <p:ext uri="{BB962C8B-B14F-4D97-AF65-F5344CB8AC3E}">
        <p14:creationId xmlns:p14="http://schemas.microsoft.com/office/powerpoint/2010/main" val="17240369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15BBAB-4A7A-42D8-8718-A5995A05846C}" type="datetimeFigureOut">
              <a:rPr lang="en-GB" smtClean="0"/>
              <a:t>16/04/2024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08E547-AD41-4157-A7BA-B16FC1D0FA40}" type="slidenum">
              <a:rPr lang="en-GB" smtClean="0"/>
              <a:t>‹#›</a:t>
            </a:fld>
            <a:endParaRPr lang="en-GB"/>
          </a:p>
        </p:txBody>
      </p:sp>
    </p:spTree>
    <p:extLst>
      <p:ext uri="{BB962C8B-B14F-4D97-AF65-F5344CB8AC3E}">
        <p14:creationId xmlns:p14="http://schemas.microsoft.com/office/powerpoint/2010/main" val="1800251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Expectations during the course – that we won't single anyone out or put them on the spot, </a:t>
            </a:r>
            <a:r>
              <a:rPr lang="en-US" dirty="0" err="1">
                <a:cs typeface="Calibri"/>
              </a:rPr>
              <a:t>criticise</a:t>
            </a:r>
            <a:r>
              <a:rPr lang="en-US" dirty="0">
                <a:cs typeface="Calibri"/>
              </a:rPr>
              <a:t>, push too hard, judgement of any kind – turn up on time...have a go.</a:t>
            </a:r>
          </a:p>
          <a:p>
            <a:r>
              <a:rPr lang="en-US" dirty="0">
                <a:cs typeface="Calibri"/>
              </a:rPr>
              <a:t>Expectations after the course – none from you...we'll be available to help</a:t>
            </a:r>
          </a:p>
        </p:txBody>
      </p:sp>
      <p:sp>
        <p:nvSpPr>
          <p:cNvPr id="4" name="Slide Number Placeholder 3"/>
          <p:cNvSpPr>
            <a:spLocks noGrp="1"/>
          </p:cNvSpPr>
          <p:nvPr>
            <p:ph type="sldNum" sz="quarter" idx="5"/>
          </p:nvPr>
        </p:nvSpPr>
        <p:spPr/>
        <p:txBody>
          <a:bodyPr/>
          <a:lstStyle/>
          <a:p>
            <a:fld id="{BD08E547-AD41-4157-A7BA-B16FC1D0FA40}" type="slidenum">
              <a:rPr lang="en-GB" smtClean="0"/>
              <a:t>2</a:t>
            </a:fld>
            <a:endParaRPr lang="en-GB"/>
          </a:p>
        </p:txBody>
      </p:sp>
    </p:spTree>
    <p:extLst>
      <p:ext uri="{BB962C8B-B14F-4D97-AF65-F5344CB8AC3E}">
        <p14:creationId xmlns:p14="http://schemas.microsoft.com/office/powerpoint/2010/main" val="3380652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D08E547-AD41-4157-A7BA-B16FC1D0FA40}" type="slidenum">
              <a:rPr lang="en-GB" smtClean="0"/>
              <a:t>7</a:t>
            </a:fld>
            <a:endParaRPr lang="en-GB"/>
          </a:p>
        </p:txBody>
      </p:sp>
    </p:spTree>
    <p:extLst>
      <p:ext uri="{BB962C8B-B14F-4D97-AF65-F5344CB8AC3E}">
        <p14:creationId xmlns:p14="http://schemas.microsoft.com/office/powerpoint/2010/main" val="701986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D08E547-AD41-4157-A7BA-B16FC1D0FA40}" type="slidenum">
              <a:rPr lang="en-GB" smtClean="0"/>
              <a:t>11</a:t>
            </a:fld>
            <a:endParaRPr lang="en-GB"/>
          </a:p>
        </p:txBody>
      </p:sp>
    </p:spTree>
    <p:extLst>
      <p:ext uri="{BB962C8B-B14F-4D97-AF65-F5344CB8AC3E}">
        <p14:creationId xmlns:p14="http://schemas.microsoft.com/office/powerpoint/2010/main" val="3150903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OOP – relies on the concept of classes and objects within the code. It is structured into simple, reusable pieces of code blueprints (usually called classes) which are then used to create individual instances of objects.</a:t>
            </a:r>
          </a:p>
          <a:p>
            <a:endParaRPr lang="en-GB" dirty="0"/>
          </a:p>
          <a:p>
            <a:r>
              <a:rPr lang="en-GB" dirty="0"/>
              <a:t>Example – take the class Car, this may contain a number of functions within it that are unique to these classes, when they exists within a class these functions are called methods and they are usually unique to that particular class. Say we have a class ‘repaint’, this would not necessarily be useful to another class, say ‘Dog’. When we want to represent a specific car we use the class Car and give it another name, say </a:t>
            </a:r>
            <a:r>
              <a:rPr lang="en-GB" dirty="0" err="1"/>
              <a:t>myCar</a:t>
            </a:r>
            <a:r>
              <a:rPr lang="en-GB" dirty="0"/>
              <a:t>, we can then use Car to represent any number of cars.</a:t>
            </a:r>
          </a:p>
          <a:p>
            <a:endParaRPr lang="en-GB" dirty="0"/>
          </a:p>
        </p:txBody>
      </p:sp>
      <p:sp>
        <p:nvSpPr>
          <p:cNvPr id="4" name="Slide Number Placeholder 3"/>
          <p:cNvSpPr>
            <a:spLocks noGrp="1"/>
          </p:cNvSpPr>
          <p:nvPr>
            <p:ph type="sldNum" sz="quarter" idx="5"/>
          </p:nvPr>
        </p:nvSpPr>
        <p:spPr/>
        <p:txBody>
          <a:bodyPr/>
          <a:lstStyle/>
          <a:p>
            <a:fld id="{BD08E547-AD41-4157-A7BA-B16FC1D0FA40}" type="slidenum">
              <a:rPr lang="en-GB" smtClean="0"/>
              <a:t>20</a:t>
            </a:fld>
            <a:endParaRPr lang="en-GB"/>
          </a:p>
        </p:txBody>
      </p:sp>
    </p:spTree>
    <p:extLst>
      <p:ext uri="{BB962C8B-B14F-4D97-AF65-F5344CB8AC3E}">
        <p14:creationId xmlns:p14="http://schemas.microsoft.com/office/powerpoint/2010/main" val="3118609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p>
        </p:txBody>
      </p:sp>
      <p:sp>
        <p:nvSpPr>
          <p:cNvPr id="4" name="Slide Number Placeholder 3"/>
          <p:cNvSpPr>
            <a:spLocks noGrp="1"/>
          </p:cNvSpPr>
          <p:nvPr>
            <p:ph type="sldNum" sz="quarter" idx="5"/>
          </p:nvPr>
        </p:nvSpPr>
        <p:spPr/>
        <p:txBody>
          <a:bodyPr/>
          <a:lstStyle/>
          <a:p>
            <a:fld id="{BD08E547-AD41-4157-A7BA-B16FC1D0FA40}" type="slidenum">
              <a:rPr lang="en-GB" smtClean="0"/>
              <a:t>63</a:t>
            </a:fld>
            <a:endParaRPr lang="en-GB"/>
          </a:p>
        </p:txBody>
      </p:sp>
    </p:spTree>
    <p:extLst>
      <p:ext uri="{BB962C8B-B14F-4D97-AF65-F5344CB8AC3E}">
        <p14:creationId xmlns:p14="http://schemas.microsoft.com/office/powerpoint/2010/main" val="2767765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Mashing</a:t>
            </a:r>
            <a:r>
              <a:rPr lang="en-GB" baseline="0" dirty="0"/>
              <a:t> together – “</a:t>
            </a:r>
            <a:r>
              <a:rPr lang="en-GB" sz="1200" kern="1200" dirty="0">
                <a:solidFill>
                  <a:schemeClr val="tx1"/>
                </a:solidFill>
                <a:effectLst/>
                <a:latin typeface="+mn-lt"/>
                <a:ea typeface="+mn-ea"/>
                <a:cs typeface="+mn-cs"/>
              </a:rPr>
              <a:t>in joining different (non-IPA) data sources together, analytics could generate BPDs </a:t>
            </a:r>
            <a:r>
              <a:rPr lang="en-GB" baseline="0" dirty="0"/>
              <a:t>”</a:t>
            </a:r>
            <a:endParaRPr lang="en-GB" dirty="0"/>
          </a:p>
        </p:txBody>
      </p:sp>
      <p:sp>
        <p:nvSpPr>
          <p:cNvPr id="4" name="Slide Number Placeholder 3"/>
          <p:cNvSpPr>
            <a:spLocks noGrp="1"/>
          </p:cNvSpPr>
          <p:nvPr>
            <p:ph type="sldNum" sz="quarter" idx="10"/>
          </p:nvPr>
        </p:nvSpPr>
        <p:spPr/>
        <p:txBody>
          <a:bodyPr/>
          <a:lstStyle/>
          <a:p>
            <a:fld id="{C1F143E6-17F3-48A5-B02B-62FEECAC20BD}" type="slidenum">
              <a:rPr lang="en-GB" smtClean="0"/>
              <a:t>160</a:t>
            </a:fld>
            <a:endParaRPr lang="en-GB" dirty="0"/>
          </a:p>
        </p:txBody>
      </p:sp>
    </p:spTree>
    <p:extLst>
      <p:ext uri="{BB962C8B-B14F-4D97-AF65-F5344CB8AC3E}">
        <p14:creationId xmlns:p14="http://schemas.microsoft.com/office/powerpoint/2010/main" val="303218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N&amp;P – recognition that initially</a:t>
            </a:r>
            <a:r>
              <a:rPr lang="en-GB" baseline="0" dirty="0"/>
              <a:t> we may have to go broad and perform queries that are not in themselves proportional but when combined with follow on steps become proportionate</a:t>
            </a:r>
          </a:p>
          <a:p>
            <a:r>
              <a:rPr lang="en-GB" baseline="0" dirty="0"/>
              <a:t>(questions that should be considered in this case – could it be done in a different sequence/way that is less intrusive, how is the data protected before it becomes proportionate)</a:t>
            </a:r>
          </a:p>
          <a:p>
            <a:endParaRPr lang="en-GB" baseline="0" dirty="0"/>
          </a:p>
          <a:p>
            <a:r>
              <a:rPr lang="en-GB" baseline="0" dirty="0"/>
              <a:t>Practical Concerns such as use of 'Capability Development OP' for development/support</a:t>
            </a:r>
          </a:p>
          <a:p>
            <a:endParaRPr lang="en-GB" baseline="0" dirty="0"/>
          </a:p>
          <a:p>
            <a:endParaRPr lang="en-GB" baseline="0" dirty="0"/>
          </a:p>
          <a:p>
            <a:endParaRPr lang="en-GB" baseline="0" dirty="0"/>
          </a:p>
          <a:p>
            <a:endParaRPr lang="en-GB" dirty="0"/>
          </a:p>
        </p:txBody>
      </p:sp>
      <p:sp>
        <p:nvSpPr>
          <p:cNvPr id="4" name="Slide Number Placeholder 3"/>
          <p:cNvSpPr>
            <a:spLocks noGrp="1"/>
          </p:cNvSpPr>
          <p:nvPr>
            <p:ph type="sldNum" sz="quarter" idx="10"/>
          </p:nvPr>
        </p:nvSpPr>
        <p:spPr/>
        <p:txBody>
          <a:bodyPr/>
          <a:lstStyle/>
          <a:p>
            <a:fld id="{C1F143E6-17F3-48A5-B02B-62FEECAC20BD}" type="slidenum">
              <a:rPr lang="en-GB" smtClean="0"/>
              <a:t>161</a:t>
            </a:fld>
            <a:endParaRPr lang="en-GB" dirty="0"/>
          </a:p>
        </p:txBody>
      </p:sp>
    </p:spTree>
    <p:extLst>
      <p:ext uri="{BB962C8B-B14F-4D97-AF65-F5344CB8AC3E}">
        <p14:creationId xmlns:p14="http://schemas.microsoft.com/office/powerpoint/2010/main" val="2132175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do we know whether people are following the guidance – ultimately</a:t>
            </a:r>
            <a:r>
              <a:rPr lang="en-GB" baseline="0" dirty="0"/>
              <a:t> this is subject to external oversight from the Investigatory Powers Commissioners Office (IPCO</a:t>
            </a:r>
          </a:p>
          <a:p>
            <a:endParaRPr lang="en-GB" baseline="0" dirty="0"/>
          </a:p>
          <a:p>
            <a:endParaRPr lang="en-GB" baseline="0" dirty="0"/>
          </a:p>
          <a:p>
            <a:endParaRPr lang="en-GB" baseline="0" dirty="0"/>
          </a:p>
          <a:p>
            <a:endParaRPr lang="en-GB" dirty="0"/>
          </a:p>
        </p:txBody>
      </p:sp>
      <p:sp>
        <p:nvSpPr>
          <p:cNvPr id="4" name="Slide Number Placeholder 3"/>
          <p:cNvSpPr>
            <a:spLocks noGrp="1"/>
          </p:cNvSpPr>
          <p:nvPr>
            <p:ph type="sldNum" sz="quarter" idx="10"/>
          </p:nvPr>
        </p:nvSpPr>
        <p:spPr/>
        <p:txBody>
          <a:bodyPr/>
          <a:lstStyle/>
          <a:p>
            <a:fld id="{C1F143E6-17F3-48A5-B02B-62FEECAC20BD}" type="slidenum">
              <a:rPr lang="en-GB" smtClean="0"/>
              <a:t>162</a:t>
            </a:fld>
            <a:endParaRPr lang="en-GB" dirty="0"/>
          </a:p>
        </p:txBody>
      </p:sp>
    </p:spTree>
    <p:extLst>
      <p:ext uri="{BB962C8B-B14F-4D97-AF65-F5344CB8AC3E}">
        <p14:creationId xmlns:p14="http://schemas.microsoft.com/office/powerpoint/2010/main" val="1221003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90% of the time our tasks are now green because we've done the hard yards defining the flavours of tasks, talking them through with MPLEG and obtaining approval</a:t>
            </a:r>
          </a:p>
          <a:p>
            <a:endParaRPr lang="en-GB" baseline="0" dirty="0"/>
          </a:p>
          <a:p>
            <a:r>
              <a:rPr lang="en-GB" baseline="0" dirty="0"/>
              <a:t>Why have BCL – MPLEG are a finite resource and can be a bottleneck, by having BCL's dotted around the place this should streamline approvals/advise for semi-contentious tasks</a:t>
            </a:r>
          </a:p>
          <a:p>
            <a:r>
              <a:rPr lang="en-GB" baseline="0" dirty="0"/>
              <a:t>(it is also the ODM community demonstrating that they take compliance seriously)</a:t>
            </a:r>
          </a:p>
          <a:p>
            <a:endParaRPr lang="en-GB" baseline="0" dirty="0"/>
          </a:p>
          <a:p>
            <a:endParaRPr lang="en-GB" dirty="0"/>
          </a:p>
        </p:txBody>
      </p:sp>
      <p:sp>
        <p:nvSpPr>
          <p:cNvPr id="4" name="Slide Number Placeholder 3"/>
          <p:cNvSpPr>
            <a:spLocks noGrp="1"/>
          </p:cNvSpPr>
          <p:nvPr>
            <p:ph type="sldNum" sz="quarter" idx="10"/>
          </p:nvPr>
        </p:nvSpPr>
        <p:spPr/>
        <p:txBody>
          <a:bodyPr/>
          <a:lstStyle/>
          <a:p>
            <a:fld id="{C1F143E6-17F3-48A5-B02B-62FEECAC20BD}" type="slidenum">
              <a:rPr lang="en-GB" smtClean="0"/>
              <a:t>163</a:t>
            </a:fld>
            <a:endParaRPr lang="en-GB"/>
          </a:p>
        </p:txBody>
      </p:sp>
    </p:spTree>
    <p:extLst>
      <p:ext uri="{BB962C8B-B14F-4D97-AF65-F5344CB8AC3E}">
        <p14:creationId xmlns:p14="http://schemas.microsoft.com/office/powerpoint/2010/main" val="9164117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AB6BDBF-8117-45A1-9AB8-B49AAD791DB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49" y="10661"/>
            <a:ext cx="12171705" cy="6836678"/>
          </a:xfrm>
          <a:prstGeom prst="rect">
            <a:avLst/>
          </a:prstGeom>
        </p:spPr>
      </p:pic>
      <p:sp>
        <p:nvSpPr>
          <p:cNvPr id="3" name="Subtitle 2">
            <a:extLst>
              <a:ext uri="{FF2B5EF4-FFF2-40B4-BE49-F238E27FC236}">
                <a16:creationId xmlns:a16="http://schemas.microsoft.com/office/drawing/2014/main" id="{13A123BE-2AAD-4397-8459-C51DDC066039}"/>
              </a:ext>
            </a:extLst>
          </p:cNvPr>
          <p:cNvSpPr>
            <a:spLocks noGrp="1"/>
          </p:cNvSpPr>
          <p:nvPr>
            <p:ph type="subTitle" idx="1"/>
          </p:nvPr>
        </p:nvSpPr>
        <p:spPr>
          <a:xfrm>
            <a:off x="1524000" y="3769338"/>
            <a:ext cx="9144000" cy="1655762"/>
          </a:xfrm>
        </p:spPr>
        <p:txBody>
          <a:bodyPr/>
          <a:lstStyle>
            <a:lvl1pPr marL="0" indent="0" algn="ctr">
              <a:buNone/>
              <a:defRPr sz="2400">
                <a:solidFill>
                  <a:schemeClr val="bg1"/>
                </a:solidFill>
                <a:latin typeface="Century Gothic" panose="020B0502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15" name="Subtitle 2">
            <a:extLst>
              <a:ext uri="{FF2B5EF4-FFF2-40B4-BE49-F238E27FC236}">
                <a16:creationId xmlns:a16="http://schemas.microsoft.com/office/drawing/2014/main" id="{D6E6065E-E262-4F38-932D-2E2B9001E01C}"/>
              </a:ext>
            </a:extLst>
          </p:cNvPr>
          <p:cNvSpPr txBox="1">
            <a:spLocks/>
          </p:cNvSpPr>
          <p:nvPr userDrawn="1"/>
        </p:nvSpPr>
        <p:spPr>
          <a:xfrm>
            <a:off x="4184346" y="6570799"/>
            <a:ext cx="3432782" cy="339472"/>
          </a:xfrm>
          <a:prstGeom prst="rect">
            <a:avLst/>
          </a:prstGeom>
        </p:spPr>
        <p:txBody>
          <a:bodyPr vert="horz" lIns="91440" tIns="45720" rIns="91440" bIns="45720" rtlCol="0">
            <a:normAutofit/>
          </a:bodyPr>
          <a:lstStyle>
            <a:lvl1pPr marL="342900" indent="-342900" algn="ctr"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buNone/>
            </a:pPr>
            <a:r>
              <a:rPr lang="en-US" sz="1200" dirty="0"/>
              <a:t>OFFICIAL</a:t>
            </a:r>
            <a:endParaRPr lang="en-GB" sz="1200" dirty="0"/>
          </a:p>
        </p:txBody>
      </p:sp>
      <p:sp>
        <p:nvSpPr>
          <p:cNvPr id="16" name="Subtitle 2">
            <a:extLst>
              <a:ext uri="{FF2B5EF4-FFF2-40B4-BE49-F238E27FC236}">
                <a16:creationId xmlns:a16="http://schemas.microsoft.com/office/drawing/2014/main" id="{DEE67748-9CB7-4B79-AF6E-B8D8D9D7F9C2}"/>
              </a:ext>
            </a:extLst>
          </p:cNvPr>
          <p:cNvSpPr txBox="1">
            <a:spLocks/>
          </p:cNvSpPr>
          <p:nvPr userDrawn="1"/>
        </p:nvSpPr>
        <p:spPr>
          <a:xfrm>
            <a:off x="4379609" y="95452"/>
            <a:ext cx="3432782" cy="339472"/>
          </a:xfrm>
          <a:prstGeom prst="rect">
            <a:avLst/>
          </a:prstGeom>
        </p:spPr>
        <p:txBody>
          <a:bodyPr vert="horz" lIns="91440" tIns="45720" rIns="91440" bIns="45720" rtlCol="0">
            <a:normAutofit/>
          </a:bodyPr>
          <a:lstStyle>
            <a:lvl1pPr marL="342900" indent="-342900" algn="ctr"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buNone/>
            </a:pPr>
            <a:r>
              <a:rPr lang="en-US" sz="1200" dirty="0"/>
              <a:t>OFFICIAL</a:t>
            </a:r>
            <a:endParaRPr lang="en-GB" sz="1200" dirty="0"/>
          </a:p>
        </p:txBody>
      </p:sp>
      <p:sp>
        <p:nvSpPr>
          <p:cNvPr id="24" name="Title 23">
            <a:extLst>
              <a:ext uri="{FF2B5EF4-FFF2-40B4-BE49-F238E27FC236}">
                <a16:creationId xmlns:a16="http://schemas.microsoft.com/office/drawing/2014/main" id="{ADD2D8EE-47F4-4DFF-AE17-E96A9206445F}"/>
              </a:ext>
            </a:extLst>
          </p:cNvPr>
          <p:cNvSpPr>
            <a:spLocks noGrp="1"/>
          </p:cNvSpPr>
          <p:nvPr>
            <p:ph type="title"/>
          </p:nvPr>
        </p:nvSpPr>
        <p:spPr>
          <a:xfrm>
            <a:off x="838200" y="1910822"/>
            <a:ext cx="10515600" cy="1325563"/>
          </a:xfrm>
        </p:spPr>
        <p:txBody>
          <a:bodyPr/>
          <a:lstStyle>
            <a:lvl1pPr algn="ctr">
              <a:defRPr>
                <a:solidFill>
                  <a:schemeClr val="bg1"/>
                </a:solidFill>
                <a:latin typeface="Century Gothic" panose="020B0502020202020204" pitchFamily="34" charset="0"/>
              </a:defRPr>
            </a:lvl1pPr>
          </a:lstStyle>
          <a:p>
            <a:r>
              <a:rPr lang="en-US"/>
              <a:t>Click to edit Master title style</a:t>
            </a:r>
            <a:endParaRPr lang="en-GB"/>
          </a:p>
        </p:txBody>
      </p:sp>
    </p:spTree>
    <p:extLst>
      <p:ext uri="{BB962C8B-B14F-4D97-AF65-F5344CB8AC3E}">
        <p14:creationId xmlns:p14="http://schemas.microsoft.com/office/powerpoint/2010/main" val="1642768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5508769-360B-419D-A765-2361701469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49" y="10661"/>
            <a:ext cx="12171705" cy="6836678"/>
          </a:xfrm>
          <a:prstGeom prst="rect">
            <a:avLst/>
          </a:prstGeom>
        </p:spPr>
      </p:pic>
      <p:sp>
        <p:nvSpPr>
          <p:cNvPr id="14" name="Subtitle 2">
            <a:extLst>
              <a:ext uri="{FF2B5EF4-FFF2-40B4-BE49-F238E27FC236}">
                <a16:creationId xmlns:a16="http://schemas.microsoft.com/office/drawing/2014/main" id="{A349869D-3222-4179-BD5A-530AFD220B30}"/>
              </a:ext>
            </a:extLst>
          </p:cNvPr>
          <p:cNvSpPr>
            <a:spLocks noGrp="1"/>
          </p:cNvSpPr>
          <p:nvPr>
            <p:ph type="subTitle" idx="16"/>
          </p:nvPr>
        </p:nvSpPr>
        <p:spPr>
          <a:xfrm>
            <a:off x="838200" y="3190875"/>
            <a:ext cx="5419725" cy="1655762"/>
          </a:xfrm>
        </p:spPr>
        <p:txBody>
          <a:bodyPr>
            <a:normAutofit/>
          </a:bodyPr>
          <a:lstStyle>
            <a:lvl1pPr marL="342900" indent="-342900" algn="l">
              <a:buFont typeface="Arial" panose="020B0604020202020204" pitchFamily="34" charset="0"/>
              <a:buChar char="•"/>
              <a:defRPr sz="2000">
                <a:solidFill>
                  <a:schemeClr val="bg1"/>
                </a:solidFill>
                <a:latin typeface="Century Gothic" panose="020B0502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Title 4">
            <a:extLst>
              <a:ext uri="{FF2B5EF4-FFF2-40B4-BE49-F238E27FC236}">
                <a16:creationId xmlns:a16="http://schemas.microsoft.com/office/drawing/2014/main" id="{E85D6B41-00AC-48F7-8570-E09F29E5B452}"/>
              </a:ext>
            </a:extLst>
          </p:cNvPr>
          <p:cNvSpPr>
            <a:spLocks noGrp="1"/>
          </p:cNvSpPr>
          <p:nvPr>
            <p:ph type="title"/>
          </p:nvPr>
        </p:nvSpPr>
        <p:spPr>
          <a:xfrm>
            <a:off x="838200" y="1719262"/>
            <a:ext cx="5257800" cy="1325563"/>
          </a:xfrm>
        </p:spPr>
        <p:txBody>
          <a:bodyPr>
            <a:normAutofit/>
          </a:bodyPr>
          <a:lstStyle>
            <a:lvl1pPr algn="l">
              <a:defRPr sz="2400" b="1">
                <a:solidFill>
                  <a:schemeClr val="bg1"/>
                </a:solidFill>
                <a:latin typeface="Century Gothic" panose="020B0502020202020204"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320032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94BF-2B1C-44D8-B3FA-61594836BFB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DF387C-6740-40AF-9F92-CB8A0D1453DB}"/>
              </a:ext>
            </a:extLst>
          </p:cNvPr>
          <p:cNvSpPr>
            <a:spLocks noGrp="1"/>
          </p:cNvSpPr>
          <p:nvPr>
            <p:ph idx="1"/>
          </p:nvPr>
        </p:nvSpPr>
        <p:spPr>
          <a:xfrm>
            <a:off x="838200" y="1825625"/>
            <a:ext cx="10515600" cy="4794250"/>
          </a:xfrm>
        </p:spPr>
        <p:txBody>
          <a:bodyPr>
            <a:normAutofit/>
          </a:bodyPr>
          <a:lstStyle>
            <a:lvl1pPr>
              <a:defRPr sz="2000">
                <a:latin typeface="Century Gothic" panose="020B0502020202020204" pitchFamily="34" charset="0"/>
              </a:defRPr>
            </a:lvl1pPr>
            <a:lvl2pPr>
              <a:defRPr sz="1800">
                <a:latin typeface="Century Gothic" panose="020B0502020202020204" pitchFamily="34" charset="0"/>
              </a:defRPr>
            </a:lvl2pPr>
            <a:lvl3pPr>
              <a:defRPr sz="1600">
                <a:latin typeface="Century Gothic" panose="020B0502020202020204" pitchFamily="34" charset="0"/>
              </a:defRPr>
            </a:lvl3pPr>
            <a:lvl4pPr>
              <a:defRPr sz="1400">
                <a:latin typeface="Century Gothic" panose="020B0502020202020204" pitchFamily="34" charset="0"/>
              </a:defRPr>
            </a:lvl4pPr>
            <a:lvl5pPr>
              <a:defRPr sz="1400">
                <a:latin typeface="Century Gothic" panose="020B0502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419825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llenges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CBBB-743F-4F18-9CE4-51485CBE454C}"/>
              </a:ext>
            </a:extLst>
          </p:cNvPr>
          <p:cNvSpPr>
            <a:spLocks noGrp="1"/>
          </p:cNvSpPr>
          <p:nvPr>
            <p:ph type="title"/>
          </p:nvPr>
        </p:nvSpPr>
        <p:spPr>
          <a:xfrm>
            <a:off x="838200" y="2622550"/>
            <a:ext cx="10515600" cy="1325563"/>
          </a:xfrm>
        </p:spPr>
        <p:txBody>
          <a:bodyPr/>
          <a:lstStyle>
            <a:lvl1pPr algn="ctr">
              <a:defRPr/>
            </a:lvl1pPr>
          </a:lstStyle>
          <a:p>
            <a:r>
              <a:rPr lang="en-US" dirty="0"/>
              <a:t>Click to edit Master title style</a:t>
            </a:r>
            <a:endParaRPr lang="en-GB" dirty="0"/>
          </a:p>
        </p:txBody>
      </p:sp>
    </p:spTree>
    <p:extLst>
      <p:ext uri="{BB962C8B-B14F-4D97-AF65-F5344CB8AC3E}">
        <p14:creationId xmlns:p14="http://schemas.microsoft.com/office/powerpoint/2010/main" val="19953645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66A569-19A4-472F-BEA1-7CDED14848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771C4ED8-8241-41D0-8311-7186593ED7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5B64D9-9E77-40FC-8DED-12393E2562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3200AF-538C-4E66-A3DC-F11EE2BF0A28}" type="datetimeFigureOut">
              <a:rPr lang="en-GB" smtClean="0"/>
              <a:t>16/04/2024</a:t>
            </a:fld>
            <a:endParaRPr lang="en-GB"/>
          </a:p>
        </p:txBody>
      </p:sp>
      <p:sp>
        <p:nvSpPr>
          <p:cNvPr id="5" name="Footer Placeholder 4">
            <a:extLst>
              <a:ext uri="{FF2B5EF4-FFF2-40B4-BE49-F238E27FC236}">
                <a16:creationId xmlns:a16="http://schemas.microsoft.com/office/drawing/2014/main" id="{06D0A8F0-7EEE-4A69-BB7B-D281F61643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16BA131-D831-4D5E-B1C6-765C407DED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EBB408-8F9B-44C6-821B-3A4D65992FBF}" type="slidenum">
              <a:rPr lang="en-GB" smtClean="0"/>
              <a:t>‹#›</a:t>
            </a:fld>
            <a:endParaRPr lang="en-GB"/>
          </a:p>
        </p:txBody>
      </p:sp>
      <p:sp>
        <p:nvSpPr>
          <p:cNvPr id="12" name="Title 1">
            <a:extLst>
              <a:ext uri="{FF2B5EF4-FFF2-40B4-BE49-F238E27FC236}">
                <a16:creationId xmlns:a16="http://schemas.microsoft.com/office/drawing/2014/main" id="{ED516B8F-1851-4E39-A38B-08DA3258B8CA}"/>
              </a:ext>
            </a:extLst>
          </p:cNvPr>
          <p:cNvSpPr txBox="1">
            <a:spLocks/>
          </p:cNvSpPr>
          <p:nvPr userDrawn="1"/>
        </p:nvSpPr>
        <p:spPr>
          <a:xfrm>
            <a:off x="1524000" y="1122363"/>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Click to edit Master title style</a:t>
            </a:r>
            <a:endParaRPr lang="en-GB" dirty="0">
              <a:solidFill>
                <a:schemeClr val="bg1"/>
              </a:solidFill>
            </a:endParaRPr>
          </a:p>
        </p:txBody>
      </p:sp>
      <p:sp>
        <p:nvSpPr>
          <p:cNvPr id="13" name="Subtitle 2">
            <a:extLst>
              <a:ext uri="{FF2B5EF4-FFF2-40B4-BE49-F238E27FC236}">
                <a16:creationId xmlns:a16="http://schemas.microsoft.com/office/drawing/2014/main" id="{B1F3922A-116B-4135-A690-D6E0F1382324}"/>
              </a:ext>
            </a:extLst>
          </p:cNvPr>
          <p:cNvSpPr txBox="1">
            <a:spLocks/>
          </p:cNvSpPr>
          <p:nvPr userDrawn="1"/>
        </p:nvSpPr>
        <p:spPr>
          <a:xfrm>
            <a:off x="1524000" y="3602038"/>
            <a:ext cx="9144000" cy="1655762"/>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solidFill>
              </a:rPr>
              <a:t>Click to edit Master subtitle style</a:t>
            </a:r>
            <a:endParaRPr lang="en-GB" dirty="0">
              <a:solidFill>
                <a:schemeClr val="bg1"/>
              </a:solidFill>
            </a:endParaRPr>
          </a:p>
        </p:txBody>
      </p:sp>
      <p:sp>
        <p:nvSpPr>
          <p:cNvPr id="14" name="Text Placeholder 8">
            <a:extLst>
              <a:ext uri="{FF2B5EF4-FFF2-40B4-BE49-F238E27FC236}">
                <a16:creationId xmlns:a16="http://schemas.microsoft.com/office/drawing/2014/main" id="{E6A4CA40-F7FF-4574-8161-EF12718DE4D7}"/>
              </a:ext>
            </a:extLst>
          </p:cNvPr>
          <p:cNvSpPr txBox="1">
            <a:spLocks/>
          </p:cNvSpPr>
          <p:nvPr userDrawn="1"/>
        </p:nvSpPr>
        <p:spPr>
          <a:xfrm>
            <a:off x="3631667" y="103389"/>
            <a:ext cx="4989600" cy="216000"/>
          </a:xfrm>
          <a:prstGeom prst="rect">
            <a:avLst/>
          </a:prstGeom>
        </p:spPr>
        <p:txBody>
          <a:bodyPr>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OFFICIAL</a:t>
            </a:r>
            <a:endParaRPr lang="en-GB" dirty="0"/>
          </a:p>
        </p:txBody>
      </p:sp>
      <p:sp>
        <p:nvSpPr>
          <p:cNvPr id="15" name="Text Placeholder 8">
            <a:extLst>
              <a:ext uri="{FF2B5EF4-FFF2-40B4-BE49-F238E27FC236}">
                <a16:creationId xmlns:a16="http://schemas.microsoft.com/office/drawing/2014/main" id="{C4D6E82D-BAAB-459B-A18C-F6ED5EEEB22D}"/>
              </a:ext>
            </a:extLst>
          </p:cNvPr>
          <p:cNvSpPr txBox="1">
            <a:spLocks/>
          </p:cNvSpPr>
          <p:nvPr userDrawn="1"/>
        </p:nvSpPr>
        <p:spPr>
          <a:xfrm>
            <a:off x="3631667" y="6576125"/>
            <a:ext cx="4989600" cy="216000"/>
          </a:xfrm>
          <a:prstGeom prst="rect">
            <a:avLst/>
          </a:prstGeom>
        </p:spPr>
        <p:txBody>
          <a:bodyPr>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OFFICIAL</a:t>
            </a:r>
            <a:endParaRPr lang="en-GB" dirty="0"/>
          </a:p>
        </p:txBody>
      </p:sp>
    </p:spTree>
    <p:extLst>
      <p:ext uri="{BB962C8B-B14F-4D97-AF65-F5344CB8AC3E}">
        <p14:creationId xmlns:p14="http://schemas.microsoft.com/office/powerpoint/2010/main" val="3909857114"/>
      </p:ext>
    </p:extLst>
  </p:cSld>
  <p:clrMap bg1="lt1" tx1="dk1" bg2="lt2" tx2="dk2" accent1="accent1" accent2="accent2" accent3="accent3" accent4="accent4" accent5="accent5" accent6="accent6" hlink="hlink" folHlink="folHlink"/>
  <p:sldLayoutIdLst>
    <p:sldLayoutId id="2147483665" r:id="rId1"/>
    <p:sldLayoutId id="2147483663" r:id="rId2"/>
    <p:sldLayoutId id="2147483650" r:id="rId3"/>
    <p:sldLayoutId id="2147483666"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3.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s>
</file>

<file path=ppt/slides/_rels/slide147.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3.xml"/><Relationship Id="rId5" Type="http://schemas.openxmlformats.org/officeDocument/2006/relationships/image" Target="../media/image126.png"/><Relationship Id="rId4" Type="http://schemas.openxmlformats.org/officeDocument/2006/relationships/image" Target="../media/image125.png"/></Relationships>
</file>

<file path=ppt/slides/_rels/slide148.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hyperlink" Target="https://discover.ahs.ssvc.gchq.ic.gov.uk/discover/livelink/link/98053362" TargetMode="Externa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 Id="rId4" Type="http://schemas.openxmlformats.org/officeDocument/2006/relationships/image" Target="../media/image67.png"/></Relationships>
</file>

<file path=ppt/slides/_rels/slide7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3.xml"/><Relationship Id="rId4" Type="http://schemas.openxmlformats.org/officeDocument/2006/relationships/image" Target="../media/image7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3.xml"/><Relationship Id="rId4" Type="http://schemas.openxmlformats.org/officeDocument/2006/relationships/image" Target="../media/image8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a:extLst>
              <a:ext uri="{FF2B5EF4-FFF2-40B4-BE49-F238E27FC236}">
                <a16:creationId xmlns:a16="http://schemas.microsoft.com/office/drawing/2014/main" id="{B6A53FF8-3866-4363-B721-FA73D5A263CC}"/>
              </a:ext>
            </a:extLst>
          </p:cNvPr>
          <p:cNvSpPr>
            <a:spLocks noGrp="1"/>
          </p:cNvSpPr>
          <p:nvPr>
            <p:ph type="subTitle" idx="1"/>
          </p:nvPr>
        </p:nvSpPr>
        <p:spPr/>
        <p:txBody>
          <a:bodyPr vert="horz" lIns="91440" tIns="45720" rIns="91440" bIns="45720" rtlCol="0" anchor="t">
            <a:normAutofit lnSpcReduction="10000"/>
          </a:bodyPr>
          <a:lstStyle/>
          <a:p>
            <a:r>
              <a:rPr lang="en-GB" dirty="0">
                <a:latin typeface="Century Gothic"/>
              </a:rPr>
              <a:t>CPO Steve Grieve &amp; Sgt Dan Whelan</a:t>
            </a:r>
            <a:endParaRPr lang="en-US" dirty="0"/>
          </a:p>
          <a:p>
            <a:r>
              <a:rPr lang="en-GB" dirty="0"/>
              <a:t>DDC Data Science</a:t>
            </a:r>
          </a:p>
          <a:p>
            <a:endParaRPr lang="en-GB" dirty="0"/>
          </a:p>
          <a:p>
            <a:r>
              <a:rPr lang="en-GB" dirty="0"/>
              <a:t>(and Geoff)</a:t>
            </a:r>
          </a:p>
          <a:p>
            <a:endParaRPr lang="en-GB" dirty="0"/>
          </a:p>
        </p:txBody>
      </p:sp>
      <p:sp>
        <p:nvSpPr>
          <p:cNvPr id="11" name="Title 10">
            <a:extLst>
              <a:ext uri="{FF2B5EF4-FFF2-40B4-BE49-F238E27FC236}">
                <a16:creationId xmlns:a16="http://schemas.microsoft.com/office/drawing/2014/main" id="{828BBC25-6531-4AA9-ACFA-8E42F7DDAB3A}"/>
              </a:ext>
            </a:extLst>
          </p:cNvPr>
          <p:cNvSpPr>
            <a:spLocks noGrp="1"/>
          </p:cNvSpPr>
          <p:nvPr>
            <p:ph type="title"/>
          </p:nvPr>
        </p:nvSpPr>
        <p:spPr/>
        <p:txBody>
          <a:bodyPr/>
          <a:lstStyle/>
          <a:p>
            <a:r>
              <a:rPr lang="en-GB" dirty="0"/>
              <a:t>Introduction to Scripting with Python</a:t>
            </a:r>
          </a:p>
        </p:txBody>
      </p:sp>
    </p:spTree>
    <p:extLst>
      <p:ext uri="{BB962C8B-B14F-4D97-AF65-F5344CB8AC3E}">
        <p14:creationId xmlns:p14="http://schemas.microsoft.com/office/powerpoint/2010/main" val="1897957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17C6-364E-484E-9656-6D409DD7D6C6}"/>
              </a:ext>
            </a:extLst>
          </p:cNvPr>
          <p:cNvSpPr>
            <a:spLocks noGrp="1"/>
          </p:cNvSpPr>
          <p:nvPr>
            <p:ph type="title"/>
          </p:nvPr>
        </p:nvSpPr>
        <p:spPr/>
        <p:txBody>
          <a:bodyPr/>
          <a:lstStyle/>
          <a:p>
            <a:r>
              <a:rPr lang="en-GB" dirty="0"/>
              <a:t>Discuss CS/RS</a:t>
            </a:r>
          </a:p>
        </p:txBody>
      </p:sp>
      <p:sp>
        <p:nvSpPr>
          <p:cNvPr id="7" name="Content Placeholder 6">
            <a:extLst>
              <a:ext uri="{FF2B5EF4-FFF2-40B4-BE49-F238E27FC236}">
                <a16:creationId xmlns:a16="http://schemas.microsoft.com/office/drawing/2014/main" id="{C9269193-5272-4A1C-9081-BD0F5F018CC8}"/>
              </a:ext>
            </a:extLst>
          </p:cNvPr>
          <p:cNvSpPr>
            <a:spLocks noGrp="1"/>
          </p:cNvSpPr>
          <p:nvPr>
            <p:ph idx="1"/>
          </p:nvPr>
        </p:nvSpPr>
        <p:spPr/>
        <p:txBody>
          <a:bodyPr vert="horz" lIns="91440" tIns="45720" rIns="91440" bIns="45720" rtlCol="0" anchor="t">
            <a:normAutofit/>
          </a:bodyPr>
          <a:lstStyle/>
          <a:p>
            <a:r>
              <a:rPr lang="en-GB" dirty="0"/>
              <a:t>What it is</a:t>
            </a:r>
          </a:p>
          <a:p>
            <a:r>
              <a:rPr lang="en-GB" dirty="0"/>
              <a:t>We can help setting it up</a:t>
            </a:r>
          </a:p>
          <a:p>
            <a:r>
              <a:rPr lang="en-GB" dirty="0"/>
              <a:t>Gallery and accessing notebooks</a:t>
            </a:r>
          </a:p>
          <a:p>
            <a:endParaRPr lang="en-GB" dirty="0"/>
          </a:p>
          <a:p>
            <a:pPr marL="0" indent="0">
              <a:buNone/>
            </a:pPr>
            <a:endParaRPr lang="en-GB" dirty="0"/>
          </a:p>
        </p:txBody>
      </p:sp>
    </p:spTree>
    <p:extLst>
      <p:ext uri="{BB962C8B-B14F-4D97-AF65-F5344CB8AC3E}">
        <p14:creationId xmlns:p14="http://schemas.microsoft.com/office/powerpoint/2010/main" val="24491136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50793-1A5C-4EB2-980B-12FCCDDFB9BF}"/>
              </a:ext>
            </a:extLst>
          </p:cNvPr>
          <p:cNvSpPr>
            <a:spLocks noGrp="1"/>
          </p:cNvSpPr>
          <p:nvPr>
            <p:ph type="title"/>
          </p:nvPr>
        </p:nvSpPr>
        <p:spPr/>
        <p:txBody>
          <a:bodyPr/>
          <a:lstStyle/>
          <a:p>
            <a:r>
              <a:rPr lang="en-GB" dirty="0"/>
              <a:t>Flow Control: Logical Operators</a:t>
            </a:r>
          </a:p>
        </p:txBody>
      </p:sp>
      <p:sp>
        <p:nvSpPr>
          <p:cNvPr id="3" name="Content Placeholder 2">
            <a:extLst>
              <a:ext uri="{FF2B5EF4-FFF2-40B4-BE49-F238E27FC236}">
                <a16:creationId xmlns:a16="http://schemas.microsoft.com/office/drawing/2014/main" id="{E7C9D0CB-FD1E-4DA4-923D-EF3DCB449B1E}"/>
              </a:ext>
            </a:extLst>
          </p:cNvPr>
          <p:cNvSpPr>
            <a:spLocks noGrp="1"/>
          </p:cNvSpPr>
          <p:nvPr>
            <p:ph idx="1"/>
          </p:nvPr>
        </p:nvSpPr>
        <p:spPr/>
        <p:txBody>
          <a:bodyPr/>
          <a:lstStyle/>
          <a:p>
            <a:pPr marL="0" indent="0">
              <a:buNone/>
              <a:defRPr/>
            </a:pPr>
            <a:r>
              <a:rPr lang="en-GB" dirty="0">
                <a:solidFill>
                  <a:schemeClr val="accent6"/>
                </a:solidFill>
                <a:latin typeface="Consolas" panose="020B0609020204030204" pitchFamily="49" charset="0"/>
              </a:rPr>
              <a:t>&gt;&gt;&gt; a = 5</a:t>
            </a:r>
          </a:p>
          <a:p>
            <a:pPr marL="0" indent="0">
              <a:buNone/>
              <a:defRPr/>
            </a:pPr>
            <a:r>
              <a:rPr lang="en-GB" dirty="0">
                <a:solidFill>
                  <a:schemeClr val="accent6"/>
                </a:solidFill>
                <a:latin typeface="Consolas" panose="020B0609020204030204" pitchFamily="49" charset="0"/>
              </a:rPr>
              <a:t>&gt;&gt;&gt; b = 10</a:t>
            </a:r>
          </a:p>
          <a:p>
            <a:pPr marL="0" indent="0">
              <a:buNone/>
              <a:defRPr/>
            </a:pPr>
            <a:endParaRPr lang="en-GB" dirty="0">
              <a:solidFill>
                <a:schemeClr val="accent6"/>
              </a:solidFill>
              <a:latin typeface="Consolas" panose="020B0609020204030204" pitchFamily="49" charset="0"/>
            </a:endParaRPr>
          </a:p>
          <a:p>
            <a:pPr marL="0" indent="0">
              <a:buNone/>
              <a:defRPr/>
            </a:pPr>
            <a:r>
              <a:rPr lang="en-GB" dirty="0">
                <a:solidFill>
                  <a:schemeClr val="accent6"/>
                </a:solidFill>
                <a:latin typeface="Consolas" panose="020B0609020204030204" pitchFamily="49" charset="0"/>
              </a:rPr>
              <a:t>&gt;&gt;&gt;  a &lt; b and b % 2 == 0</a:t>
            </a:r>
          </a:p>
          <a:p>
            <a:pPr marL="0" indent="0">
              <a:buNone/>
              <a:defRPr/>
            </a:pPr>
            <a:r>
              <a:rPr lang="en-GB" dirty="0">
                <a:solidFill>
                  <a:schemeClr val="accent6"/>
                </a:solidFill>
                <a:latin typeface="Consolas" panose="020B0609020204030204" pitchFamily="49" charset="0"/>
              </a:rPr>
              <a:t>&gt;&gt;&gt;  a &lt; b or b % 2 == 0 </a:t>
            </a:r>
          </a:p>
          <a:p>
            <a:pPr marL="0" indent="0">
              <a:buNone/>
              <a:defRPr/>
            </a:pPr>
            <a:r>
              <a:rPr lang="en-GB" dirty="0">
                <a:solidFill>
                  <a:schemeClr val="accent6"/>
                </a:solidFill>
                <a:latin typeface="Consolas" panose="020B0609020204030204" pitchFamily="49" charset="0"/>
              </a:rPr>
              <a:t>&gt;&gt;&gt;  a &lt; b and a % 2 == 0</a:t>
            </a:r>
          </a:p>
          <a:p>
            <a:pPr marL="0" indent="0">
              <a:buNone/>
              <a:defRPr/>
            </a:pPr>
            <a:r>
              <a:rPr lang="en-GB" dirty="0">
                <a:solidFill>
                  <a:schemeClr val="accent6"/>
                </a:solidFill>
                <a:latin typeface="Consolas" panose="020B0609020204030204" pitchFamily="49" charset="0"/>
              </a:rPr>
              <a:t>&gt;&gt;&gt;  not a &lt; b</a:t>
            </a:r>
          </a:p>
          <a:p>
            <a:pPr marL="0" indent="0">
              <a:buNone/>
              <a:defRPr/>
            </a:pPr>
            <a:r>
              <a:rPr lang="en-GB" dirty="0">
                <a:solidFill>
                  <a:schemeClr val="accent6"/>
                </a:solidFill>
                <a:latin typeface="Consolas" panose="020B0609020204030204" pitchFamily="49" charset="0"/>
              </a:rPr>
              <a:t>&gt;&gt;&gt;  not a &lt; b and a &gt; b</a:t>
            </a:r>
          </a:p>
          <a:p>
            <a:pPr marL="0" indent="0">
              <a:buNone/>
              <a:defRPr/>
            </a:pPr>
            <a:r>
              <a:rPr lang="en-GB" dirty="0">
                <a:solidFill>
                  <a:schemeClr val="accent6"/>
                </a:solidFill>
                <a:latin typeface="Consolas" panose="020B0609020204030204" pitchFamily="49" charset="0"/>
              </a:rPr>
              <a:t>&gt;&gt;&gt;  not (a &lt; b and a &gt; b)</a:t>
            </a:r>
          </a:p>
          <a:p>
            <a:endParaRPr lang="en-GB" dirty="0"/>
          </a:p>
        </p:txBody>
      </p:sp>
      <p:sp>
        <p:nvSpPr>
          <p:cNvPr id="4" name="Rectangle: Rounded Corners 3">
            <a:extLst>
              <a:ext uri="{FF2B5EF4-FFF2-40B4-BE49-F238E27FC236}">
                <a16:creationId xmlns:a16="http://schemas.microsoft.com/office/drawing/2014/main" id="{0F908792-B1E4-4EF4-A083-C71FF301BF14}"/>
              </a:ext>
            </a:extLst>
          </p:cNvPr>
          <p:cNvSpPr/>
          <p:nvPr/>
        </p:nvSpPr>
        <p:spPr>
          <a:xfrm>
            <a:off x="5346192" y="3017520"/>
            <a:ext cx="749808" cy="302133"/>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alibri body"/>
              </a:rPr>
              <a:t>True</a:t>
            </a:r>
          </a:p>
        </p:txBody>
      </p:sp>
      <p:sp>
        <p:nvSpPr>
          <p:cNvPr id="5" name="Rectangle: Rounded Corners 4">
            <a:extLst>
              <a:ext uri="{FF2B5EF4-FFF2-40B4-BE49-F238E27FC236}">
                <a16:creationId xmlns:a16="http://schemas.microsoft.com/office/drawing/2014/main" id="{1FCB9E2A-B555-4B2E-ADF1-3472E0197580}"/>
              </a:ext>
            </a:extLst>
          </p:cNvPr>
          <p:cNvSpPr/>
          <p:nvPr/>
        </p:nvSpPr>
        <p:spPr>
          <a:xfrm>
            <a:off x="5346192" y="3422412"/>
            <a:ext cx="749808" cy="302133"/>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alibri body"/>
              </a:rPr>
              <a:t>True</a:t>
            </a:r>
          </a:p>
        </p:txBody>
      </p:sp>
      <p:sp>
        <p:nvSpPr>
          <p:cNvPr id="6" name="Rectangle: Rounded Corners 5">
            <a:extLst>
              <a:ext uri="{FF2B5EF4-FFF2-40B4-BE49-F238E27FC236}">
                <a16:creationId xmlns:a16="http://schemas.microsoft.com/office/drawing/2014/main" id="{6E20A3D3-71F5-435C-896E-2E8F61BE9B70}"/>
              </a:ext>
            </a:extLst>
          </p:cNvPr>
          <p:cNvSpPr/>
          <p:nvPr/>
        </p:nvSpPr>
        <p:spPr>
          <a:xfrm>
            <a:off x="5346192" y="3825669"/>
            <a:ext cx="749808" cy="302133"/>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alibri body"/>
              </a:rPr>
              <a:t>False</a:t>
            </a:r>
          </a:p>
        </p:txBody>
      </p:sp>
      <p:sp>
        <p:nvSpPr>
          <p:cNvPr id="7" name="Rectangle: Rounded Corners 6">
            <a:extLst>
              <a:ext uri="{FF2B5EF4-FFF2-40B4-BE49-F238E27FC236}">
                <a16:creationId xmlns:a16="http://schemas.microsoft.com/office/drawing/2014/main" id="{63EB5D6A-459D-4CCC-AB05-2893251FC264}"/>
              </a:ext>
            </a:extLst>
          </p:cNvPr>
          <p:cNvSpPr/>
          <p:nvPr/>
        </p:nvSpPr>
        <p:spPr>
          <a:xfrm>
            <a:off x="5346192" y="4229743"/>
            <a:ext cx="749808" cy="302133"/>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alibri body"/>
              </a:rPr>
              <a:t>False</a:t>
            </a:r>
          </a:p>
        </p:txBody>
      </p:sp>
      <p:sp>
        <p:nvSpPr>
          <p:cNvPr id="8" name="Rectangle: Rounded Corners 7">
            <a:extLst>
              <a:ext uri="{FF2B5EF4-FFF2-40B4-BE49-F238E27FC236}">
                <a16:creationId xmlns:a16="http://schemas.microsoft.com/office/drawing/2014/main" id="{DF2FF89F-20CC-496F-AA2D-647309738929}"/>
              </a:ext>
            </a:extLst>
          </p:cNvPr>
          <p:cNvSpPr/>
          <p:nvPr/>
        </p:nvSpPr>
        <p:spPr>
          <a:xfrm>
            <a:off x="5321809" y="4633817"/>
            <a:ext cx="749808" cy="302133"/>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alibri body"/>
              </a:rPr>
              <a:t>False</a:t>
            </a:r>
          </a:p>
        </p:txBody>
      </p:sp>
      <p:sp>
        <p:nvSpPr>
          <p:cNvPr id="9" name="Rectangle: Rounded Corners 8">
            <a:extLst>
              <a:ext uri="{FF2B5EF4-FFF2-40B4-BE49-F238E27FC236}">
                <a16:creationId xmlns:a16="http://schemas.microsoft.com/office/drawing/2014/main" id="{0FE56FFB-3502-449A-A804-0198BB43DA0A}"/>
              </a:ext>
            </a:extLst>
          </p:cNvPr>
          <p:cNvSpPr/>
          <p:nvPr/>
        </p:nvSpPr>
        <p:spPr>
          <a:xfrm>
            <a:off x="5321809" y="5037074"/>
            <a:ext cx="749808" cy="302133"/>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alibri body"/>
              </a:rPr>
              <a:t>True</a:t>
            </a:r>
          </a:p>
        </p:txBody>
      </p:sp>
    </p:spTree>
    <p:extLst>
      <p:ext uri="{BB962C8B-B14F-4D97-AF65-F5344CB8AC3E}">
        <p14:creationId xmlns:p14="http://schemas.microsoft.com/office/powerpoint/2010/main" val="322106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5833D-EC43-4B4C-B7D0-2EB567F81F51}"/>
              </a:ext>
            </a:extLst>
          </p:cNvPr>
          <p:cNvSpPr>
            <a:spLocks noGrp="1"/>
          </p:cNvSpPr>
          <p:nvPr>
            <p:ph type="title"/>
          </p:nvPr>
        </p:nvSpPr>
        <p:spPr/>
        <p:txBody>
          <a:bodyPr/>
          <a:lstStyle/>
          <a:p>
            <a:r>
              <a:rPr lang="en-GB" dirty="0"/>
              <a:t>Flow Control: Precedence</a:t>
            </a:r>
          </a:p>
        </p:txBody>
      </p:sp>
      <p:graphicFrame>
        <p:nvGraphicFramePr>
          <p:cNvPr id="7" name="Content Placeholder 6">
            <a:extLst>
              <a:ext uri="{FF2B5EF4-FFF2-40B4-BE49-F238E27FC236}">
                <a16:creationId xmlns:a16="http://schemas.microsoft.com/office/drawing/2014/main" id="{B99B7FA9-A003-6137-D909-74CC9AB5B120}"/>
              </a:ext>
            </a:extLst>
          </p:cNvPr>
          <p:cNvGraphicFramePr>
            <a:graphicFrameLocks noGrp="1"/>
          </p:cNvGraphicFramePr>
          <p:nvPr>
            <p:ph idx="1"/>
            <p:extLst>
              <p:ext uri="{D42A27DB-BD31-4B8C-83A1-F6EECF244321}">
                <p14:modId xmlns:p14="http://schemas.microsoft.com/office/powerpoint/2010/main" val="2975270151"/>
              </p:ext>
            </p:extLst>
          </p:nvPr>
        </p:nvGraphicFramePr>
        <p:xfrm>
          <a:off x="1050073" y="1421781"/>
          <a:ext cx="10088132" cy="5291734"/>
        </p:xfrm>
        <a:graphic>
          <a:graphicData uri="http://schemas.openxmlformats.org/drawingml/2006/table">
            <a:tbl>
              <a:tblPr firstRow="1" bandRow="1">
                <a:tableStyleId>{5C22544A-7EE6-4342-B048-85BDC9FD1C3A}</a:tableStyleId>
              </a:tblPr>
              <a:tblGrid>
                <a:gridCol w="5044066">
                  <a:extLst>
                    <a:ext uri="{9D8B030D-6E8A-4147-A177-3AD203B41FA5}">
                      <a16:colId xmlns:a16="http://schemas.microsoft.com/office/drawing/2014/main" val="1646284259"/>
                    </a:ext>
                  </a:extLst>
                </a:gridCol>
                <a:gridCol w="5044066">
                  <a:extLst>
                    <a:ext uri="{9D8B030D-6E8A-4147-A177-3AD203B41FA5}">
                      <a16:colId xmlns:a16="http://schemas.microsoft.com/office/drawing/2014/main" val="3363905233"/>
                    </a:ext>
                  </a:extLst>
                </a:gridCol>
              </a:tblGrid>
              <a:tr h="377981">
                <a:tc>
                  <a:txBody>
                    <a:bodyPr/>
                    <a:lstStyle/>
                    <a:p>
                      <a:pPr algn="l"/>
                      <a:r>
                        <a:rPr lang="en-GB" sz="800" dirty="0">
                          <a:effectLst/>
                        </a:rPr>
                        <a:t>Operators</a:t>
                      </a:r>
                      <a:endParaRPr lang="en-GB" sz="800" b="0">
                        <a:effectLst/>
                      </a:endParaRPr>
                    </a:p>
                  </a:txBody>
                  <a:tcPr marL="228600" marR="228600" marT="114300" marB="114300" anchor="ctr"/>
                </a:tc>
                <a:tc>
                  <a:txBody>
                    <a:bodyPr/>
                    <a:lstStyle/>
                    <a:p>
                      <a:pPr algn="l"/>
                      <a:r>
                        <a:rPr lang="en-GB" sz="900" dirty="0">
                          <a:effectLst/>
                        </a:rPr>
                        <a:t>Meaning</a:t>
                      </a:r>
                      <a:endParaRPr lang="en-GB" sz="900" b="0">
                        <a:effectLst/>
                      </a:endParaRPr>
                    </a:p>
                  </a:txBody>
                  <a:tcPr marL="228600" marR="228600" marT="114300" marB="114300" anchor="ctr"/>
                </a:tc>
                <a:extLst>
                  <a:ext uri="{0D108BD9-81ED-4DB2-BD59-A6C34878D82A}">
                    <a16:rowId xmlns:a16="http://schemas.microsoft.com/office/drawing/2014/main" val="3042324992"/>
                  </a:ext>
                </a:extLst>
              </a:tr>
              <a:tr h="377981">
                <a:tc>
                  <a:txBody>
                    <a:bodyPr/>
                    <a:lstStyle/>
                    <a:p>
                      <a:r>
                        <a:rPr lang="en-GB" sz="900" dirty="0">
                          <a:effectLst/>
                        </a:rPr>
                        <a:t>()</a:t>
                      </a:r>
                    </a:p>
                  </a:txBody>
                  <a:tcPr marL="228600" marR="228600" marT="114300" marB="114300" anchor="ctr"/>
                </a:tc>
                <a:tc>
                  <a:txBody>
                    <a:bodyPr/>
                    <a:lstStyle/>
                    <a:p>
                      <a:r>
                        <a:rPr lang="en-GB" sz="900" dirty="0">
                          <a:effectLst/>
                        </a:rPr>
                        <a:t>Parentheses</a:t>
                      </a:r>
                    </a:p>
                  </a:txBody>
                  <a:tcPr marL="228600" marR="228600" marT="114300" marB="114300" anchor="ctr"/>
                </a:tc>
                <a:extLst>
                  <a:ext uri="{0D108BD9-81ED-4DB2-BD59-A6C34878D82A}">
                    <a16:rowId xmlns:a16="http://schemas.microsoft.com/office/drawing/2014/main" val="3635482581"/>
                  </a:ext>
                </a:extLst>
              </a:tr>
              <a:tr h="377981">
                <a:tc>
                  <a:txBody>
                    <a:bodyPr/>
                    <a:lstStyle/>
                    <a:p>
                      <a:r>
                        <a:rPr lang="en-GB" sz="900" dirty="0">
                          <a:effectLst/>
                        </a:rPr>
                        <a:t>**</a:t>
                      </a:r>
                    </a:p>
                  </a:txBody>
                  <a:tcPr marL="228600" marR="228600" marT="114300" marB="114300" anchor="ctr"/>
                </a:tc>
                <a:tc>
                  <a:txBody>
                    <a:bodyPr/>
                    <a:lstStyle/>
                    <a:p>
                      <a:r>
                        <a:rPr lang="en-GB" sz="900" dirty="0">
                          <a:effectLst/>
                        </a:rPr>
                        <a:t>Exponent</a:t>
                      </a:r>
                    </a:p>
                  </a:txBody>
                  <a:tcPr marL="228600" marR="228600" marT="114300" marB="114300" anchor="ctr"/>
                </a:tc>
                <a:extLst>
                  <a:ext uri="{0D108BD9-81ED-4DB2-BD59-A6C34878D82A}">
                    <a16:rowId xmlns:a16="http://schemas.microsoft.com/office/drawing/2014/main" val="415225167"/>
                  </a:ext>
                </a:extLst>
              </a:tr>
              <a:tr h="377981">
                <a:tc>
                  <a:txBody>
                    <a:bodyPr/>
                    <a:lstStyle/>
                    <a:p>
                      <a:r>
                        <a:rPr lang="en-GB" sz="900" dirty="0">
                          <a:effectLst/>
                        </a:rPr>
                        <a:t>+x, -x, ~x</a:t>
                      </a:r>
                    </a:p>
                  </a:txBody>
                  <a:tcPr marL="228600" marR="228600" marT="114300" marB="114300" anchor="ctr"/>
                </a:tc>
                <a:tc>
                  <a:txBody>
                    <a:bodyPr/>
                    <a:lstStyle/>
                    <a:p>
                      <a:r>
                        <a:rPr lang="en-GB" sz="900" dirty="0">
                          <a:effectLst/>
                        </a:rPr>
                        <a:t>Unary plus, Unary minus, Bitwise NOT</a:t>
                      </a:r>
                    </a:p>
                  </a:txBody>
                  <a:tcPr marL="228600" marR="228600" marT="114300" marB="114300" anchor="ctr"/>
                </a:tc>
                <a:extLst>
                  <a:ext uri="{0D108BD9-81ED-4DB2-BD59-A6C34878D82A}">
                    <a16:rowId xmlns:a16="http://schemas.microsoft.com/office/drawing/2014/main" val="820514433"/>
                  </a:ext>
                </a:extLst>
              </a:tr>
              <a:tr h="377981">
                <a:tc>
                  <a:txBody>
                    <a:bodyPr/>
                    <a:lstStyle/>
                    <a:p>
                      <a:r>
                        <a:rPr lang="en-GB" sz="900" dirty="0">
                          <a:effectLst/>
                        </a:rPr>
                        <a:t>*, /, //, %</a:t>
                      </a:r>
                    </a:p>
                  </a:txBody>
                  <a:tcPr marL="228600" marR="228600" marT="114300" marB="114300" anchor="ctr"/>
                </a:tc>
                <a:tc>
                  <a:txBody>
                    <a:bodyPr/>
                    <a:lstStyle/>
                    <a:p>
                      <a:r>
                        <a:rPr lang="en-GB" sz="900" dirty="0">
                          <a:effectLst/>
                        </a:rPr>
                        <a:t>Multiplication, Division, Floor division, Modulus</a:t>
                      </a:r>
                    </a:p>
                  </a:txBody>
                  <a:tcPr marL="228600" marR="228600" marT="114300" marB="114300" anchor="ctr"/>
                </a:tc>
                <a:extLst>
                  <a:ext uri="{0D108BD9-81ED-4DB2-BD59-A6C34878D82A}">
                    <a16:rowId xmlns:a16="http://schemas.microsoft.com/office/drawing/2014/main" val="1942811593"/>
                  </a:ext>
                </a:extLst>
              </a:tr>
              <a:tr h="377981">
                <a:tc>
                  <a:txBody>
                    <a:bodyPr/>
                    <a:lstStyle/>
                    <a:p>
                      <a:r>
                        <a:rPr lang="en-GB" sz="900" dirty="0">
                          <a:effectLst/>
                        </a:rPr>
                        <a:t>+, -</a:t>
                      </a:r>
                    </a:p>
                  </a:txBody>
                  <a:tcPr marL="228600" marR="228600" marT="114300" marB="114300" anchor="ctr"/>
                </a:tc>
                <a:tc>
                  <a:txBody>
                    <a:bodyPr/>
                    <a:lstStyle/>
                    <a:p>
                      <a:r>
                        <a:rPr lang="en-GB" sz="900" dirty="0">
                          <a:effectLst/>
                        </a:rPr>
                        <a:t>Addition, Subtraction</a:t>
                      </a:r>
                    </a:p>
                  </a:txBody>
                  <a:tcPr marL="228600" marR="228600" marT="114300" marB="114300" anchor="ctr"/>
                </a:tc>
                <a:extLst>
                  <a:ext uri="{0D108BD9-81ED-4DB2-BD59-A6C34878D82A}">
                    <a16:rowId xmlns:a16="http://schemas.microsoft.com/office/drawing/2014/main" val="121600793"/>
                  </a:ext>
                </a:extLst>
              </a:tr>
              <a:tr h="377981">
                <a:tc>
                  <a:txBody>
                    <a:bodyPr/>
                    <a:lstStyle/>
                    <a:p>
                      <a:r>
                        <a:rPr lang="en-GB" sz="900" dirty="0">
                          <a:effectLst/>
                        </a:rPr>
                        <a:t>&lt;&lt;, &gt;&gt;</a:t>
                      </a:r>
                    </a:p>
                  </a:txBody>
                  <a:tcPr marL="228600" marR="228600" marT="114300" marB="114300" anchor="ctr"/>
                </a:tc>
                <a:tc>
                  <a:txBody>
                    <a:bodyPr/>
                    <a:lstStyle/>
                    <a:p>
                      <a:r>
                        <a:rPr lang="en-GB" sz="900" dirty="0">
                          <a:effectLst/>
                        </a:rPr>
                        <a:t>Bitwise shift operators</a:t>
                      </a:r>
                    </a:p>
                  </a:txBody>
                  <a:tcPr marL="228600" marR="228600" marT="114300" marB="114300" anchor="ctr"/>
                </a:tc>
                <a:extLst>
                  <a:ext uri="{0D108BD9-81ED-4DB2-BD59-A6C34878D82A}">
                    <a16:rowId xmlns:a16="http://schemas.microsoft.com/office/drawing/2014/main" val="3829510820"/>
                  </a:ext>
                </a:extLst>
              </a:tr>
              <a:tr h="377981">
                <a:tc>
                  <a:txBody>
                    <a:bodyPr/>
                    <a:lstStyle/>
                    <a:p>
                      <a:r>
                        <a:rPr lang="en-GB" sz="900" dirty="0">
                          <a:effectLst/>
                        </a:rPr>
                        <a:t>&amp;</a:t>
                      </a:r>
                    </a:p>
                  </a:txBody>
                  <a:tcPr marL="228600" marR="228600" marT="114300" marB="114300" anchor="ctr"/>
                </a:tc>
                <a:tc>
                  <a:txBody>
                    <a:bodyPr/>
                    <a:lstStyle/>
                    <a:p>
                      <a:r>
                        <a:rPr lang="en-GB" sz="900" dirty="0">
                          <a:effectLst/>
                        </a:rPr>
                        <a:t>Bitwise AND</a:t>
                      </a:r>
                    </a:p>
                  </a:txBody>
                  <a:tcPr marL="228600" marR="228600" marT="114300" marB="114300" anchor="ctr"/>
                </a:tc>
                <a:extLst>
                  <a:ext uri="{0D108BD9-81ED-4DB2-BD59-A6C34878D82A}">
                    <a16:rowId xmlns:a16="http://schemas.microsoft.com/office/drawing/2014/main" val="2731175168"/>
                  </a:ext>
                </a:extLst>
              </a:tr>
              <a:tr h="377981">
                <a:tc>
                  <a:txBody>
                    <a:bodyPr/>
                    <a:lstStyle/>
                    <a:p>
                      <a:r>
                        <a:rPr lang="en-GB" sz="900" dirty="0">
                          <a:effectLst/>
                        </a:rPr>
                        <a:t>^</a:t>
                      </a:r>
                    </a:p>
                  </a:txBody>
                  <a:tcPr marL="228600" marR="228600" marT="114300" marB="114300" anchor="ctr"/>
                </a:tc>
                <a:tc>
                  <a:txBody>
                    <a:bodyPr/>
                    <a:lstStyle/>
                    <a:p>
                      <a:r>
                        <a:rPr lang="en-GB" sz="900" dirty="0">
                          <a:effectLst/>
                        </a:rPr>
                        <a:t>Bitwise XOR</a:t>
                      </a:r>
                    </a:p>
                  </a:txBody>
                  <a:tcPr marL="228600" marR="228600" marT="114300" marB="114300" anchor="ctr"/>
                </a:tc>
                <a:extLst>
                  <a:ext uri="{0D108BD9-81ED-4DB2-BD59-A6C34878D82A}">
                    <a16:rowId xmlns:a16="http://schemas.microsoft.com/office/drawing/2014/main" val="1290622449"/>
                  </a:ext>
                </a:extLst>
              </a:tr>
              <a:tr h="377981">
                <a:tc>
                  <a:txBody>
                    <a:bodyPr/>
                    <a:lstStyle/>
                    <a:p>
                      <a:r>
                        <a:rPr lang="en-GB" sz="900" dirty="0">
                          <a:effectLst/>
                        </a:rPr>
                        <a:t>|</a:t>
                      </a:r>
                    </a:p>
                  </a:txBody>
                  <a:tcPr marL="228600" marR="228600" marT="114300" marB="114300" anchor="ctr"/>
                </a:tc>
                <a:tc>
                  <a:txBody>
                    <a:bodyPr/>
                    <a:lstStyle/>
                    <a:p>
                      <a:r>
                        <a:rPr lang="en-GB" sz="900" dirty="0">
                          <a:effectLst/>
                        </a:rPr>
                        <a:t>Bitwise OR</a:t>
                      </a:r>
                    </a:p>
                  </a:txBody>
                  <a:tcPr marL="228600" marR="228600" marT="114300" marB="114300" anchor="ctr"/>
                </a:tc>
                <a:extLst>
                  <a:ext uri="{0D108BD9-81ED-4DB2-BD59-A6C34878D82A}">
                    <a16:rowId xmlns:a16="http://schemas.microsoft.com/office/drawing/2014/main" val="3014962086"/>
                  </a:ext>
                </a:extLst>
              </a:tr>
              <a:tr h="377981">
                <a:tc>
                  <a:txBody>
                    <a:bodyPr/>
                    <a:lstStyle/>
                    <a:p>
                      <a:r>
                        <a:rPr lang="en-GB" sz="900" dirty="0">
                          <a:effectLst/>
                        </a:rPr>
                        <a:t>==, !=, &gt;, &gt;=, &lt;, &lt;=, is, is not, in, not in</a:t>
                      </a:r>
                    </a:p>
                  </a:txBody>
                  <a:tcPr marL="228600" marR="228600" marT="114300" marB="114300" anchor="ctr"/>
                </a:tc>
                <a:tc>
                  <a:txBody>
                    <a:bodyPr/>
                    <a:lstStyle/>
                    <a:p>
                      <a:r>
                        <a:rPr lang="en-GB" sz="900" dirty="0">
                          <a:effectLst/>
                        </a:rPr>
                        <a:t>Comparisons, Identity, Membership operators</a:t>
                      </a:r>
                    </a:p>
                  </a:txBody>
                  <a:tcPr marL="228600" marR="228600" marT="114300" marB="114300" anchor="ctr"/>
                </a:tc>
                <a:extLst>
                  <a:ext uri="{0D108BD9-81ED-4DB2-BD59-A6C34878D82A}">
                    <a16:rowId xmlns:a16="http://schemas.microsoft.com/office/drawing/2014/main" val="1632780124"/>
                  </a:ext>
                </a:extLst>
              </a:tr>
              <a:tr h="377981">
                <a:tc>
                  <a:txBody>
                    <a:bodyPr/>
                    <a:lstStyle/>
                    <a:p>
                      <a:r>
                        <a:rPr lang="en-GB" sz="900" dirty="0">
                          <a:effectLst/>
                        </a:rPr>
                        <a:t>not</a:t>
                      </a:r>
                    </a:p>
                  </a:txBody>
                  <a:tcPr marL="228600" marR="228600" marT="114300" marB="114300" anchor="ctr"/>
                </a:tc>
                <a:tc>
                  <a:txBody>
                    <a:bodyPr/>
                    <a:lstStyle/>
                    <a:p>
                      <a:r>
                        <a:rPr lang="en-GB" sz="900" dirty="0">
                          <a:effectLst/>
                        </a:rPr>
                        <a:t>Logical NOT</a:t>
                      </a:r>
                    </a:p>
                  </a:txBody>
                  <a:tcPr marL="228600" marR="228600" marT="114300" marB="114300" anchor="ctr"/>
                </a:tc>
                <a:extLst>
                  <a:ext uri="{0D108BD9-81ED-4DB2-BD59-A6C34878D82A}">
                    <a16:rowId xmlns:a16="http://schemas.microsoft.com/office/drawing/2014/main" val="2007286330"/>
                  </a:ext>
                </a:extLst>
              </a:tr>
              <a:tr h="377981">
                <a:tc>
                  <a:txBody>
                    <a:bodyPr/>
                    <a:lstStyle/>
                    <a:p>
                      <a:r>
                        <a:rPr lang="en-GB" sz="900" dirty="0">
                          <a:effectLst/>
                        </a:rPr>
                        <a:t>and</a:t>
                      </a:r>
                    </a:p>
                  </a:txBody>
                  <a:tcPr marL="228600" marR="228600" marT="114300" marB="114300" anchor="ctr"/>
                </a:tc>
                <a:tc>
                  <a:txBody>
                    <a:bodyPr/>
                    <a:lstStyle/>
                    <a:p>
                      <a:r>
                        <a:rPr lang="en-GB" sz="900" dirty="0">
                          <a:effectLst/>
                        </a:rPr>
                        <a:t>Logical AND</a:t>
                      </a:r>
                    </a:p>
                  </a:txBody>
                  <a:tcPr marL="228600" marR="228600" marT="114300" marB="114300" anchor="ctr"/>
                </a:tc>
                <a:extLst>
                  <a:ext uri="{0D108BD9-81ED-4DB2-BD59-A6C34878D82A}">
                    <a16:rowId xmlns:a16="http://schemas.microsoft.com/office/drawing/2014/main" val="1394402161"/>
                  </a:ext>
                </a:extLst>
              </a:tr>
              <a:tr h="377981">
                <a:tc>
                  <a:txBody>
                    <a:bodyPr/>
                    <a:lstStyle/>
                    <a:p>
                      <a:r>
                        <a:rPr lang="en-GB" sz="900" dirty="0">
                          <a:effectLst/>
                        </a:rPr>
                        <a:t>or</a:t>
                      </a:r>
                    </a:p>
                  </a:txBody>
                  <a:tcPr marL="228600" marR="228600" marT="114300" marB="114300" anchor="ctr"/>
                </a:tc>
                <a:tc>
                  <a:txBody>
                    <a:bodyPr/>
                    <a:lstStyle/>
                    <a:p>
                      <a:r>
                        <a:rPr lang="en-GB" sz="900" dirty="0">
                          <a:effectLst/>
                        </a:rPr>
                        <a:t>Logical OR</a:t>
                      </a:r>
                    </a:p>
                  </a:txBody>
                  <a:tcPr marL="228600" marR="228600" marT="114300" marB="114300" anchor="ctr"/>
                </a:tc>
                <a:extLst>
                  <a:ext uri="{0D108BD9-81ED-4DB2-BD59-A6C34878D82A}">
                    <a16:rowId xmlns:a16="http://schemas.microsoft.com/office/drawing/2014/main" val="1261195721"/>
                  </a:ext>
                </a:extLst>
              </a:tr>
            </a:tbl>
          </a:graphicData>
        </a:graphic>
      </p:graphicFrame>
      <p:sp>
        <p:nvSpPr>
          <p:cNvPr id="9" name="Rectangle: Rounded Corners 8">
            <a:extLst>
              <a:ext uri="{FF2B5EF4-FFF2-40B4-BE49-F238E27FC236}">
                <a16:creationId xmlns:a16="http://schemas.microsoft.com/office/drawing/2014/main" id="{7D853819-DBD3-B9F9-5E65-E44B1526A208}"/>
              </a:ext>
            </a:extLst>
          </p:cNvPr>
          <p:cNvSpPr/>
          <p:nvPr/>
        </p:nvSpPr>
        <p:spPr>
          <a:xfrm>
            <a:off x="9416388" y="1103227"/>
            <a:ext cx="2236637" cy="887572"/>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400" dirty="0">
                <a:solidFill>
                  <a:schemeClr val="tx1"/>
                </a:solidFill>
                <a:latin typeface="Calibri body"/>
              </a:rPr>
              <a:t>Precedence is listed in descending order</a:t>
            </a:r>
          </a:p>
        </p:txBody>
      </p:sp>
    </p:spTree>
    <p:extLst>
      <p:ext uri="{BB962C8B-B14F-4D97-AF65-F5344CB8AC3E}">
        <p14:creationId xmlns:p14="http://schemas.microsoft.com/office/powerpoint/2010/main" val="414104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FB1DFFD2-E4C2-48D2-9D1E-65C28EE2F830}"/>
              </a:ext>
            </a:extLst>
          </p:cNvPr>
          <p:cNvSpPr>
            <a:spLocks noGrp="1"/>
          </p:cNvSpPr>
          <p:nvPr>
            <p:ph type="subTitle" idx="16"/>
          </p:nvPr>
        </p:nvSpPr>
        <p:spPr/>
        <p:txBody>
          <a:bodyPr/>
          <a:lstStyle/>
          <a:p>
            <a:endParaRPr lang="en-GB"/>
          </a:p>
        </p:txBody>
      </p:sp>
      <p:sp>
        <p:nvSpPr>
          <p:cNvPr id="4" name="Title 3">
            <a:extLst>
              <a:ext uri="{FF2B5EF4-FFF2-40B4-BE49-F238E27FC236}">
                <a16:creationId xmlns:a16="http://schemas.microsoft.com/office/drawing/2014/main" id="{B55F9D4D-7D90-44B6-8CD7-DE5891C88895}"/>
              </a:ext>
            </a:extLst>
          </p:cNvPr>
          <p:cNvSpPr>
            <a:spLocks noGrp="1"/>
          </p:cNvSpPr>
          <p:nvPr>
            <p:ph type="title"/>
          </p:nvPr>
        </p:nvSpPr>
        <p:spPr/>
        <p:txBody>
          <a:bodyPr/>
          <a:lstStyle/>
          <a:p>
            <a:r>
              <a:rPr lang="en-GB" dirty="0"/>
              <a:t>If and Else</a:t>
            </a:r>
          </a:p>
        </p:txBody>
      </p:sp>
    </p:spTree>
    <p:extLst>
      <p:ext uri="{BB962C8B-B14F-4D97-AF65-F5344CB8AC3E}">
        <p14:creationId xmlns:p14="http://schemas.microsoft.com/office/powerpoint/2010/main" val="201742648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7ED2B-0570-4AA5-8B91-312680C22BEA}"/>
              </a:ext>
            </a:extLst>
          </p:cNvPr>
          <p:cNvSpPr>
            <a:spLocks noGrp="1"/>
          </p:cNvSpPr>
          <p:nvPr>
            <p:ph type="title"/>
          </p:nvPr>
        </p:nvSpPr>
        <p:spPr/>
        <p:txBody>
          <a:bodyPr/>
          <a:lstStyle/>
          <a:p>
            <a:r>
              <a:rPr lang="en-GB" dirty="0"/>
              <a:t>Flow Control: If/Else	</a:t>
            </a:r>
          </a:p>
        </p:txBody>
      </p:sp>
      <p:sp>
        <p:nvSpPr>
          <p:cNvPr id="5" name="Content Placeholder 4">
            <a:extLst>
              <a:ext uri="{FF2B5EF4-FFF2-40B4-BE49-F238E27FC236}">
                <a16:creationId xmlns:a16="http://schemas.microsoft.com/office/drawing/2014/main" id="{9D73C2B8-9213-4166-ACFF-0DC2FF069B61}"/>
              </a:ext>
            </a:extLst>
          </p:cNvPr>
          <p:cNvSpPr>
            <a:spLocks noGrp="1"/>
          </p:cNvSpPr>
          <p:nvPr>
            <p:ph idx="1"/>
          </p:nvPr>
        </p:nvSpPr>
        <p:spPr>
          <a:xfrm>
            <a:off x="838200" y="1825625"/>
            <a:ext cx="10515600" cy="1688942"/>
          </a:xfrm>
        </p:spPr>
        <p:txBody>
          <a:bodyPr vert="horz" lIns="91440" tIns="45720" rIns="91440" bIns="45720" rtlCol="0" anchor="t">
            <a:normAutofit/>
          </a:bodyPr>
          <a:lstStyle/>
          <a:p>
            <a:r>
              <a:rPr lang="en-GB" dirty="0">
                <a:latin typeface="Century Gothic"/>
              </a:rPr>
              <a:t>One of the most common and well known methods of flow control is the ‘if’ statement.</a:t>
            </a:r>
            <a:endParaRPr lang="en-GB">
              <a:latin typeface="Century Gothic"/>
            </a:endParaRPr>
          </a:p>
          <a:p>
            <a:r>
              <a:rPr lang="en-GB" dirty="0">
                <a:latin typeface="Century Gothic"/>
              </a:rPr>
              <a:t>Logically, it allows you to perform a set of actions ‘if’ specified conditions are met..</a:t>
            </a:r>
          </a:p>
          <a:p>
            <a:pPr lvl="1"/>
            <a:r>
              <a:rPr lang="en-GB" dirty="0">
                <a:latin typeface="Century Gothic"/>
              </a:rPr>
              <a:t>Think of an example of a real life conditional statement</a:t>
            </a:r>
          </a:p>
          <a:p>
            <a:endParaRPr lang="en-GB" dirty="0">
              <a:latin typeface="Century Gothic"/>
            </a:endParaRPr>
          </a:p>
          <a:p>
            <a:endParaRPr lang="en-GB" dirty="0">
              <a:latin typeface="Century Gothic"/>
            </a:endParaRPr>
          </a:p>
          <a:p>
            <a:pPr marL="0" indent="0">
              <a:buNone/>
            </a:pPr>
            <a:endParaRPr lang="en-GB" dirty="0">
              <a:solidFill>
                <a:schemeClr val="accent6"/>
              </a:solidFill>
              <a:latin typeface="Consolas"/>
            </a:endParaRPr>
          </a:p>
          <a:p>
            <a:pPr marL="0" indent="0">
              <a:buNone/>
            </a:pPr>
            <a:endParaRPr lang="en-GB" dirty="0">
              <a:solidFill>
                <a:schemeClr val="accent6"/>
              </a:solidFill>
              <a:latin typeface="Consolas" panose="020B0609020204030204" pitchFamily="49" charset="0"/>
            </a:endParaRPr>
          </a:p>
          <a:p>
            <a:endParaRPr lang="en-GB" dirty="0"/>
          </a:p>
        </p:txBody>
      </p:sp>
      <p:grpSp>
        <p:nvGrpSpPr>
          <p:cNvPr id="6" name="Group 5">
            <a:extLst>
              <a:ext uri="{FF2B5EF4-FFF2-40B4-BE49-F238E27FC236}">
                <a16:creationId xmlns:a16="http://schemas.microsoft.com/office/drawing/2014/main" id="{AD257063-92A6-40F9-15DD-C42496039983}"/>
              </a:ext>
            </a:extLst>
          </p:cNvPr>
          <p:cNvGrpSpPr/>
          <p:nvPr/>
        </p:nvGrpSpPr>
        <p:grpSpPr>
          <a:xfrm>
            <a:off x="834483" y="3730083"/>
            <a:ext cx="10517458" cy="2915681"/>
            <a:chOff x="834483" y="3730083"/>
            <a:chExt cx="10517458" cy="2915681"/>
          </a:xfrm>
        </p:grpSpPr>
        <p:pic>
          <p:nvPicPr>
            <p:cNvPr id="2" name="Picture 2" descr="Graphical user interface, text, application&#10;&#10;Description automatically generated">
              <a:extLst>
                <a:ext uri="{FF2B5EF4-FFF2-40B4-BE49-F238E27FC236}">
                  <a16:creationId xmlns:a16="http://schemas.microsoft.com/office/drawing/2014/main" id="{7BA36748-6468-5188-54CE-8B51840548DD}"/>
                </a:ext>
              </a:extLst>
            </p:cNvPr>
            <p:cNvPicPr>
              <a:picLocks noChangeAspect="1"/>
            </p:cNvPicPr>
            <p:nvPr/>
          </p:nvPicPr>
          <p:blipFill>
            <a:blip r:embed="rId2"/>
            <a:stretch>
              <a:fillRect/>
            </a:stretch>
          </p:blipFill>
          <p:spPr>
            <a:xfrm>
              <a:off x="837947" y="4289363"/>
              <a:ext cx="9145858" cy="1030329"/>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E6740284-5E83-C610-A433-55F188A92E46}"/>
                </a:ext>
              </a:extLst>
            </p:cNvPr>
            <p:cNvSpPr txBox="1"/>
            <p:nvPr/>
          </p:nvSpPr>
          <p:spPr>
            <a:xfrm>
              <a:off x="840059" y="3730083"/>
              <a:ext cx="105118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Century Gothic"/>
                </a:rPr>
                <a:t>The syntax of a Python 'if' statement is…</a:t>
              </a:r>
              <a:endParaRPr lang="en-US" dirty="0"/>
            </a:p>
          </p:txBody>
        </p:sp>
        <p:sp>
          <p:nvSpPr>
            <p:cNvPr id="7" name="TextBox 6">
              <a:extLst>
                <a:ext uri="{FF2B5EF4-FFF2-40B4-BE49-F238E27FC236}">
                  <a16:creationId xmlns:a16="http://schemas.microsoft.com/office/drawing/2014/main" id="{58B563B4-FC2B-D287-137C-2C270367C7DA}"/>
                </a:ext>
              </a:extLst>
            </p:cNvPr>
            <p:cNvSpPr txBox="1"/>
            <p:nvPr/>
          </p:nvSpPr>
          <p:spPr>
            <a:xfrm>
              <a:off x="834483" y="5722434"/>
              <a:ext cx="1051188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Century Gothic"/>
                </a:rPr>
                <a:t>The 'if' statement itself is essentially the same as the </a:t>
              </a:r>
              <a:r>
                <a:rPr lang="en-GB" dirty="0" err="1">
                  <a:latin typeface="Century Gothic"/>
                </a:rPr>
                <a:t>boolean</a:t>
              </a:r>
              <a:r>
                <a:rPr lang="en-GB" dirty="0">
                  <a:latin typeface="Century Gothic"/>
                </a:rPr>
                <a:t> statements we've looked at previously, but being an 'if' statement allows for a more complex response than simply True or False.</a:t>
              </a:r>
            </a:p>
          </p:txBody>
        </p:sp>
      </p:grpSp>
    </p:spTree>
    <p:extLst>
      <p:ext uri="{BB962C8B-B14F-4D97-AF65-F5344CB8AC3E}">
        <p14:creationId xmlns:p14="http://schemas.microsoft.com/office/powerpoint/2010/main" val="203212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7ED2B-0570-4AA5-8B91-312680C22BEA}"/>
              </a:ext>
            </a:extLst>
          </p:cNvPr>
          <p:cNvSpPr>
            <a:spLocks noGrp="1"/>
          </p:cNvSpPr>
          <p:nvPr>
            <p:ph type="title"/>
          </p:nvPr>
        </p:nvSpPr>
        <p:spPr/>
        <p:txBody>
          <a:bodyPr/>
          <a:lstStyle/>
          <a:p>
            <a:r>
              <a:rPr lang="en-GB" dirty="0"/>
              <a:t>Flow Control: If/Else	</a:t>
            </a:r>
          </a:p>
        </p:txBody>
      </p:sp>
      <p:sp>
        <p:nvSpPr>
          <p:cNvPr id="8" name="Content Placeholder 4">
            <a:extLst>
              <a:ext uri="{FF2B5EF4-FFF2-40B4-BE49-F238E27FC236}">
                <a16:creationId xmlns:a16="http://schemas.microsoft.com/office/drawing/2014/main" id="{067A3706-1925-4A63-A0F1-8A44BB6D957D}"/>
              </a:ext>
            </a:extLst>
          </p:cNvPr>
          <p:cNvSpPr txBox="1">
            <a:spLocks/>
          </p:cNvSpPr>
          <p:nvPr/>
        </p:nvSpPr>
        <p:spPr>
          <a:xfrm>
            <a:off x="838200" y="1690878"/>
            <a:ext cx="10363200" cy="67925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If the conditions are not met and you want it to do something in that circumstance, we can use ‘else’…</a:t>
            </a:r>
          </a:p>
          <a:p>
            <a:pPr marL="0" indent="0">
              <a:buNone/>
            </a:pPr>
            <a:endParaRPr lang="en-GB" dirty="0">
              <a:solidFill>
                <a:schemeClr val="accent6"/>
              </a:solidFill>
              <a:latin typeface="Consolas" panose="020B0609020204030204" pitchFamily="49" charset="0"/>
            </a:endParaRPr>
          </a:p>
          <a:p>
            <a:endParaRPr lang="en-GB" dirty="0"/>
          </a:p>
        </p:txBody>
      </p:sp>
      <p:pic>
        <p:nvPicPr>
          <p:cNvPr id="6" name="Picture 6" descr="Graphical user interface, text, application, email&#10;&#10;Description automatically generated">
            <a:extLst>
              <a:ext uri="{FF2B5EF4-FFF2-40B4-BE49-F238E27FC236}">
                <a16:creationId xmlns:a16="http://schemas.microsoft.com/office/drawing/2014/main" id="{E2127854-B8FE-8517-A7D4-58F1E7A97C3E}"/>
              </a:ext>
            </a:extLst>
          </p:cNvPr>
          <p:cNvPicPr>
            <a:picLocks noChangeAspect="1"/>
          </p:cNvPicPr>
          <p:nvPr/>
        </p:nvPicPr>
        <p:blipFill>
          <a:blip r:embed="rId2"/>
          <a:stretch>
            <a:fillRect/>
          </a:stretch>
        </p:blipFill>
        <p:spPr>
          <a:xfrm>
            <a:off x="840059" y="2505101"/>
            <a:ext cx="9136565" cy="1429626"/>
          </a:xfrm>
          <a:prstGeom prst="rect">
            <a:avLst/>
          </a:prstGeom>
          <a:ln>
            <a:noFill/>
          </a:ln>
          <a:effectLst>
            <a:outerShdw blurRad="292100" dist="139700" dir="2700000" algn="tl" rotWithShape="0">
              <a:srgbClr val="333333">
                <a:alpha val="65000"/>
              </a:srgbClr>
            </a:outerShdw>
          </a:effectLst>
        </p:spPr>
      </p:pic>
      <p:grpSp>
        <p:nvGrpSpPr>
          <p:cNvPr id="19" name="Group 18">
            <a:extLst>
              <a:ext uri="{FF2B5EF4-FFF2-40B4-BE49-F238E27FC236}">
                <a16:creationId xmlns:a16="http://schemas.microsoft.com/office/drawing/2014/main" id="{4295D73D-AAD1-E282-8F5D-AD0414E66E0E}"/>
              </a:ext>
            </a:extLst>
          </p:cNvPr>
          <p:cNvGrpSpPr/>
          <p:nvPr/>
        </p:nvGrpSpPr>
        <p:grpSpPr>
          <a:xfrm>
            <a:off x="2393797" y="2771079"/>
            <a:ext cx="9157008" cy="1515013"/>
            <a:chOff x="2393797" y="2771079"/>
            <a:chExt cx="9157008" cy="1515013"/>
          </a:xfrm>
        </p:grpSpPr>
        <p:sp>
          <p:nvSpPr>
            <p:cNvPr id="9" name="Rectangle: Rounded Corners 8">
              <a:extLst>
                <a:ext uri="{FF2B5EF4-FFF2-40B4-BE49-F238E27FC236}">
                  <a16:creationId xmlns:a16="http://schemas.microsoft.com/office/drawing/2014/main" id="{4ECA370B-ED65-90EB-A563-58192EF5AE6E}"/>
                </a:ext>
              </a:extLst>
            </p:cNvPr>
            <p:cNvSpPr/>
            <p:nvPr/>
          </p:nvSpPr>
          <p:spPr>
            <a:xfrm>
              <a:off x="8868120" y="3398520"/>
              <a:ext cx="2682685" cy="887572"/>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400" dirty="0">
                  <a:solidFill>
                    <a:schemeClr val="tx1"/>
                  </a:solidFill>
                  <a:latin typeface="Calibri body"/>
                </a:rPr>
                <a:t>This is a good time to mention a few points on the syntax of the 'if' statement; colons and indentation </a:t>
              </a:r>
            </a:p>
          </p:txBody>
        </p:sp>
        <p:cxnSp>
          <p:nvCxnSpPr>
            <p:cNvPr id="10" name="Straight Arrow Connector 9">
              <a:extLst>
                <a:ext uri="{FF2B5EF4-FFF2-40B4-BE49-F238E27FC236}">
                  <a16:creationId xmlns:a16="http://schemas.microsoft.com/office/drawing/2014/main" id="{12EB1377-33BC-46DC-948B-A07A5BE93B92}"/>
                </a:ext>
              </a:extLst>
            </p:cNvPr>
            <p:cNvCxnSpPr/>
            <p:nvPr/>
          </p:nvCxnSpPr>
          <p:spPr>
            <a:xfrm flipH="1" flipV="1">
              <a:off x="4815469" y="2771079"/>
              <a:ext cx="4066477" cy="1148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D051ED2-48CD-C9BD-02FC-761D34429D74}"/>
                </a:ext>
              </a:extLst>
            </p:cNvPr>
            <p:cNvCxnSpPr/>
            <p:nvPr/>
          </p:nvCxnSpPr>
          <p:spPr>
            <a:xfrm flipH="1" flipV="1">
              <a:off x="2393797" y="3016406"/>
              <a:ext cx="6473281" cy="879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4EA26BA7-40C8-4A02-8B61-960ED87399AD}"/>
              </a:ext>
            </a:extLst>
          </p:cNvPr>
          <p:cNvGrpSpPr/>
          <p:nvPr/>
        </p:nvGrpSpPr>
        <p:grpSpPr>
          <a:xfrm>
            <a:off x="840059" y="4820264"/>
            <a:ext cx="10268415" cy="1427058"/>
            <a:chOff x="840059" y="4820264"/>
            <a:chExt cx="10268415" cy="1427058"/>
          </a:xfrm>
        </p:grpSpPr>
        <p:pic>
          <p:nvPicPr>
            <p:cNvPr id="15" name="Picture 15" descr="Graphical user interface, text, application&#10;&#10;Description automatically generated">
              <a:extLst>
                <a:ext uri="{FF2B5EF4-FFF2-40B4-BE49-F238E27FC236}">
                  <a16:creationId xmlns:a16="http://schemas.microsoft.com/office/drawing/2014/main" id="{EA40FD3D-44EF-5D92-D8ED-9FB02C1E7D9D}"/>
                </a:ext>
              </a:extLst>
            </p:cNvPr>
            <p:cNvPicPr>
              <a:picLocks noChangeAspect="1"/>
            </p:cNvPicPr>
            <p:nvPr/>
          </p:nvPicPr>
          <p:blipFill>
            <a:blip r:embed="rId3"/>
            <a:stretch>
              <a:fillRect/>
            </a:stretch>
          </p:blipFill>
          <p:spPr>
            <a:xfrm>
              <a:off x="840059" y="4820264"/>
              <a:ext cx="9136565" cy="1427058"/>
            </a:xfrm>
            <a:prstGeom prst="rect">
              <a:avLst/>
            </a:prstGeom>
            <a:ln>
              <a:noFill/>
            </a:ln>
            <a:effectLst>
              <a:outerShdw blurRad="292100" dist="139700" dir="2700000" algn="tl" rotWithShape="0">
                <a:srgbClr val="333333">
                  <a:alpha val="65000"/>
                </a:srgbClr>
              </a:outerShdw>
            </a:effectLst>
          </p:spPr>
        </p:pic>
        <p:sp>
          <p:nvSpPr>
            <p:cNvPr id="17" name="Rectangle: Rounded Corners 16">
              <a:extLst>
                <a:ext uri="{FF2B5EF4-FFF2-40B4-BE49-F238E27FC236}">
                  <a16:creationId xmlns:a16="http://schemas.microsoft.com/office/drawing/2014/main" id="{DD62E67A-9894-9349-80F3-45F117C51853}"/>
                </a:ext>
              </a:extLst>
            </p:cNvPr>
            <p:cNvSpPr/>
            <p:nvPr/>
          </p:nvSpPr>
          <p:spPr>
            <a:xfrm>
              <a:off x="8871837" y="5037749"/>
              <a:ext cx="2236637" cy="887572"/>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400" dirty="0">
                  <a:solidFill>
                    <a:schemeClr val="tx1"/>
                  </a:solidFill>
                  <a:latin typeface="Calibri body"/>
                </a:rPr>
                <a:t>We can use logical operators to alter the flow of the statement</a:t>
              </a:r>
              <a:endParaRPr lang="en-US" dirty="0">
                <a:solidFill>
                  <a:schemeClr val="tx1"/>
                </a:solidFill>
              </a:endParaRPr>
            </a:p>
          </p:txBody>
        </p:sp>
      </p:grpSp>
    </p:spTree>
    <p:extLst>
      <p:ext uri="{BB962C8B-B14F-4D97-AF65-F5344CB8AC3E}">
        <p14:creationId xmlns:p14="http://schemas.microsoft.com/office/powerpoint/2010/main" val="60332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BB4F-7772-436C-AD79-850355326D7E}"/>
              </a:ext>
            </a:extLst>
          </p:cNvPr>
          <p:cNvSpPr>
            <a:spLocks noGrp="1"/>
          </p:cNvSpPr>
          <p:nvPr>
            <p:ph type="title"/>
          </p:nvPr>
        </p:nvSpPr>
        <p:spPr/>
        <p:txBody>
          <a:bodyPr/>
          <a:lstStyle/>
          <a:p>
            <a:r>
              <a:rPr lang="en-GB" dirty="0"/>
              <a:t>Flow Control: If/Else</a:t>
            </a:r>
          </a:p>
        </p:txBody>
      </p:sp>
      <p:sp>
        <p:nvSpPr>
          <p:cNvPr id="3" name="Content Placeholder 2">
            <a:extLst>
              <a:ext uri="{FF2B5EF4-FFF2-40B4-BE49-F238E27FC236}">
                <a16:creationId xmlns:a16="http://schemas.microsoft.com/office/drawing/2014/main" id="{F8AE43B8-C59E-4E44-84C4-6E41BE9508E9}"/>
              </a:ext>
            </a:extLst>
          </p:cNvPr>
          <p:cNvSpPr>
            <a:spLocks noGrp="1"/>
          </p:cNvSpPr>
          <p:nvPr>
            <p:ph idx="1"/>
          </p:nvPr>
        </p:nvSpPr>
        <p:spPr>
          <a:xfrm>
            <a:off x="838200" y="1825625"/>
            <a:ext cx="10515600" cy="672939"/>
          </a:xfrm>
        </p:spPr>
        <p:txBody>
          <a:bodyPr vert="horz" lIns="91440" tIns="45720" rIns="91440" bIns="45720" rtlCol="0" anchor="t">
            <a:normAutofit/>
          </a:bodyPr>
          <a:lstStyle/>
          <a:p>
            <a:r>
              <a:rPr lang="en-GB" dirty="0"/>
              <a:t>You can stack additional conditions to capture additional circumstances using ‘</a:t>
            </a:r>
            <a:r>
              <a:rPr lang="en-GB" dirty="0" err="1"/>
              <a:t>elif</a:t>
            </a:r>
            <a:r>
              <a:rPr lang="en-GB" dirty="0"/>
              <a:t>’, short for ‘else if’.</a:t>
            </a:r>
          </a:p>
          <a:p>
            <a:pPr marL="0" indent="0">
              <a:buNone/>
            </a:pPr>
            <a:endParaRPr lang="en-GB" dirty="0">
              <a:solidFill>
                <a:schemeClr val="accent6"/>
              </a:solidFill>
              <a:latin typeface="Consolas" panose="020B0609020204030204" pitchFamily="49" charset="0"/>
            </a:endParaRPr>
          </a:p>
          <a:p>
            <a:endParaRPr lang="en-GB" dirty="0"/>
          </a:p>
          <a:p>
            <a:endParaRPr lang="en-GB" dirty="0"/>
          </a:p>
        </p:txBody>
      </p:sp>
      <p:sp>
        <p:nvSpPr>
          <p:cNvPr id="6" name="Content Placeholder 2">
            <a:extLst>
              <a:ext uri="{FF2B5EF4-FFF2-40B4-BE49-F238E27FC236}">
                <a16:creationId xmlns:a16="http://schemas.microsoft.com/office/drawing/2014/main" id="{EF2CDD5C-EC11-4E78-A220-6BEF5FCADAE9}"/>
              </a:ext>
            </a:extLst>
          </p:cNvPr>
          <p:cNvSpPr txBox="1">
            <a:spLocks/>
          </p:cNvSpPr>
          <p:nvPr/>
        </p:nvSpPr>
        <p:spPr>
          <a:xfrm>
            <a:off x="838200" y="5397881"/>
            <a:ext cx="10515600" cy="129552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Century Gothic"/>
              </a:rPr>
              <a:t>You can have as many '</a:t>
            </a:r>
            <a:r>
              <a:rPr lang="en-GB" dirty="0" err="1">
                <a:latin typeface="Century Gothic"/>
              </a:rPr>
              <a:t>elif</a:t>
            </a:r>
            <a:r>
              <a:rPr lang="en-GB" dirty="0">
                <a:latin typeface="Century Gothic"/>
              </a:rPr>
              <a:t>' statements as you like, though often, if it’s getting silly, there might be a better option</a:t>
            </a:r>
          </a:p>
          <a:p>
            <a:r>
              <a:rPr lang="en-GB" dirty="0">
                <a:latin typeface="Century Gothic"/>
              </a:rPr>
              <a:t>Remember your indentations – very important!</a:t>
            </a:r>
          </a:p>
          <a:p>
            <a:endParaRPr lang="en-GB" dirty="0"/>
          </a:p>
        </p:txBody>
      </p:sp>
      <p:pic>
        <p:nvPicPr>
          <p:cNvPr id="7" name="Picture 7" descr="Graphical user interface, text, application&#10;&#10;Description automatically generated">
            <a:extLst>
              <a:ext uri="{FF2B5EF4-FFF2-40B4-BE49-F238E27FC236}">
                <a16:creationId xmlns:a16="http://schemas.microsoft.com/office/drawing/2014/main" id="{9B0CBD53-CDD2-63DA-C6BE-10292579D93D}"/>
              </a:ext>
            </a:extLst>
          </p:cNvPr>
          <p:cNvPicPr>
            <a:picLocks noChangeAspect="1"/>
          </p:cNvPicPr>
          <p:nvPr/>
        </p:nvPicPr>
        <p:blipFill>
          <a:blip r:embed="rId2"/>
          <a:stretch>
            <a:fillRect/>
          </a:stretch>
        </p:blipFill>
        <p:spPr>
          <a:xfrm>
            <a:off x="840059" y="2642002"/>
            <a:ext cx="9136565" cy="2215193"/>
          </a:xfrm>
          <a:prstGeom prst="rect">
            <a:avLst/>
          </a:prstGeom>
          <a:ln>
            <a:noFill/>
          </a:ln>
          <a:effectLst>
            <a:outerShdw blurRad="292100" dist="139700" dir="2700000" algn="tl" rotWithShape="0">
              <a:srgbClr val="333333">
                <a:alpha val="65000"/>
              </a:srgbClr>
            </a:outerShdw>
          </a:effectLst>
        </p:spPr>
      </p:pic>
      <p:grpSp>
        <p:nvGrpSpPr>
          <p:cNvPr id="12" name="Group 11">
            <a:extLst>
              <a:ext uri="{FF2B5EF4-FFF2-40B4-BE49-F238E27FC236}">
                <a16:creationId xmlns:a16="http://schemas.microsoft.com/office/drawing/2014/main" id="{83662487-12F1-807B-302A-B6DD4E66C2C8}"/>
              </a:ext>
            </a:extLst>
          </p:cNvPr>
          <p:cNvGrpSpPr/>
          <p:nvPr/>
        </p:nvGrpSpPr>
        <p:grpSpPr>
          <a:xfrm>
            <a:off x="5205762" y="3569505"/>
            <a:ext cx="5865541" cy="887572"/>
            <a:chOff x="5205762" y="3569505"/>
            <a:chExt cx="5865541" cy="887572"/>
          </a:xfrm>
        </p:grpSpPr>
        <p:sp>
          <p:nvSpPr>
            <p:cNvPr id="10" name="Rectangle: Rounded Corners 9">
              <a:extLst>
                <a:ext uri="{FF2B5EF4-FFF2-40B4-BE49-F238E27FC236}">
                  <a16:creationId xmlns:a16="http://schemas.microsoft.com/office/drawing/2014/main" id="{61029EAC-7B43-12B6-792F-A309A0C8C2AA}"/>
                </a:ext>
              </a:extLst>
            </p:cNvPr>
            <p:cNvSpPr/>
            <p:nvPr/>
          </p:nvSpPr>
          <p:spPr>
            <a:xfrm>
              <a:off x="8834666" y="3569505"/>
              <a:ext cx="2236637" cy="887572"/>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400" dirty="0">
                  <a:solidFill>
                    <a:schemeClr val="tx1"/>
                  </a:solidFill>
                  <a:latin typeface="Calibri body"/>
                </a:rPr>
                <a:t>We can use logical operators to add complexity to the statement</a:t>
              </a:r>
            </a:p>
          </p:txBody>
        </p:sp>
        <p:cxnSp>
          <p:nvCxnSpPr>
            <p:cNvPr id="11" name="Straight Arrow Connector 10">
              <a:extLst>
                <a:ext uri="{FF2B5EF4-FFF2-40B4-BE49-F238E27FC236}">
                  <a16:creationId xmlns:a16="http://schemas.microsoft.com/office/drawing/2014/main" id="{126461F9-0CD0-EEFB-23F8-A8E1900429CF}"/>
                </a:ext>
              </a:extLst>
            </p:cNvPr>
            <p:cNvCxnSpPr/>
            <p:nvPr/>
          </p:nvCxnSpPr>
          <p:spPr>
            <a:xfrm flipH="1" flipV="1">
              <a:off x="5205762" y="3598127"/>
              <a:ext cx="3648306" cy="43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771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0C1B46-9C4A-4F3F-9B8D-614E35901D16}"/>
              </a:ext>
            </a:extLst>
          </p:cNvPr>
          <p:cNvSpPr>
            <a:spLocks noGrp="1"/>
          </p:cNvSpPr>
          <p:nvPr>
            <p:ph type="title"/>
          </p:nvPr>
        </p:nvSpPr>
        <p:spPr/>
        <p:txBody>
          <a:bodyPr>
            <a:normAutofit/>
          </a:bodyPr>
          <a:lstStyle/>
          <a:p>
            <a:r>
              <a:rPr lang="en-GB" dirty="0"/>
              <a:t>First Flow Control Challenges 1</a:t>
            </a:r>
          </a:p>
        </p:txBody>
      </p:sp>
    </p:spTree>
    <p:extLst>
      <p:ext uri="{BB962C8B-B14F-4D97-AF65-F5344CB8AC3E}">
        <p14:creationId xmlns:p14="http://schemas.microsoft.com/office/powerpoint/2010/main" val="278600668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C64CFCED-AB82-4EA7-A55E-5804415CBDEB}"/>
              </a:ext>
            </a:extLst>
          </p:cNvPr>
          <p:cNvSpPr>
            <a:spLocks noGrp="1"/>
          </p:cNvSpPr>
          <p:nvPr>
            <p:ph type="subTitle" idx="16"/>
          </p:nvPr>
        </p:nvSpPr>
        <p:spPr/>
        <p:txBody>
          <a:bodyPr/>
          <a:lstStyle/>
          <a:p>
            <a:r>
              <a:rPr lang="en-GB" dirty="0"/>
              <a:t>List comprehensions – for awareness</a:t>
            </a:r>
          </a:p>
        </p:txBody>
      </p:sp>
      <p:sp>
        <p:nvSpPr>
          <p:cNvPr id="3" name="Title 2">
            <a:extLst>
              <a:ext uri="{FF2B5EF4-FFF2-40B4-BE49-F238E27FC236}">
                <a16:creationId xmlns:a16="http://schemas.microsoft.com/office/drawing/2014/main" id="{670D7C23-88A6-4545-A3CB-63D9D8A83DB1}"/>
              </a:ext>
            </a:extLst>
          </p:cNvPr>
          <p:cNvSpPr>
            <a:spLocks noGrp="1"/>
          </p:cNvSpPr>
          <p:nvPr>
            <p:ph type="title"/>
          </p:nvPr>
        </p:nvSpPr>
        <p:spPr/>
        <p:txBody>
          <a:bodyPr/>
          <a:lstStyle/>
          <a:p>
            <a:r>
              <a:rPr lang="en-GB" dirty="0"/>
              <a:t>For and While loops</a:t>
            </a:r>
          </a:p>
        </p:txBody>
      </p:sp>
    </p:spTree>
    <p:extLst>
      <p:ext uri="{BB962C8B-B14F-4D97-AF65-F5344CB8AC3E}">
        <p14:creationId xmlns:p14="http://schemas.microsoft.com/office/powerpoint/2010/main" val="99826926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7F5CFE-9971-4453-AB89-078ADC64D009}"/>
              </a:ext>
            </a:extLst>
          </p:cNvPr>
          <p:cNvSpPr>
            <a:spLocks noGrp="1"/>
          </p:cNvSpPr>
          <p:nvPr>
            <p:ph type="title"/>
          </p:nvPr>
        </p:nvSpPr>
        <p:spPr/>
        <p:txBody>
          <a:bodyPr/>
          <a:lstStyle/>
          <a:p>
            <a:r>
              <a:rPr lang="en-GB" dirty="0"/>
              <a:t>Loops: Introduction</a:t>
            </a:r>
          </a:p>
        </p:txBody>
      </p:sp>
      <p:sp>
        <p:nvSpPr>
          <p:cNvPr id="6" name="Content Placeholder 5">
            <a:extLst>
              <a:ext uri="{FF2B5EF4-FFF2-40B4-BE49-F238E27FC236}">
                <a16:creationId xmlns:a16="http://schemas.microsoft.com/office/drawing/2014/main" id="{3584590D-C4CE-4D0C-B6D1-173B40FDB864}"/>
              </a:ext>
            </a:extLst>
          </p:cNvPr>
          <p:cNvSpPr>
            <a:spLocks noGrp="1"/>
          </p:cNvSpPr>
          <p:nvPr>
            <p:ph idx="1"/>
          </p:nvPr>
        </p:nvSpPr>
        <p:spPr/>
        <p:txBody>
          <a:bodyPr/>
          <a:lstStyle/>
          <a:p>
            <a:r>
              <a:rPr lang="en-GB" dirty="0"/>
              <a:t>Sometimes you want to do things multiple times or for a defined period.</a:t>
            </a:r>
          </a:p>
          <a:p>
            <a:r>
              <a:rPr lang="en-GB" dirty="0"/>
              <a:t>Loops can help with this</a:t>
            </a:r>
          </a:p>
          <a:p>
            <a:r>
              <a:rPr lang="en-GB" dirty="0"/>
              <a:t>Loops can help with this</a:t>
            </a:r>
          </a:p>
          <a:p>
            <a:r>
              <a:rPr lang="en-GB" dirty="0"/>
              <a:t>Loops ca… that’s enough!</a:t>
            </a:r>
          </a:p>
          <a:p>
            <a:endParaRPr lang="en-GB" dirty="0"/>
          </a:p>
          <a:p>
            <a:r>
              <a:rPr lang="en-GB" dirty="0"/>
              <a:t>In Python there are two types of loop, definite and indefinite.</a:t>
            </a:r>
          </a:p>
          <a:p>
            <a:r>
              <a:rPr lang="en-GB" dirty="0"/>
              <a:t>The ‘for’ loop is classed as definite – repeat or do something for each item in some sequence.</a:t>
            </a:r>
          </a:p>
          <a:p>
            <a:r>
              <a:rPr lang="en-GB" dirty="0"/>
              <a:t>The ‘while’ loop is classed as indefinite – repeat or do something until some or condition criteria is met</a:t>
            </a:r>
          </a:p>
        </p:txBody>
      </p:sp>
    </p:spTree>
    <p:extLst>
      <p:ext uri="{BB962C8B-B14F-4D97-AF65-F5344CB8AC3E}">
        <p14:creationId xmlns:p14="http://schemas.microsoft.com/office/powerpoint/2010/main" val="6236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96506-EA01-494F-B413-03FC2C5C4974}"/>
              </a:ext>
            </a:extLst>
          </p:cNvPr>
          <p:cNvSpPr>
            <a:spLocks noGrp="1"/>
          </p:cNvSpPr>
          <p:nvPr>
            <p:ph type="title"/>
          </p:nvPr>
        </p:nvSpPr>
        <p:spPr/>
        <p:txBody>
          <a:bodyPr/>
          <a:lstStyle/>
          <a:p>
            <a:r>
              <a:rPr lang="en-GB" dirty="0"/>
              <a:t>Sequence	</a:t>
            </a:r>
          </a:p>
        </p:txBody>
      </p:sp>
      <p:sp>
        <p:nvSpPr>
          <p:cNvPr id="3" name="Content Placeholder 2">
            <a:extLst>
              <a:ext uri="{FF2B5EF4-FFF2-40B4-BE49-F238E27FC236}">
                <a16:creationId xmlns:a16="http://schemas.microsoft.com/office/drawing/2014/main" id="{9E6BC867-C22C-42E2-AFA3-3925B40EFED8}"/>
              </a:ext>
            </a:extLst>
          </p:cNvPr>
          <p:cNvSpPr>
            <a:spLocks noGrp="1"/>
          </p:cNvSpPr>
          <p:nvPr>
            <p:ph idx="1"/>
          </p:nvPr>
        </p:nvSpPr>
        <p:spPr>
          <a:xfrm>
            <a:off x="838200" y="1825625"/>
            <a:ext cx="10515600" cy="3363177"/>
          </a:xfrm>
        </p:spPr>
        <p:txBody>
          <a:bodyPr vert="horz" lIns="91440" tIns="45720" rIns="91440" bIns="45720" rtlCol="0" anchor="t">
            <a:normAutofit/>
          </a:bodyPr>
          <a:lstStyle/>
          <a:p>
            <a:r>
              <a:rPr lang="en-GB" dirty="0"/>
              <a:t>In programming, a sequence occurs when a group of statements is executed individually, with none repeated and none missed. It’s the most basic programming construct.</a:t>
            </a:r>
          </a:p>
          <a:p>
            <a:endParaRPr lang="en-GB" dirty="0"/>
          </a:p>
          <a:p>
            <a:endParaRPr lang="en-GB" dirty="0"/>
          </a:p>
          <a:p>
            <a:endParaRPr lang="en-GB" dirty="0"/>
          </a:p>
          <a:p>
            <a:endParaRPr lang="en-GB" dirty="0"/>
          </a:p>
          <a:p>
            <a:endParaRPr lang="en-GB"/>
          </a:p>
        </p:txBody>
      </p:sp>
      <p:sp>
        <p:nvSpPr>
          <p:cNvPr id="4" name="Google Shape;280;p20">
            <a:extLst>
              <a:ext uri="{FF2B5EF4-FFF2-40B4-BE49-F238E27FC236}">
                <a16:creationId xmlns:a16="http://schemas.microsoft.com/office/drawing/2014/main" id="{EA0E45C3-7243-4D75-8C4D-85C99815B998}"/>
              </a:ext>
            </a:extLst>
          </p:cNvPr>
          <p:cNvSpPr/>
          <p:nvPr/>
        </p:nvSpPr>
        <p:spPr>
          <a:xfrm>
            <a:off x="4460273" y="3021274"/>
            <a:ext cx="476250" cy="482600"/>
          </a:xfrm>
          <a:prstGeom prst="flowChartConnector">
            <a:avLst/>
          </a:prstGeom>
          <a:solidFill>
            <a:srgbClr val="F8B133"/>
          </a:solidFill>
          <a:ln w="38100" cap="flat" cmpd="sng">
            <a:solidFill>
              <a:srgbClr val="F2F2F2"/>
            </a:solidFill>
            <a:prstDash val="solid"/>
            <a:round/>
            <a:headEnd type="none" w="sm" len="sm"/>
            <a:tailEnd type="none" w="sm" len="sm"/>
          </a:ln>
          <a:effectLst>
            <a:outerShdw dist="28398" dir="3806097" algn="ctr" rotWithShape="0">
              <a:srgbClr val="205867">
                <a:alpha val="49803"/>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Calibri"/>
              <a:buNone/>
            </a:pPr>
            <a:r>
              <a:rPr lang="en-GB" sz="1400" b="1" i="0" u="none" strike="noStrike" cap="none" dirty="0">
                <a:solidFill>
                  <a:schemeClr val="dk1"/>
                </a:solidFill>
                <a:latin typeface="Calibri"/>
                <a:ea typeface="Calibri"/>
                <a:cs typeface="Calibri"/>
                <a:sym typeface="Calibri"/>
              </a:rPr>
              <a:t>A</a:t>
            </a:r>
            <a:endParaRPr sz="1800" b="0" i="0" u="none" strike="noStrike" cap="none" dirty="0">
              <a:solidFill>
                <a:schemeClr val="dk1"/>
              </a:solidFill>
              <a:latin typeface="Arial"/>
              <a:ea typeface="Arial"/>
              <a:cs typeface="Arial"/>
              <a:sym typeface="Arial"/>
            </a:endParaRPr>
          </a:p>
        </p:txBody>
      </p:sp>
      <p:sp>
        <p:nvSpPr>
          <p:cNvPr id="5" name="Google Shape;281;p20">
            <a:extLst>
              <a:ext uri="{FF2B5EF4-FFF2-40B4-BE49-F238E27FC236}">
                <a16:creationId xmlns:a16="http://schemas.microsoft.com/office/drawing/2014/main" id="{0B5DEAB8-98CE-4ED5-B2C5-8FC017F1A9ED}"/>
              </a:ext>
            </a:extLst>
          </p:cNvPr>
          <p:cNvSpPr/>
          <p:nvPr/>
        </p:nvSpPr>
        <p:spPr>
          <a:xfrm>
            <a:off x="5440525" y="3033491"/>
            <a:ext cx="474662" cy="482600"/>
          </a:xfrm>
          <a:prstGeom prst="flowChartConnector">
            <a:avLst/>
          </a:prstGeom>
          <a:solidFill>
            <a:srgbClr val="F8B133"/>
          </a:solidFill>
          <a:ln w="38100" cap="flat" cmpd="sng">
            <a:solidFill>
              <a:srgbClr val="F2F2F2"/>
            </a:solidFill>
            <a:prstDash val="solid"/>
            <a:round/>
            <a:headEnd type="none" w="sm" len="sm"/>
            <a:tailEnd type="none" w="sm" len="sm"/>
          </a:ln>
          <a:effectLst>
            <a:outerShdw dist="28398" dir="3806097" algn="ctr" rotWithShape="0">
              <a:srgbClr val="205867">
                <a:alpha val="49803"/>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Calibri"/>
              <a:buNone/>
            </a:pPr>
            <a:r>
              <a:rPr lang="en-GB" sz="1400" b="1" i="0" u="none" strike="noStrike" cap="none" dirty="0">
                <a:solidFill>
                  <a:schemeClr val="dk1"/>
                </a:solidFill>
                <a:latin typeface="Calibri"/>
                <a:ea typeface="Calibri"/>
                <a:cs typeface="Calibri"/>
                <a:sym typeface="Calibri"/>
              </a:rPr>
              <a:t>B</a:t>
            </a:r>
            <a:endParaRPr sz="14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dk1"/>
              </a:buClr>
              <a:buSzPts val="1800"/>
              <a:buFont typeface="Quattrocento Sans"/>
              <a:buNone/>
            </a:pPr>
            <a:endParaRPr sz="1800" b="0" i="0" u="none" strike="noStrike" cap="none">
              <a:solidFill>
                <a:schemeClr val="dk1"/>
              </a:solidFill>
              <a:latin typeface="Arial"/>
              <a:ea typeface="Arial"/>
              <a:cs typeface="Arial"/>
              <a:sym typeface="Arial"/>
            </a:endParaRPr>
          </a:p>
        </p:txBody>
      </p:sp>
      <p:sp>
        <p:nvSpPr>
          <p:cNvPr id="6" name="Google Shape;282;p20">
            <a:extLst>
              <a:ext uri="{FF2B5EF4-FFF2-40B4-BE49-F238E27FC236}">
                <a16:creationId xmlns:a16="http://schemas.microsoft.com/office/drawing/2014/main" id="{8AA38812-7E87-43D0-A93C-618DDFF731F5}"/>
              </a:ext>
            </a:extLst>
          </p:cNvPr>
          <p:cNvSpPr/>
          <p:nvPr/>
        </p:nvSpPr>
        <p:spPr>
          <a:xfrm>
            <a:off x="6378074" y="3041007"/>
            <a:ext cx="474662" cy="482600"/>
          </a:xfrm>
          <a:prstGeom prst="flowChartConnector">
            <a:avLst/>
          </a:prstGeom>
          <a:solidFill>
            <a:srgbClr val="F8B133"/>
          </a:solidFill>
          <a:ln w="38100" cap="flat" cmpd="sng">
            <a:solidFill>
              <a:srgbClr val="F2F2F2"/>
            </a:solidFill>
            <a:prstDash val="solid"/>
            <a:round/>
            <a:headEnd type="none" w="sm" len="sm"/>
            <a:tailEnd type="none" w="sm" len="sm"/>
          </a:ln>
          <a:effectLst>
            <a:outerShdw dist="28398" dir="3806097" algn="ctr" rotWithShape="0">
              <a:srgbClr val="205867">
                <a:alpha val="49803"/>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Calibri"/>
              <a:buNone/>
            </a:pPr>
            <a:r>
              <a:rPr lang="en-GB" sz="1400" b="1" i="0" u="none" strike="noStrike" cap="none" dirty="0">
                <a:solidFill>
                  <a:schemeClr val="dk1"/>
                </a:solidFill>
                <a:latin typeface="Calibri"/>
                <a:ea typeface="Calibri"/>
                <a:cs typeface="Calibri"/>
                <a:sym typeface="Calibri"/>
              </a:rPr>
              <a:t>C</a:t>
            </a:r>
            <a:endParaRPr sz="14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dk1"/>
              </a:buClr>
              <a:buSzPts val="1800"/>
              <a:buFont typeface="Quattrocento Sans"/>
              <a:buNone/>
            </a:pPr>
            <a:endParaRPr sz="1800" b="0" i="0" u="none" strike="noStrike" cap="none" dirty="0">
              <a:solidFill>
                <a:schemeClr val="dk1"/>
              </a:solidFill>
              <a:latin typeface="Arial"/>
              <a:ea typeface="Arial"/>
              <a:cs typeface="Arial"/>
              <a:sym typeface="Arial"/>
            </a:endParaRPr>
          </a:p>
        </p:txBody>
      </p:sp>
      <p:cxnSp>
        <p:nvCxnSpPr>
          <p:cNvPr id="7" name="Google Shape;283;p20">
            <a:extLst>
              <a:ext uri="{FF2B5EF4-FFF2-40B4-BE49-F238E27FC236}">
                <a16:creationId xmlns:a16="http://schemas.microsoft.com/office/drawing/2014/main" id="{A7E52D30-F8AC-4BEB-982A-8D7FB3D5DEBB}"/>
              </a:ext>
            </a:extLst>
          </p:cNvPr>
          <p:cNvCxnSpPr/>
          <p:nvPr/>
        </p:nvCxnSpPr>
        <p:spPr>
          <a:xfrm>
            <a:off x="5031773" y="3249874"/>
            <a:ext cx="328613" cy="0"/>
          </a:xfrm>
          <a:prstGeom prst="straightConnector1">
            <a:avLst/>
          </a:prstGeom>
          <a:noFill/>
          <a:ln w="28575" cap="flat" cmpd="sng">
            <a:solidFill>
              <a:srgbClr val="000000"/>
            </a:solidFill>
            <a:prstDash val="solid"/>
            <a:round/>
            <a:headEnd type="none" w="med" len="med"/>
            <a:tailEnd type="triangle" w="med" len="med"/>
          </a:ln>
        </p:spPr>
      </p:cxnSp>
      <p:cxnSp>
        <p:nvCxnSpPr>
          <p:cNvPr id="8" name="Google Shape;285;p20">
            <a:extLst>
              <a:ext uri="{FF2B5EF4-FFF2-40B4-BE49-F238E27FC236}">
                <a16:creationId xmlns:a16="http://schemas.microsoft.com/office/drawing/2014/main" id="{0C8611D7-293C-4294-B100-0F6EA6F978F5}"/>
              </a:ext>
            </a:extLst>
          </p:cNvPr>
          <p:cNvCxnSpPr/>
          <p:nvPr/>
        </p:nvCxnSpPr>
        <p:spPr>
          <a:xfrm>
            <a:off x="6005975" y="3274952"/>
            <a:ext cx="328613" cy="0"/>
          </a:xfrm>
          <a:prstGeom prst="straightConnector1">
            <a:avLst/>
          </a:prstGeom>
          <a:noFill/>
          <a:ln w="28575" cap="flat" cmpd="sng">
            <a:solidFill>
              <a:srgbClr val="000000"/>
            </a:solidFill>
            <a:prstDash val="solid"/>
            <a:round/>
            <a:headEnd type="none" w="med" len="med"/>
            <a:tailEnd type="triangle" w="med" len="med"/>
          </a:ln>
        </p:spPr>
      </p:cxnSp>
      <p:sp>
        <p:nvSpPr>
          <p:cNvPr id="11" name="TextBox 10">
            <a:extLst>
              <a:ext uri="{FF2B5EF4-FFF2-40B4-BE49-F238E27FC236}">
                <a16:creationId xmlns:a16="http://schemas.microsoft.com/office/drawing/2014/main" id="{D54AD977-9737-6726-0958-3AC00D818F5A}"/>
              </a:ext>
            </a:extLst>
          </p:cNvPr>
          <p:cNvSpPr txBox="1"/>
          <p:nvPr/>
        </p:nvSpPr>
        <p:spPr>
          <a:xfrm>
            <a:off x="840059" y="5449229"/>
            <a:ext cx="10511882" cy="8679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GB" dirty="0">
                <a:ea typeface="+mn-lt"/>
                <a:cs typeface="+mn-lt"/>
              </a:rPr>
              <a:t>On their own, sequences limit program logic to linear experiences, but once combined with selections and iterations (loops), more complex solutions can be created.</a:t>
            </a:r>
            <a:endParaRPr lang="en-GB" dirty="0"/>
          </a:p>
          <a:p>
            <a:pPr algn="l"/>
            <a:endParaRPr lang="en-GB" dirty="0">
              <a:cs typeface="Calibri"/>
            </a:endParaRPr>
          </a:p>
        </p:txBody>
      </p:sp>
      <p:pic>
        <p:nvPicPr>
          <p:cNvPr id="17" name="Picture 17" descr="Graphical user interface, text, application&#10;&#10;Description automatically generated">
            <a:extLst>
              <a:ext uri="{FF2B5EF4-FFF2-40B4-BE49-F238E27FC236}">
                <a16:creationId xmlns:a16="http://schemas.microsoft.com/office/drawing/2014/main" id="{669E5D05-3A2A-0581-70C8-79BECA947685}"/>
              </a:ext>
            </a:extLst>
          </p:cNvPr>
          <p:cNvPicPr>
            <a:picLocks noChangeAspect="1"/>
          </p:cNvPicPr>
          <p:nvPr/>
        </p:nvPicPr>
        <p:blipFill>
          <a:blip r:embed="rId2"/>
          <a:stretch>
            <a:fillRect/>
          </a:stretch>
        </p:blipFill>
        <p:spPr>
          <a:xfrm>
            <a:off x="840058" y="3669152"/>
            <a:ext cx="9136565" cy="1424696"/>
          </a:xfrm>
          <a:prstGeom prst="rect">
            <a:avLst/>
          </a:prstGeom>
          <a:ln>
            <a:noFill/>
          </a:ln>
          <a:effectLst>
            <a:outerShdw blurRad="292100" dist="139700" dir="2700000" algn="tl" rotWithShape="0">
              <a:srgbClr val="333333">
                <a:alpha val="65000"/>
              </a:srgbClr>
            </a:outerShdw>
          </a:effectLst>
        </p:spPr>
      </p:pic>
      <p:sp>
        <p:nvSpPr>
          <p:cNvPr id="16" name="Rectangle: Rounded Corners 15">
            <a:extLst>
              <a:ext uri="{FF2B5EF4-FFF2-40B4-BE49-F238E27FC236}">
                <a16:creationId xmlns:a16="http://schemas.microsoft.com/office/drawing/2014/main" id="{FECB3447-2366-0431-54FC-8869F1850D10}"/>
              </a:ext>
            </a:extLst>
          </p:cNvPr>
          <p:cNvSpPr/>
          <p:nvPr/>
        </p:nvSpPr>
        <p:spPr>
          <a:xfrm>
            <a:off x="9258412" y="3909617"/>
            <a:ext cx="2236637" cy="887572"/>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400" dirty="0">
                <a:solidFill>
                  <a:schemeClr val="tx1"/>
                </a:solidFill>
                <a:latin typeface="Calibri body"/>
              </a:rPr>
              <a:t>Each line is an individual statement</a:t>
            </a:r>
            <a:endParaRPr lang="en-US" dirty="0">
              <a:solidFill>
                <a:schemeClr val="tx1"/>
              </a:solidFill>
            </a:endParaRPr>
          </a:p>
        </p:txBody>
      </p:sp>
    </p:spTree>
    <p:extLst>
      <p:ext uri="{BB962C8B-B14F-4D97-AF65-F5344CB8AC3E}">
        <p14:creationId xmlns:p14="http://schemas.microsoft.com/office/powerpoint/2010/main" val="224306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3588-B54A-4886-99C2-F71B128F57DB}"/>
              </a:ext>
            </a:extLst>
          </p:cNvPr>
          <p:cNvSpPr>
            <a:spLocks noGrp="1"/>
          </p:cNvSpPr>
          <p:nvPr>
            <p:ph type="title"/>
          </p:nvPr>
        </p:nvSpPr>
        <p:spPr/>
        <p:txBody>
          <a:bodyPr/>
          <a:lstStyle/>
          <a:p>
            <a:r>
              <a:rPr lang="en-GB" dirty="0" err="1"/>
              <a:t>Buttonology</a:t>
            </a:r>
            <a:endParaRPr lang="en-GB" dirty="0"/>
          </a:p>
        </p:txBody>
      </p:sp>
      <p:sp>
        <p:nvSpPr>
          <p:cNvPr id="3" name="Content Placeholder 2">
            <a:extLst>
              <a:ext uri="{FF2B5EF4-FFF2-40B4-BE49-F238E27FC236}">
                <a16:creationId xmlns:a16="http://schemas.microsoft.com/office/drawing/2014/main" id="{9A74D6FC-4110-4B31-8707-F95E6E9729B3}"/>
              </a:ext>
            </a:extLst>
          </p:cNvPr>
          <p:cNvSpPr>
            <a:spLocks noGrp="1"/>
          </p:cNvSpPr>
          <p:nvPr>
            <p:ph idx="1"/>
          </p:nvPr>
        </p:nvSpPr>
        <p:spPr/>
        <p:txBody>
          <a:bodyPr vert="horz" lIns="91440" tIns="45720" rIns="91440" bIns="45720" rtlCol="0" anchor="t">
            <a:normAutofit/>
          </a:bodyPr>
          <a:lstStyle/>
          <a:p>
            <a:r>
              <a:rPr lang="en-GB" dirty="0"/>
              <a:t>Only going to focus on the ones you’re likely to use on the course, the useful ones</a:t>
            </a:r>
          </a:p>
          <a:p>
            <a:endParaRPr lang="en-GB" dirty="0"/>
          </a:p>
          <a:p>
            <a:r>
              <a:rPr lang="en-GB" dirty="0">
                <a:latin typeface="Century Gothic"/>
              </a:rPr>
              <a:t>Note the difference between native </a:t>
            </a:r>
            <a:r>
              <a:rPr lang="en-GB" dirty="0" err="1">
                <a:latin typeface="Century Gothic"/>
              </a:rPr>
              <a:t>Jupyter</a:t>
            </a:r>
            <a:r>
              <a:rPr lang="en-GB" dirty="0">
                <a:latin typeface="Century Gothic"/>
              </a:rPr>
              <a:t> and CS (less relevant again)</a:t>
            </a:r>
            <a:endParaRPr lang="en-GB" dirty="0"/>
          </a:p>
        </p:txBody>
      </p:sp>
    </p:spTree>
    <p:extLst>
      <p:ext uri="{BB962C8B-B14F-4D97-AF65-F5344CB8AC3E}">
        <p14:creationId xmlns:p14="http://schemas.microsoft.com/office/powerpoint/2010/main" val="168804318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2F72-871B-4468-8B00-81092336C155}"/>
              </a:ext>
            </a:extLst>
          </p:cNvPr>
          <p:cNvSpPr>
            <a:spLocks noGrp="1"/>
          </p:cNvSpPr>
          <p:nvPr>
            <p:ph type="title"/>
          </p:nvPr>
        </p:nvSpPr>
        <p:spPr/>
        <p:txBody>
          <a:bodyPr/>
          <a:lstStyle/>
          <a:p>
            <a:r>
              <a:rPr lang="en-GB" dirty="0"/>
              <a:t>Selections (2 choices)</a:t>
            </a:r>
          </a:p>
        </p:txBody>
      </p:sp>
      <p:sp>
        <p:nvSpPr>
          <p:cNvPr id="3" name="Content Placeholder 2">
            <a:extLst>
              <a:ext uri="{FF2B5EF4-FFF2-40B4-BE49-F238E27FC236}">
                <a16:creationId xmlns:a16="http://schemas.microsoft.com/office/drawing/2014/main" id="{48347FE2-0B68-4525-A62B-58037727B745}"/>
              </a:ext>
            </a:extLst>
          </p:cNvPr>
          <p:cNvSpPr>
            <a:spLocks noGrp="1"/>
          </p:cNvSpPr>
          <p:nvPr>
            <p:ph idx="1"/>
          </p:nvPr>
        </p:nvSpPr>
        <p:spPr/>
        <p:txBody>
          <a:bodyPr/>
          <a:lstStyle/>
          <a:p>
            <a:r>
              <a:rPr lang="en-GB" dirty="0"/>
              <a:t>Selections, or branches, are an essential part of Python scripting. </a:t>
            </a:r>
          </a:p>
          <a:p>
            <a:r>
              <a:rPr lang="en-GB" dirty="0"/>
              <a:t>They allow us to make choice, the ‘if’ statement being the most well known</a:t>
            </a:r>
          </a:p>
        </p:txBody>
      </p:sp>
      <p:sp>
        <p:nvSpPr>
          <p:cNvPr id="4" name="Google Shape;296;p21">
            <a:extLst>
              <a:ext uri="{FF2B5EF4-FFF2-40B4-BE49-F238E27FC236}">
                <a16:creationId xmlns:a16="http://schemas.microsoft.com/office/drawing/2014/main" id="{DE80859A-1D22-4651-8093-9313844EC0BD}"/>
              </a:ext>
            </a:extLst>
          </p:cNvPr>
          <p:cNvSpPr/>
          <p:nvPr/>
        </p:nvSpPr>
        <p:spPr>
          <a:xfrm>
            <a:off x="523398" y="3170262"/>
            <a:ext cx="476250" cy="482600"/>
          </a:xfrm>
          <a:prstGeom prst="flowChartConnector">
            <a:avLst/>
          </a:prstGeom>
          <a:solidFill>
            <a:srgbClr val="F8B133"/>
          </a:solidFill>
          <a:ln w="38100" cap="flat" cmpd="sng">
            <a:solidFill>
              <a:srgbClr val="F2F2F2"/>
            </a:solidFill>
            <a:prstDash val="solid"/>
            <a:round/>
            <a:headEnd type="none" w="sm" len="sm"/>
            <a:tailEnd type="none" w="sm" len="sm"/>
          </a:ln>
          <a:effectLst>
            <a:outerShdw dist="28398" dir="3806097" algn="ctr" rotWithShape="0">
              <a:srgbClr val="205867">
                <a:alpha val="49803"/>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Calibri"/>
              <a:buNone/>
            </a:pPr>
            <a:r>
              <a:rPr lang="en-GB" sz="1400" b="1" i="0" u="none" strike="noStrike" cap="none" dirty="0">
                <a:solidFill>
                  <a:schemeClr val="dk1"/>
                </a:solidFill>
                <a:latin typeface="Calibri"/>
                <a:ea typeface="Calibri"/>
                <a:cs typeface="Calibri"/>
                <a:sym typeface="Calibri"/>
              </a:rPr>
              <a:t>A</a:t>
            </a:r>
            <a:endParaRPr sz="1800" b="0" i="0" u="none" strike="noStrike" cap="none" dirty="0">
              <a:solidFill>
                <a:schemeClr val="dk1"/>
              </a:solidFill>
              <a:latin typeface="Arial"/>
              <a:ea typeface="Arial"/>
              <a:cs typeface="Arial"/>
              <a:sym typeface="Arial"/>
            </a:endParaRPr>
          </a:p>
        </p:txBody>
      </p:sp>
      <p:sp>
        <p:nvSpPr>
          <p:cNvPr id="5" name="Google Shape;297;p21">
            <a:extLst>
              <a:ext uri="{FF2B5EF4-FFF2-40B4-BE49-F238E27FC236}">
                <a16:creationId xmlns:a16="http://schemas.microsoft.com/office/drawing/2014/main" id="{FD89E619-3D8C-4FE9-B089-1A226C8D11EB}"/>
              </a:ext>
            </a:extLst>
          </p:cNvPr>
          <p:cNvSpPr/>
          <p:nvPr/>
        </p:nvSpPr>
        <p:spPr>
          <a:xfrm>
            <a:off x="2001361" y="2916262"/>
            <a:ext cx="474662" cy="482600"/>
          </a:xfrm>
          <a:prstGeom prst="flowChartConnector">
            <a:avLst/>
          </a:prstGeom>
          <a:solidFill>
            <a:srgbClr val="F8B133"/>
          </a:solidFill>
          <a:ln w="38100" cap="flat" cmpd="sng">
            <a:solidFill>
              <a:srgbClr val="F2F2F2"/>
            </a:solidFill>
            <a:prstDash val="solid"/>
            <a:round/>
            <a:headEnd type="none" w="sm" len="sm"/>
            <a:tailEnd type="none" w="sm" len="sm"/>
          </a:ln>
          <a:effectLst>
            <a:outerShdw dist="28398" dir="3806097" algn="ctr" rotWithShape="0">
              <a:srgbClr val="205867">
                <a:alpha val="49803"/>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Calibri"/>
              <a:buNone/>
            </a:pPr>
            <a:r>
              <a:rPr lang="en-GB" sz="1400" b="1" i="0" u="none" strike="noStrike" cap="none" dirty="0">
                <a:solidFill>
                  <a:schemeClr val="dk1"/>
                </a:solidFill>
                <a:latin typeface="Calibri"/>
                <a:ea typeface="Calibri"/>
                <a:cs typeface="Calibri"/>
                <a:sym typeface="Calibri"/>
              </a:rPr>
              <a:t>B</a:t>
            </a:r>
            <a:endParaRPr sz="14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dk1"/>
              </a:buClr>
              <a:buSzPts val="1800"/>
              <a:buFont typeface="Quattrocento Sans"/>
              <a:buNone/>
            </a:pPr>
            <a:endParaRPr sz="1800" b="0" i="0" u="none" strike="noStrike" cap="none">
              <a:solidFill>
                <a:schemeClr val="dk1"/>
              </a:solidFill>
              <a:latin typeface="Arial"/>
              <a:ea typeface="Arial"/>
              <a:cs typeface="Arial"/>
              <a:sym typeface="Arial"/>
            </a:endParaRPr>
          </a:p>
        </p:txBody>
      </p:sp>
      <p:sp>
        <p:nvSpPr>
          <p:cNvPr id="6" name="Google Shape;298;p21">
            <a:extLst>
              <a:ext uri="{FF2B5EF4-FFF2-40B4-BE49-F238E27FC236}">
                <a16:creationId xmlns:a16="http://schemas.microsoft.com/office/drawing/2014/main" id="{4BAAF471-6402-49C1-9ADA-49D75124020B}"/>
              </a:ext>
            </a:extLst>
          </p:cNvPr>
          <p:cNvSpPr/>
          <p:nvPr/>
        </p:nvSpPr>
        <p:spPr>
          <a:xfrm>
            <a:off x="2001361" y="3490937"/>
            <a:ext cx="474662" cy="482600"/>
          </a:xfrm>
          <a:prstGeom prst="flowChartConnector">
            <a:avLst/>
          </a:prstGeom>
          <a:solidFill>
            <a:srgbClr val="F8B133"/>
          </a:solidFill>
          <a:ln w="38100" cap="flat" cmpd="sng">
            <a:solidFill>
              <a:srgbClr val="F2F2F2"/>
            </a:solidFill>
            <a:prstDash val="solid"/>
            <a:round/>
            <a:headEnd type="none" w="sm" len="sm"/>
            <a:tailEnd type="none" w="sm" len="sm"/>
          </a:ln>
          <a:effectLst>
            <a:outerShdw dist="28398" dir="3806097" algn="ctr" rotWithShape="0">
              <a:srgbClr val="205867">
                <a:alpha val="49803"/>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Calibri"/>
              <a:buNone/>
            </a:pPr>
            <a:r>
              <a:rPr lang="en-GB" sz="1400" b="1" i="0" u="none" strike="noStrike" cap="none" dirty="0">
                <a:solidFill>
                  <a:schemeClr val="dk1"/>
                </a:solidFill>
                <a:latin typeface="Calibri"/>
                <a:ea typeface="Calibri"/>
                <a:cs typeface="Calibri"/>
                <a:sym typeface="Calibri"/>
              </a:rPr>
              <a:t>C</a:t>
            </a:r>
            <a:endParaRPr sz="14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dk1"/>
              </a:buClr>
              <a:buSzPts val="1800"/>
              <a:buFont typeface="Quattrocento Sans"/>
              <a:buNone/>
            </a:pPr>
            <a:endParaRPr sz="1800" b="0" i="0" u="none" strike="noStrike" cap="none">
              <a:solidFill>
                <a:schemeClr val="dk1"/>
              </a:solidFill>
              <a:latin typeface="Arial"/>
              <a:ea typeface="Arial"/>
              <a:cs typeface="Arial"/>
              <a:sym typeface="Arial"/>
            </a:endParaRPr>
          </a:p>
        </p:txBody>
      </p:sp>
      <p:cxnSp>
        <p:nvCxnSpPr>
          <p:cNvPr id="7" name="Google Shape;299;p21">
            <a:extLst>
              <a:ext uri="{FF2B5EF4-FFF2-40B4-BE49-F238E27FC236}">
                <a16:creationId xmlns:a16="http://schemas.microsoft.com/office/drawing/2014/main" id="{DB238B67-7074-4CEC-8AF8-6455EC9D92C8}"/>
              </a:ext>
            </a:extLst>
          </p:cNvPr>
          <p:cNvCxnSpPr/>
          <p:nvPr/>
        </p:nvCxnSpPr>
        <p:spPr>
          <a:xfrm>
            <a:off x="1094898" y="3398862"/>
            <a:ext cx="328613" cy="0"/>
          </a:xfrm>
          <a:prstGeom prst="straightConnector1">
            <a:avLst/>
          </a:prstGeom>
          <a:noFill/>
          <a:ln w="28575" cap="flat" cmpd="sng">
            <a:solidFill>
              <a:srgbClr val="000000"/>
            </a:solidFill>
            <a:prstDash val="solid"/>
            <a:round/>
            <a:headEnd type="none" w="med" len="med"/>
            <a:tailEnd type="triangle" w="med" len="med"/>
          </a:ln>
        </p:spPr>
      </p:cxnSp>
      <p:cxnSp>
        <p:nvCxnSpPr>
          <p:cNvPr id="8" name="Google Shape;300;p21">
            <a:extLst>
              <a:ext uri="{FF2B5EF4-FFF2-40B4-BE49-F238E27FC236}">
                <a16:creationId xmlns:a16="http://schemas.microsoft.com/office/drawing/2014/main" id="{05EA2208-DB2E-44B5-8D2C-B7722C640615}"/>
              </a:ext>
            </a:extLst>
          </p:cNvPr>
          <p:cNvCxnSpPr/>
          <p:nvPr/>
        </p:nvCxnSpPr>
        <p:spPr>
          <a:xfrm rot="10800000" flipH="1">
            <a:off x="1591786" y="3214712"/>
            <a:ext cx="385762" cy="131763"/>
          </a:xfrm>
          <a:prstGeom prst="straightConnector1">
            <a:avLst/>
          </a:prstGeom>
          <a:noFill/>
          <a:ln w="28575" cap="flat" cmpd="sng">
            <a:solidFill>
              <a:srgbClr val="000000"/>
            </a:solidFill>
            <a:prstDash val="solid"/>
            <a:round/>
            <a:headEnd type="none" w="med" len="med"/>
            <a:tailEnd type="triangle" w="med" len="med"/>
          </a:ln>
        </p:spPr>
      </p:cxnSp>
      <p:cxnSp>
        <p:nvCxnSpPr>
          <p:cNvPr id="9" name="Google Shape;301;p21">
            <a:extLst>
              <a:ext uri="{FF2B5EF4-FFF2-40B4-BE49-F238E27FC236}">
                <a16:creationId xmlns:a16="http://schemas.microsoft.com/office/drawing/2014/main" id="{7F7E6CEE-C18B-493F-8AC5-20689C922E2E}"/>
              </a:ext>
            </a:extLst>
          </p:cNvPr>
          <p:cNvCxnSpPr/>
          <p:nvPr/>
        </p:nvCxnSpPr>
        <p:spPr>
          <a:xfrm>
            <a:off x="1591786" y="3490937"/>
            <a:ext cx="385762" cy="161925"/>
          </a:xfrm>
          <a:prstGeom prst="straightConnector1">
            <a:avLst/>
          </a:prstGeom>
          <a:noFill/>
          <a:ln w="28575" cap="flat" cmpd="sng">
            <a:solidFill>
              <a:srgbClr val="000000"/>
            </a:solidFill>
            <a:prstDash val="solid"/>
            <a:round/>
            <a:headEnd type="none" w="med" len="med"/>
            <a:tailEnd type="triangle" w="med" len="med"/>
          </a:ln>
        </p:spPr>
      </p:cxnSp>
      <p:sp>
        <p:nvSpPr>
          <p:cNvPr id="10" name="Google Shape;302;p21">
            <a:extLst>
              <a:ext uri="{FF2B5EF4-FFF2-40B4-BE49-F238E27FC236}">
                <a16:creationId xmlns:a16="http://schemas.microsoft.com/office/drawing/2014/main" id="{95441286-BCCF-4C3C-9AE8-D0CE84082AEA}"/>
              </a:ext>
            </a:extLst>
          </p:cNvPr>
          <p:cNvSpPr/>
          <p:nvPr/>
        </p:nvSpPr>
        <p:spPr>
          <a:xfrm>
            <a:off x="1312386" y="3213125"/>
            <a:ext cx="384175" cy="393700"/>
          </a:xfrm>
          <a:prstGeom prst="flowChartConnector">
            <a:avLst/>
          </a:prstGeom>
          <a:solidFill>
            <a:srgbClr val="E50049"/>
          </a:solidFill>
          <a:ln w="38100" cap="flat" cmpd="sng">
            <a:solidFill>
              <a:srgbClr val="F2F2F2"/>
            </a:solidFill>
            <a:prstDash val="solid"/>
            <a:round/>
            <a:headEnd type="none" w="sm" len="sm"/>
            <a:tailEnd type="none" w="sm" len="sm"/>
          </a:ln>
          <a:effectLst>
            <a:outerShdw dist="28398" dir="3806097" algn="ctr" rotWithShape="0">
              <a:srgbClr val="622423">
                <a:alpha val="49803"/>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Calibri"/>
              <a:buNone/>
            </a:pPr>
            <a:r>
              <a:rPr lang="en-GB" sz="1400" b="1" i="0"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Arial"/>
              <a:ea typeface="Arial"/>
              <a:cs typeface="Arial"/>
              <a:sym typeface="Arial"/>
            </a:endParaRPr>
          </a:p>
        </p:txBody>
      </p:sp>
      <p:pic>
        <p:nvPicPr>
          <p:cNvPr id="12" name="Picture 12" descr="Text, letter&#10;&#10;Description automatically generated">
            <a:extLst>
              <a:ext uri="{FF2B5EF4-FFF2-40B4-BE49-F238E27FC236}">
                <a16:creationId xmlns:a16="http://schemas.microsoft.com/office/drawing/2014/main" id="{68949A3E-EE6A-0886-EBB3-0AF16370A935}"/>
              </a:ext>
            </a:extLst>
          </p:cNvPr>
          <p:cNvPicPr>
            <a:picLocks noChangeAspect="1"/>
          </p:cNvPicPr>
          <p:nvPr/>
        </p:nvPicPr>
        <p:blipFill>
          <a:blip r:embed="rId2"/>
          <a:stretch>
            <a:fillRect/>
          </a:stretch>
        </p:blipFill>
        <p:spPr>
          <a:xfrm>
            <a:off x="2772937" y="3460656"/>
            <a:ext cx="9136565" cy="29568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324567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7" descr="Text&#10;&#10;Description automatically generated">
            <a:extLst>
              <a:ext uri="{FF2B5EF4-FFF2-40B4-BE49-F238E27FC236}">
                <a16:creationId xmlns:a16="http://schemas.microsoft.com/office/drawing/2014/main" id="{6C7BDCCC-E4F1-2060-7D80-047AE564AB45}"/>
              </a:ext>
            </a:extLst>
          </p:cNvPr>
          <p:cNvPicPr>
            <a:picLocks noChangeAspect="1"/>
          </p:cNvPicPr>
          <p:nvPr/>
        </p:nvPicPr>
        <p:blipFill>
          <a:blip r:embed="rId2"/>
          <a:stretch>
            <a:fillRect/>
          </a:stretch>
        </p:blipFill>
        <p:spPr>
          <a:xfrm>
            <a:off x="2865863" y="2924727"/>
            <a:ext cx="9136565" cy="3526862"/>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1EFD3AA6-27DA-4516-BBA2-0D957AF8680C}"/>
              </a:ext>
            </a:extLst>
          </p:cNvPr>
          <p:cNvSpPr>
            <a:spLocks noGrp="1"/>
          </p:cNvSpPr>
          <p:nvPr>
            <p:ph type="title"/>
          </p:nvPr>
        </p:nvSpPr>
        <p:spPr/>
        <p:txBody>
          <a:bodyPr/>
          <a:lstStyle/>
          <a:p>
            <a:r>
              <a:rPr lang="en-GB" dirty="0"/>
              <a:t>Selections (3 choices)</a:t>
            </a:r>
          </a:p>
        </p:txBody>
      </p:sp>
      <p:sp>
        <p:nvSpPr>
          <p:cNvPr id="3" name="Content Placeholder 2">
            <a:extLst>
              <a:ext uri="{FF2B5EF4-FFF2-40B4-BE49-F238E27FC236}">
                <a16:creationId xmlns:a16="http://schemas.microsoft.com/office/drawing/2014/main" id="{CD085F1C-3FAE-4501-8193-98D487967C05}"/>
              </a:ext>
            </a:extLst>
          </p:cNvPr>
          <p:cNvSpPr>
            <a:spLocks noGrp="1"/>
          </p:cNvSpPr>
          <p:nvPr>
            <p:ph idx="1"/>
          </p:nvPr>
        </p:nvSpPr>
        <p:spPr/>
        <p:txBody>
          <a:bodyPr/>
          <a:lstStyle/>
          <a:p>
            <a:r>
              <a:rPr lang="en-GB" dirty="0"/>
              <a:t>Multiple choice branches in Python can be coded using a traditional nested ‘if’ statement, although neater alternatives exist.</a:t>
            </a:r>
          </a:p>
        </p:txBody>
      </p:sp>
      <p:sp>
        <p:nvSpPr>
          <p:cNvPr id="4" name="Google Shape;316;p22">
            <a:extLst>
              <a:ext uri="{FF2B5EF4-FFF2-40B4-BE49-F238E27FC236}">
                <a16:creationId xmlns:a16="http://schemas.microsoft.com/office/drawing/2014/main" id="{88C8EAAF-3463-409A-BF16-21B95600356D}"/>
              </a:ext>
            </a:extLst>
          </p:cNvPr>
          <p:cNvSpPr/>
          <p:nvPr/>
        </p:nvSpPr>
        <p:spPr>
          <a:xfrm>
            <a:off x="335409" y="2948985"/>
            <a:ext cx="474663" cy="484187"/>
          </a:xfrm>
          <a:prstGeom prst="flowChartConnector">
            <a:avLst/>
          </a:prstGeom>
          <a:solidFill>
            <a:srgbClr val="F8B133"/>
          </a:solidFill>
          <a:ln w="38100" cap="flat" cmpd="sng">
            <a:solidFill>
              <a:srgbClr val="F2F2F2"/>
            </a:solidFill>
            <a:prstDash val="solid"/>
            <a:round/>
            <a:headEnd type="none" w="sm" len="sm"/>
            <a:tailEnd type="none" w="sm" len="sm"/>
          </a:ln>
          <a:effectLst>
            <a:outerShdw dist="28398" dir="3806097" algn="ctr" rotWithShape="0">
              <a:srgbClr val="205867">
                <a:alpha val="49803"/>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Calibri"/>
              <a:buNone/>
            </a:pPr>
            <a:r>
              <a:rPr lang="en-GB" sz="1400" b="1" i="0" u="none" strike="noStrike" cap="none" dirty="0">
                <a:solidFill>
                  <a:schemeClr val="dk1"/>
                </a:solidFill>
                <a:latin typeface="Calibri"/>
                <a:ea typeface="Calibri"/>
                <a:cs typeface="Calibri"/>
                <a:sym typeface="Calibri"/>
              </a:rPr>
              <a:t>A</a:t>
            </a:r>
            <a:endParaRPr sz="1800" b="0" i="0" u="none" strike="noStrike" cap="none" dirty="0">
              <a:solidFill>
                <a:schemeClr val="dk1"/>
              </a:solidFill>
              <a:latin typeface="Arial"/>
              <a:ea typeface="Arial"/>
              <a:cs typeface="Arial"/>
              <a:sym typeface="Arial"/>
            </a:endParaRPr>
          </a:p>
        </p:txBody>
      </p:sp>
      <p:sp>
        <p:nvSpPr>
          <p:cNvPr id="5" name="Google Shape;317;p22">
            <a:extLst>
              <a:ext uri="{FF2B5EF4-FFF2-40B4-BE49-F238E27FC236}">
                <a16:creationId xmlns:a16="http://schemas.microsoft.com/office/drawing/2014/main" id="{7FECF0A4-D3F9-4680-9A1A-6569B12CB8AA}"/>
              </a:ext>
            </a:extLst>
          </p:cNvPr>
          <p:cNvSpPr/>
          <p:nvPr/>
        </p:nvSpPr>
        <p:spPr>
          <a:xfrm>
            <a:off x="1788635" y="2644627"/>
            <a:ext cx="476250" cy="484187"/>
          </a:xfrm>
          <a:prstGeom prst="flowChartConnector">
            <a:avLst/>
          </a:prstGeom>
          <a:solidFill>
            <a:srgbClr val="F8B133"/>
          </a:solidFill>
          <a:ln w="38100" cap="flat" cmpd="sng">
            <a:solidFill>
              <a:srgbClr val="F2F2F2"/>
            </a:solidFill>
            <a:prstDash val="solid"/>
            <a:round/>
            <a:headEnd type="none" w="sm" len="sm"/>
            <a:tailEnd type="none" w="sm" len="sm"/>
          </a:ln>
          <a:effectLst>
            <a:outerShdw dist="28398" dir="3806097" algn="ctr" rotWithShape="0">
              <a:srgbClr val="205867">
                <a:alpha val="49803"/>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Calibri"/>
              <a:buNone/>
            </a:pPr>
            <a:r>
              <a:rPr lang="en-GB" sz="1400" b="1" i="0" u="none" strike="noStrike" cap="none" dirty="0">
                <a:solidFill>
                  <a:schemeClr val="dk1"/>
                </a:solidFill>
                <a:latin typeface="Calibri"/>
                <a:ea typeface="Calibri"/>
                <a:cs typeface="Calibri"/>
                <a:sym typeface="Calibri"/>
              </a:rPr>
              <a:t>B</a:t>
            </a:r>
            <a:endParaRPr sz="14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dk1"/>
              </a:buClr>
              <a:buSzPts val="1800"/>
              <a:buFont typeface="Quattrocento Sans"/>
              <a:buNone/>
            </a:pPr>
            <a:endParaRPr sz="1800" b="0" i="0" u="none" strike="noStrike" cap="none">
              <a:solidFill>
                <a:schemeClr val="dk1"/>
              </a:solidFill>
              <a:latin typeface="Arial"/>
              <a:ea typeface="Arial"/>
              <a:cs typeface="Arial"/>
              <a:sym typeface="Arial"/>
            </a:endParaRPr>
          </a:p>
        </p:txBody>
      </p:sp>
      <p:cxnSp>
        <p:nvCxnSpPr>
          <p:cNvPr id="6" name="Google Shape;318;p22">
            <a:extLst>
              <a:ext uri="{FF2B5EF4-FFF2-40B4-BE49-F238E27FC236}">
                <a16:creationId xmlns:a16="http://schemas.microsoft.com/office/drawing/2014/main" id="{CEC80FE6-4C55-44CE-839D-4CF01527D015}"/>
              </a:ext>
            </a:extLst>
          </p:cNvPr>
          <p:cNvCxnSpPr/>
          <p:nvPr/>
        </p:nvCxnSpPr>
        <p:spPr>
          <a:xfrm>
            <a:off x="905322" y="3179172"/>
            <a:ext cx="328612" cy="0"/>
          </a:xfrm>
          <a:prstGeom prst="straightConnector1">
            <a:avLst/>
          </a:prstGeom>
          <a:noFill/>
          <a:ln w="28575" cap="flat" cmpd="sng">
            <a:solidFill>
              <a:srgbClr val="000000"/>
            </a:solidFill>
            <a:prstDash val="solid"/>
            <a:round/>
            <a:headEnd type="none" w="med" len="med"/>
            <a:tailEnd type="triangle" w="med" len="med"/>
          </a:ln>
        </p:spPr>
      </p:cxnSp>
      <p:cxnSp>
        <p:nvCxnSpPr>
          <p:cNvPr id="7" name="Google Shape;319;p22">
            <a:extLst>
              <a:ext uri="{FF2B5EF4-FFF2-40B4-BE49-F238E27FC236}">
                <a16:creationId xmlns:a16="http://schemas.microsoft.com/office/drawing/2014/main" id="{9730D4C3-D4A3-405F-B370-5C0945CC9504}"/>
              </a:ext>
            </a:extLst>
          </p:cNvPr>
          <p:cNvCxnSpPr/>
          <p:nvPr/>
        </p:nvCxnSpPr>
        <p:spPr>
          <a:xfrm rot="10800000" flipH="1">
            <a:off x="1403797" y="2993435"/>
            <a:ext cx="385762" cy="131762"/>
          </a:xfrm>
          <a:prstGeom prst="straightConnector1">
            <a:avLst/>
          </a:prstGeom>
          <a:noFill/>
          <a:ln w="28575" cap="flat" cmpd="sng">
            <a:solidFill>
              <a:srgbClr val="000000"/>
            </a:solidFill>
            <a:prstDash val="solid"/>
            <a:round/>
            <a:headEnd type="none" w="med" len="med"/>
            <a:tailEnd type="triangle" w="med" len="med"/>
          </a:ln>
        </p:spPr>
      </p:cxnSp>
      <p:cxnSp>
        <p:nvCxnSpPr>
          <p:cNvPr id="8" name="Google Shape;320;p22">
            <a:extLst>
              <a:ext uri="{FF2B5EF4-FFF2-40B4-BE49-F238E27FC236}">
                <a16:creationId xmlns:a16="http://schemas.microsoft.com/office/drawing/2014/main" id="{F55763D7-70C3-44DB-A696-436112BC2701}"/>
              </a:ext>
            </a:extLst>
          </p:cNvPr>
          <p:cNvCxnSpPr/>
          <p:nvPr/>
        </p:nvCxnSpPr>
        <p:spPr>
          <a:xfrm>
            <a:off x="1403797" y="3271247"/>
            <a:ext cx="385762" cy="161925"/>
          </a:xfrm>
          <a:prstGeom prst="straightConnector1">
            <a:avLst/>
          </a:prstGeom>
          <a:noFill/>
          <a:ln w="28575" cap="flat" cmpd="sng">
            <a:solidFill>
              <a:srgbClr val="000000"/>
            </a:solidFill>
            <a:prstDash val="solid"/>
            <a:round/>
            <a:headEnd type="none" w="med" len="med"/>
            <a:tailEnd type="triangle" w="med" len="med"/>
          </a:ln>
        </p:spPr>
      </p:cxnSp>
      <p:sp>
        <p:nvSpPr>
          <p:cNvPr id="9" name="Google Shape;321;p22">
            <a:extLst>
              <a:ext uri="{FF2B5EF4-FFF2-40B4-BE49-F238E27FC236}">
                <a16:creationId xmlns:a16="http://schemas.microsoft.com/office/drawing/2014/main" id="{A38EB583-DDDF-42F5-B22F-C2F95F371A01}"/>
              </a:ext>
            </a:extLst>
          </p:cNvPr>
          <p:cNvSpPr/>
          <p:nvPr/>
        </p:nvSpPr>
        <p:spPr>
          <a:xfrm>
            <a:off x="1122809" y="2991847"/>
            <a:ext cx="384175" cy="393700"/>
          </a:xfrm>
          <a:prstGeom prst="flowChartConnector">
            <a:avLst/>
          </a:prstGeom>
          <a:solidFill>
            <a:srgbClr val="E50049"/>
          </a:solidFill>
          <a:ln w="38100" cap="flat" cmpd="sng">
            <a:solidFill>
              <a:srgbClr val="F2F2F2"/>
            </a:solidFill>
            <a:prstDash val="solid"/>
            <a:round/>
            <a:headEnd type="none" w="sm" len="sm"/>
            <a:tailEnd type="none" w="sm" len="sm"/>
          </a:ln>
          <a:effectLst>
            <a:outerShdw dist="28398" dir="3806097" algn="ctr" rotWithShape="0">
              <a:srgbClr val="622423">
                <a:alpha val="49803"/>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Calibri"/>
              <a:buNone/>
            </a:pPr>
            <a:r>
              <a:rPr lang="en-GB" sz="1400" b="1" i="0"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Arial"/>
              <a:ea typeface="Arial"/>
              <a:cs typeface="Arial"/>
              <a:sym typeface="Arial"/>
            </a:endParaRPr>
          </a:p>
        </p:txBody>
      </p:sp>
      <p:sp>
        <p:nvSpPr>
          <p:cNvPr id="10" name="Google Shape;322;p22">
            <a:extLst>
              <a:ext uri="{FF2B5EF4-FFF2-40B4-BE49-F238E27FC236}">
                <a16:creationId xmlns:a16="http://schemas.microsoft.com/office/drawing/2014/main" id="{4B8D036F-02DD-4270-811B-562A3DAA1955}"/>
              </a:ext>
            </a:extLst>
          </p:cNvPr>
          <p:cNvSpPr/>
          <p:nvPr/>
        </p:nvSpPr>
        <p:spPr>
          <a:xfrm>
            <a:off x="2486873" y="3018533"/>
            <a:ext cx="476250" cy="482600"/>
          </a:xfrm>
          <a:prstGeom prst="flowChartConnector">
            <a:avLst/>
          </a:prstGeom>
          <a:solidFill>
            <a:srgbClr val="F8B133"/>
          </a:solidFill>
          <a:ln w="38100" cap="flat" cmpd="sng">
            <a:solidFill>
              <a:srgbClr val="F2F2F2"/>
            </a:solidFill>
            <a:prstDash val="solid"/>
            <a:round/>
            <a:headEnd type="none" w="sm" len="sm"/>
            <a:tailEnd type="none" w="sm" len="sm"/>
          </a:ln>
          <a:effectLst>
            <a:outerShdw dist="28398" dir="3806097" algn="ctr" rotWithShape="0">
              <a:srgbClr val="205867">
                <a:alpha val="49803"/>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Calibri"/>
              <a:buNone/>
            </a:pPr>
            <a:r>
              <a:rPr lang="en-GB" sz="1400" b="1" i="0" u="none" strike="noStrike" cap="none" dirty="0">
                <a:solidFill>
                  <a:schemeClr val="dk1"/>
                </a:solidFill>
                <a:latin typeface="Calibri"/>
                <a:ea typeface="Calibri"/>
                <a:cs typeface="Calibri"/>
                <a:sym typeface="Calibri"/>
              </a:rPr>
              <a:t>C</a:t>
            </a:r>
            <a:endParaRPr sz="14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dk1"/>
              </a:buClr>
              <a:buSzPts val="1800"/>
              <a:buFont typeface="Quattrocento Sans"/>
              <a:buNone/>
            </a:pPr>
            <a:endParaRPr sz="1800" b="0" i="0" u="none" strike="noStrike" cap="none">
              <a:solidFill>
                <a:schemeClr val="dk1"/>
              </a:solidFill>
              <a:latin typeface="Arial"/>
              <a:ea typeface="Arial"/>
              <a:cs typeface="Arial"/>
              <a:sym typeface="Arial"/>
            </a:endParaRPr>
          </a:p>
        </p:txBody>
      </p:sp>
      <p:sp>
        <p:nvSpPr>
          <p:cNvPr id="11" name="Google Shape;323;p22">
            <a:extLst>
              <a:ext uri="{FF2B5EF4-FFF2-40B4-BE49-F238E27FC236}">
                <a16:creationId xmlns:a16="http://schemas.microsoft.com/office/drawing/2014/main" id="{BDF678F7-1BAB-4DB7-8D3B-6FA340A12BD8}"/>
              </a:ext>
            </a:extLst>
          </p:cNvPr>
          <p:cNvSpPr/>
          <p:nvPr/>
        </p:nvSpPr>
        <p:spPr>
          <a:xfrm>
            <a:off x="2486873" y="3593208"/>
            <a:ext cx="476250" cy="482600"/>
          </a:xfrm>
          <a:prstGeom prst="flowChartConnector">
            <a:avLst/>
          </a:prstGeom>
          <a:solidFill>
            <a:srgbClr val="F8B133"/>
          </a:solidFill>
          <a:ln w="38100" cap="flat" cmpd="sng">
            <a:solidFill>
              <a:srgbClr val="F2F2F2"/>
            </a:solidFill>
            <a:prstDash val="solid"/>
            <a:round/>
            <a:headEnd type="none" w="sm" len="sm"/>
            <a:tailEnd type="none" w="sm" len="sm"/>
          </a:ln>
          <a:effectLst>
            <a:outerShdw dist="28398" dir="3806097" algn="ctr" rotWithShape="0">
              <a:srgbClr val="205867">
                <a:alpha val="49803"/>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Calibri"/>
              <a:buNone/>
            </a:pPr>
            <a:r>
              <a:rPr lang="en-GB" sz="1400" b="1" i="0" u="none" strike="noStrike" cap="none" dirty="0">
                <a:solidFill>
                  <a:schemeClr val="dk1"/>
                </a:solidFill>
                <a:latin typeface="Calibri"/>
                <a:ea typeface="Calibri"/>
                <a:cs typeface="Calibri"/>
                <a:sym typeface="Calibri"/>
              </a:rPr>
              <a:t>D</a:t>
            </a:r>
            <a:endParaRPr sz="14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dk1"/>
              </a:buClr>
              <a:buSzPts val="1800"/>
              <a:buFont typeface="Quattrocento Sans"/>
              <a:buNone/>
            </a:pPr>
            <a:endParaRPr sz="1800" b="0" i="0" u="none" strike="noStrike" cap="none">
              <a:solidFill>
                <a:schemeClr val="dk1"/>
              </a:solidFill>
              <a:latin typeface="Arial"/>
              <a:ea typeface="Arial"/>
              <a:cs typeface="Arial"/>
              <a:sym typeface="Arial"/>
            </a:endParaRPr>
          </a:p>
        </p:txBody>
      </p:sp>
      <p:cxnSp>
        <p:nvCxnSpPr>
          <p:cNvPr id="12" name="Google Shape;324;p22">
            <a:extLst>
              <a:ext uri="{FF2B5EF4-FFF2-40B4-BE49-F238E27FC236}">
                <a16:creationId xmlns:a16="http://schemas.microsoft.com/office/drawing/2014/main" id="{78BC81AA-2D02-4BF2-A210-95BF048C1F8F}"/>
              </a:ext>
            </a:extLst>
          </p:cNvPr>
          <p:cNvCxnSpPr/>
          <p:nvPr/>
        </p:nvCxnSpPr>
        <p:spPr>
          <a:xfrm rot="10800000" flipH="1">
            <a:off x="2078885" y="3315396"/>
            <a:ext cx="385763" cy="131762"/>
          </a:xfrm>
          <a:prstGeom prst="straightConnector1">
            <a:avLst/>
          </a:prstGeom>
          <a:noFill/>
          <a:ln w="28575" cap="flat" cmpd="sng">
            <a:solidFill>
              <a:srgbClr val="000000"/>
            </a:solidFill>
            <a:prstDash val="solid"/>
            <a:round/>
            <a:headEnd type="none" w="med" len="med"/>
            <a:tailEnd type="triangle" w="med" len="med"/>
          </a:ln>
        </p:spPr>
      </p:cxnSp>
      <p:cxnSp>
        <p:nvCxnSpPr>
          <p:cNvPr id="13" name="Google Shape;325;p22">
            <a:extLst>
              <a:ext uri="{FF2B5EF4-FFF2-40B4-BE49-F238E27FC236}">
                <a16:creationId xmlns:a16="http://schemas.microsoft.com/office/drawing/2014/main" id="{A6E1BAF1-258F-4A4D-A929-DE0D2EB5C74A}"/>
              </a:ext>
            </a:extLst>
          </p:cNvPr>
          <p:cNvCxnSpPr/>
          <p:nvPr/>
        </p:nvCxnSpPr>
        <p:spPr>
          <a:xfrm>
            <a:off x="2078885" y="3593208"/>
            <a:ext cx="385763" cy="161925"/>
          </a:xfrm>
          <a:prstGeom prst="straightConnector1">
            <a:avLst/>
          </a:prstGeom>
          <a:noFill/>
          <a:ln w="28575" cap="flat" cmpd="sng">
            <a:solidFill>
              <a:srgbClr val="000000"/>
            </a:solidFill>
            <a:prstDash val="solid"/>
            <a:round/>
            <a:headEnd type="none" w="med" len="med"/>
            <a:tailEnd type="triangle" w="med" len="med"/>
          </a:ln>
        </p:spPr>
      </p:cxnSp>
      <p:sp>
        <p:nvSpPr>
          <p:cNvPr id="14" name="Google Shape;326;p22">
            <a:extLst>
              <a:ext uri="{FF2B5EF4-FFF2-40B4-BE49-F238E27FC236}">
                <a16:creationId xmlns:a16="http://schemas.microsoft.com/office/drawing/2014/main" id="{D6D7E283-653D-4CD9-8463-A0E7AABE3469}"/>
              </a:ext>
            </a:extLst>
          </p:cNvPr>
          <p:cNvSpPr/>
          <p:nvPr/>
        </p:nvSpPr>
        <p:spPr>
          <a:xfrm>
            <a:off x="1797898" y="3315396"/>
            <a:ext cx="384175" cy="393700"/>
          </a:xfrm>
          <a:prstGeom prst="flowChartConnector">
            <a:avLst/>
          </a:prstGeom>
          <a:solidFill>
            <a:srgbClr val="E50049"/>
          </a:solidFill>
          <a:ln w="38100" cap="flat" cmpd="sng">
            <a:solidFill>
              <a:srgbClr val="F2F2F2"/>
            </a:solidFill>
            <a:prstDash val="solid"/>
            <a:round/>
            <a:headEnd type="none" w="sm" len="sm"/>
            <a:tailEnd type="none" w="sm" len="sm"/>
          </a:ln>
          <a:effectLst>
            <a:outerShdw dist="28398" dir="3806097" algn="ctr" rotWithShape="0">
              <a:srgbClr val="622423">
                <a:alpha val="49803"/>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Calibri"/>
              <a:buNone/>
            </a:pPr>
            <a:r>
              <a:rPr lang="en-GB" sz="1400" b="1" i="0"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365733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93CB4-A9BD-4F50-96C8-7579623604E2}"/>
              </a:ext>
            </a:extLst>
          </p:cNvPr>
          <p:cNvSpPr>
            <a:spLocks noGrp="1"/>
          </p:cNvSpPr>
          <p:nvPr>
            <p:ph type="title"/>
          </p:nvPr>
        </p:nvSpPr>
        <p:spPr/>
        <p:txBody>
          <a:bodyPr/>
          <a:lstStyle/>
          <a:p>
            <a:r>
              <a:rPr lang="en-GB" dirty="0"/>
              <a:t>Iterations	</a:t>
            </a:r>
          </a:p>
        </p:txBody>
      </p:sp>
      <p:sp>
        <p:nvSpPr>
          <p:cNvPr id="3" name="Content Placeholder 2">
            <a:extLst>
              <a:ext uri="{FF2B5EF4-FFF2-40B4-BE49-F238E27FC236}">
                <a16:creationId xmlns:a16="http://schemas.microsoft.com/office/drawing/2014/main" id="{F69F522A-B746-41DB-89C8-98893CD5E4A5}"/>
              </a:ext>
            </a:extLst>
          </p:cNvPr>
          <p:cNvSpPr>
            <a:spLocks noGrp="1"/>
          </p:cNvSpPr>
          <p:nvPr>
            <p:ph idx="1"/>
          </p:nvPr>
        </p:nvSpPr>
        <p:spPr>
          <a:xfrm>
            <a:off x="838200" y="1825625"/>
            <a:ext cx="10515600" cy="4794250"/>
          </a:xfrm>
        </p:spPr>
        <p:txBody>
          <a:bodyPr vert="horz" lIns="91440" tIns="45720" rIns="91440" bIns="45720" rtlCol="0" anchor="t">
            <a:normAutofit/>
          </a:bodyPr>
          <a:lstStyle/>
          <a:p>
            <a:r>
              <a:rPr lang="en-GB" dirty="0">
                <a:latin typeface="Century Gothic"/>
              </a:rPr>
              <a:t>An iteration, just another term for a loop, allows you to repeat a chosen block of code a defined number of times, controlled by some condition. </a:t>
            </a:r>
            <a:endParaRPr lang="en-GB" dirty="0"/>
          </a:p>
          <a:p>
            <a:r>
              <a:rPr lang="en-GB" dirty="0">
                <a:latin typeface="Century Gothic"/>
              </a:rPr>
              <a:t>When we say iterate over something, we just mean loop through each item in the object.</a:t>
            </a:r>
            <a:endParaRPr lang="en-GB" dirty="0"/>
          </a:p>
        </p:txBody>
      </p:sp>
    </p:spTree>
    <p:extLst>
      <p:ext uri="{BB962C8B-B14F-4D97-AF65-F5344CB8AC3E}">
        <p14:creationId xmlns:p14="http://schemas.microsoft.com/office/powerpoint/2010/main" val="39760506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A6915-620C-4E7A-9B57-A8CD7C71C983}"/>
              </a:ext>
            </a:extLst>
          </p:cNvPr>
          <p:cNvSpPr>
            <a:spLocks noGrp="1"/>
          </p:cNvSpPr>
          <p:nvPr>
            <p:ph type="title"/>
          </p:nvPr>
        </p:nvSpPr>
        <p:spPr/>
        <p:txBody>
          <a:bodyPr/>
          <a:lstStyle/>
          <a:p>
            <a:r>
              <a:rPr lang="en-GB" dirty="0"/>
              <a:t>Loops: 'for' loops</a:t>
            </a:r>
          </a:p>
        </p:txBody>
      </p:sp>
      <p:sp>
        <p:nvSpPr>
          <p:cNvPr id="3" name="Content Placeholder 2">
            <a:extLst>
              <a:ext uri="{FF2B5EF4-FFF2-40B4-BE49-F238E27FC236}">
                <a16:creationId xmlns:a16="http://schemas.microsoft.com/office/drawing/2014/main" id="{8CADF0B8-4AE8-4116-BB65-27B008D84A48}"/>
              </a:ext>
            </a:extLst>
          </p:cNvPr>
          <p:cNvSpPr>
            <a:spLocks noGrp="1"/>
          </p:cNvSpPr>
          <p:nvPr>
            <p:ph idx="1"/>
          </p:nvPr>
        </p:nvSpPr>
        <p:spPr>
          <a:xfrm>
            <a:off x="838200" y="1825625"/>
            <a:ext cx="10515600" cy="1160811"/>
          </a:xfrm>
        </p:spPr>
        <p:txBody>
          <a:bodyPr vert="horz" lIns="91440" tIns="45720" rIns="91440" bIns="45720" rtlCol="0" anchor="t">
            <a:normAutofit/>
          </a:bodyPr>
          <a:lstStyle/>
          <a:p>
            <a:r>
              <a:rPr lang="en-GB" dirty="0">
                <a:latin typeface="Century Gothic"/>
              </a:rPr>
              <a:t>You’re most likely to use the ‘for’ loop…</a:t>
            </a:r>
            <a:endParaRPr lang="en-US" dirty="0"/>
          </a:p>
          <a:p>
            <a:r>
              <a:rPr lang="en-GB" dirty="0">
                <a:solidFill>
                  <a:srgbClr val="000000"/>
                </a:solidFill>
                <a:latin typeface="Century Gothic"/>
              </a:rPr>
              <a:t>Logically, it performs a set of actions until some condition is met, which stops the loop. Classed as an definite loop.</a:t>
            </a:r>
          </a:p>
          <a:p>
            <a:pPr marL="0" indent="0">
              <a:buNone/>
            </a:pPr>
            <a:endParaRPr lang="en-GB" dirty="0">
              <a:solidFill>
                <a:schemeClr val="accent6"/>
              </a:solidFill>
              <a:latin typeface="Consolas" panose="020B0609020204030204" pitchFamily="49" charset="0"/>
            </a:endParaRPr>
          </a:p>
          <a:p>
            <a:pPr marL="0" indent="0">
              <a:buNone/>
            </a:pPr>
            <a:endParaRPr lang="en-GB" dirty="0">
              <a:solidFill>
                <a:schemeClr val="accent6"/>
              </a:solidFill>
              <a:latin typeface="Consolas" panose="020B0609020204030204" pitchFamily="49" charset="0"/>
            </a:endParaRPr>
          </a:p>
          <a:p>
            <a:endParaRPr lang="en-GB" dirty="0">
              <a:solidFill>
                <a:srgbClr val="000000"/>
              </a:solidFill>
            </a:endParaRPr>
          </a:p>
        </p:txBody>
      </p:sp>
      <p:pic>
        <p:nvPicPr>
          <p:cNvPr id="4" name="Picture 4" descr="A picture containing text&#10;&#10;Description automatically generated">
            <a:extLst>
              <a:ext uri="{FF2B5EF4-FFF2-40B4-BE49-F238E27FC236}">
                <a16:creationId xmlns:a16="http://schemas.microsoft.com/office/drawing/2014/main" id="{5DFD3925-EA1B-5A15-3EC5-D0180DA61F71}"/>
              </a:ext>
            </a:extLst>
          </p:cNvPr>
          <p:cNvPicPr>
            <a:picLocks noChangeAspect="1"/>
          </p:cNvPicPr>
          <p:nvPr/>
        </p:nvPicPr>
        <p:blipFill>
          <a:blip r:embed="rId2"/>
          <a:stretch>
            <a:fillRect/>
          </a:stretch>
        </p:blipFill>
        <p:spPr>
          <a:xfrm>
            <a:off x="840059" y="3016451"/>
            <a:ext cx="9136565" cy="1986683"/>
          </a:xfrm>
          <a:prstGeom prst="rect">
            <a:avLst/>
          </a:prstGeom>
          <a:ln>
            <a:noFill/>
          </a:ln>
          <a:effectLst>
            <a:outerShdw blurRad="292100" dist="139700" dir="2700000" algn="tl" rotWithShape="0">
              <a:srgbClr val="333333">
                <a:alpha val="65000"/>
              </a:srgbClr>
            </a:outerShdw>
          </a:effectLst>
        </p:spPr>
      </p:pic>
      <p:grpSp>
        <p:nvGrpSpPr>
          <p:cNvPr id="5" name="Group 4">
            <a:extLst>
              <a:ext uri="{FF2B5EF4-FFF2-40B4-BE49-F238E27FC236}">
                <a16:creationId xmlns:a16="http://schemas.microsoft.com/office/drawing/2014/main" id="{FAA74CA9-9C98-86AE-DF34-61DCF3B7358E}"/>
              </a:ext>
            </a:extLst>
          </p:cNvPr>
          <p:cNvGrpSpPr/>
          <p:nvPr/>
        </p:nvGrpSpPr>
        <p:grpSpPr>
          <a:xfrm>
            <a:off x="2932770" y="3161743"/>
            <a:ext cx="8857824" cy="3459305"/>
            <a:chOff x="2932770" y="3161743"/>
            <a:chExt cx="8857824" cy="3459305"/>
          </a:xfrm>
        </p:grpSpPr>
        <p:cxnSp>
          <p:nvCxnSpPr>
            <p:cNvPr id="8" name="Straight Arrow Connector 7">
              <a:extLst>
                <a:ext uri="{FF2B5EF4-FFF2-40B4-BE49-F238E27FC236}">
                  <a16:creationId xmlns:a16="http://schemas.microsoft.com/office/drawing/2014/main" id="{38F78571-8F69-4CCC-9252-5E45507370EF}"/>
                </a:ext>
              </a:extLst>
            </p:cNvPr>
            <p:cNvCxnSpPr>
              <a:cxnSpLocks/>
              <a:stCxn id="6" idx="1"/>
            </p:cNvCxnSpPr>
            <p:nvPr/>
          </p:nvCxnSpPr>
          <p:spPr>
            <a:xfrm flipH="1" flipV="1">
              <a:off x="2932770" y="3550475"/>
              <a:ext cx="4079933" cy="155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C43D6EC-2CB9-4B50-838E-AEDD62881BCA}"/>
                </a:ext>
              </a:extLst>
            </p:cNvPr>
            <p:cNvCxnSpPr>
              <a:cxnSpLocks/>
              <a:stCxn id="7" idx="1"/>
            </p:cNvCxnSpPr>
            <p:nvPr/>
          </p:nvCxnSpPr>
          <p:spPr>
            <a:xfrm flipH="1" flipV="1">
              <a:off x="3375177" y="3840406"/>
              <a:ext cx="3637526" cy="1097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6B90E93F-3652-43BE-B018-572CD8410DE0}"/>
                </a:ext>
              </a:extLst>
            </p:cNvPr>
            <p:cNvSpPr/>
            <p:nvPr/>
          </p:nvSpPr>
          <p:spPr>
            <a:xfrm>
              <a:off x="7012703" y="3161743"/>
              <a:ext cx="3419858" cy="1088804"/>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1400" dirty="0">
                  <a:solidFill>
                    <a:schemeClr val="tx1"/>
                  </a:solidFill>
                  <a:latin typeface="Calibri body"/>
                </a:rPr>
                <a:t>This value ‘number’ is entirely arbitrary and can be literally anything you choose but it’s best to use something sensible.</a:t>
              </a:r>
            </a:p>
          </p:txBody>
        </p:sp>
        <p:sp>
          <p:nvSpPr>
            <p:cNvPr id="7" name="Rectangle: Rounded Corners 6">
              <a:extLst>
                <a:ext uri="{FF2B5EF4-FFF2-40B4-BE49-F238E27FC236}">
                  <a16:creationId xmlns:a16="http://schemas.microsoft.com/office/drawing/2014/main" id="{6191C5B8-8CC5-4A95-95EB-9062BEC9B63F}"/>
                </a:ext>
              </a:extLst>
            </p:cNvPr>
            <p:cNvSpPr/>
            <p:nvPr/>
          </p:nvSpPr>
          <p:spPr>
            <a:xfrm>
              <a:off x="7012703" y="4306384"/>
              <a:ext cx="3419858" cy="1263650"/>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Calibri body"/>
                </a:rPr>
                <a:t>Just remember to refer to the same name subsequently. All you’re doing is creating a value or a name for each thing in the sequence.</a:t>
              </a:r>
            </a:p>
          </p:txBody>
        </p:sp>
        <p:sp>
          <p:nvSpPr>
            <p:cNvPr id="16" name="Rectangle: Rounded Corners 15">
              <a:extLst>
                <a:ext uri="{FF2B5EF4-FFF2-40B4-BE49-F238E27FC236}">
                  <a16:creationId xmlns:a16="http://schemas.microsoft.com/office/drawing/2014/main" id="{82E6783F-2D5F-4670-97DE-2FA757CDF208}"/>
                </a:ext>
              </a:extLst>
            </p:cNvPr>
            <p:cNvSpPr/>
            <p:nvPr/>
          </p:nvSpPr>
          <p:spPr>
            <a:xfrm>
              <a:off x="7008280" y="5634628"/>
              <a:ext cx="4782314" cy="986420"/>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Calibri body"/>
                </a:rPr>
                <a:t>Note the ‘:’ at the end of the statement and the indentation on the next line. This denotes that you have entered into the ‘for’ loop in this case, the same as with the ‘if’ statement.</a:t>
              </a:r>
            </a:p>
          </p:txBody>
        </p:sp>
      </p:grpSp>
      <p:sp>
        <p:nvSpPr>
          <p:cNvPr id="10" name="Rectangle: Rounded Corners 9">
            <a:extLst>
              <a:ext uri="{FF2B5EF4-FFF2-40B4-BE49-F238E27FC236}">
                <a16:creationId xmlns:a16="http://schemas.microsoft.com/office/drawing/2014/main" id="{8922BA93-9A4D-B9F5-1ED3-692DEC55EEC7}"/>
              </a:ext>
            </a:extLst>
          </p:cNvPr>
          <p:cNvSpPr/>
          <p:nvPr/>
        </p:nvSpPr>
        <p:spPr>
          <a:xfrm>
            <a:off x="841656" y="5638345"/>
            <a:ext cx="4782314" cy="986420"/>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1400" dirty="0">
                <a:solidFill>
                  <a:schemeClr val="tx1"/>
                </a:solidFill>
                <a:latin typeface="Calibri body"/>
              </a:rPr>
              <a:t>The set of actions is printing each number in the list, the condition is met when each number has been printed, then the loop ends.</a:t>
            </a:r>
          </a:p>
        </p:txBody>
      </p:sp>
    </p:spTree>
    <p:extLst>
      <p:ext uri="{BB962C8B-B14F-4D97-AF65-F5344CB8AC3E}">
        <p14:creationId xmlns:p14="http://schemas.microsoft.com/office/powerpoint/2010/main" val="412995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6ED38-C65B-4EB4-8979-C262BA19E062}"/>
              </a:ext>
            </a:extLst>
          </p:cNvPr>
          <p:cNvSpPr>
            <a:spLocks noGrp="1"/>
          </p:cNvSpPr>
          <p:nvPr>
            <p:ph type="title"/>
          </p:nvPr>
        </p:nvSpPr>
        <p:spPr/>
        <p:txBody>
          <a:bodyPr/>
          <a:lstStyle/>
          <a:p>
            <a:r>
              <a:rPr lang="en-GB" dirty="0"/>
              <a:t>Loops: Conditional ‘for’ loops	</a:t>
            </a:r>
          </a:p>
        </p:txBody>
      </p:sp>
      <p:sp>
        <p:nvSpPr>
          <p:cNvPr id="3" name="Content Placeholder 2">
            <a:extLst>
              <a:ext uri="{FF2B5EF4-FFF2-40B4-BE49-F238E27FC236}">
                <a16:creationId xmlns:a16="http://schemas.microsoft.com/office/drawing/2014/main" id="{043D42D7-FF59-4495-95C4-D27426E39244}"/>
              </a:ext>
            </a:extLst>
          </p:cNvPr>
          <p:cNvSpPr>
            <a:spLocks noGrp="1"/>
          </p:cNvSpPr>
          <p:nvPr>
            <p:ph idx="1"/>
          </p:nvPr>
        </p:nvSpPr>
        <p:spPr>
          <a:xfrm>
            <a:off x="838200" y="1825625"/>
            <a:ext cx="10515600" cy="445275"/>
          </a:xfrm>
        </p:spPr>
        <p:txBody>
          <a:bodyPr vert="horz" lIns="91440" tIns="45720" rIns="91440" bIns="45720" rtlCol="0" anchor="t">
            <a:normAutofit/>
          </a:bodyPr>
          <a:lstStyle/>
          <a:p>
            <a:r>
              <a:rPr lang="en-GB" dirty="0"/>
              <a:t>You may want to loop and perform some other logic within the loop…</a:t>
            </a:r>
          </a:p>
          <a:p>
            <a:pPr marL="0" indent="0">
              <a:buNone/>
            </a:pPr>
            <a:endParaRPr lang="en-GB" dirty="0"/>
          </a:p>
          <a:p>
            <a:pPr marL="0" indent="0">
              <a:buNone/>
            </a:pPr>
            <a:endParaRPr lang="en-GB" dirty="0">
              <a:solidFill>
                <a:schemeClr val="accent6"/>
              </a:solidFill>
              <a:latin typeface="Consolas" panose="020B0609020204030204" pitchFamily="49" charset="0"/>
            </a:endParaRPr>
          </a:p>
        </p:txBody>
      </p:sp>
      <p:pic>
        <p:nvPicPr>
          <p:cNvPr id="5" name="Picture 5" descr="Text&#10;&#10;Description automatically generated">
            <a:extLst>
              <a:ext uri="{FF2B5EF4-FFF2-40B4-BE49-F238E27FC236}">
                <a16:creationId xmlns:a16="http://schemas.microsoft.com/office/drawing/2014/main" id="{EC9341BA-1230-E10D-9737-FDE525856176}"/>
              </a:ext>
            </a:extLst>
          </p:cNvPr>
          <p:cNvPicPr>
            <a:picLocks noChangeAspect="1"/>
          </p:cNvPicPr>
          <p:nvPr/>
        </p:nvPicPr>
        <p:blipFill>
          <a:blip r:embed="rId2"/>
          <a:stretch>
            <a:fillRect/>
          </a:stretch>
        </p:blipFill>
        <p:spPr>
          <a:xfrm>
            <a:off x="840059" y="2723561"/>
            <a:ext cx="9136565" cy="1791879"/>
          </a:xfrm>
          <a:prstGeom prst="rect">
            <a:avLst/>
          </a:prstGeom>
          <a:ln>
            <a:noFill/>
          </a:ln>
          <a:effectLst>
            <a:outerShdw blurRad="292100" dist="139700" dir="2700000" algn="tl" rotWithShape="0">
              <a:srgbClr val="333333">
                <a:alpha val="65000"/>
              </a:srgbClr>
            </a:outerShdw>
          </a:effectLst>
        </p:spPr>
      </p:pic>
      <p:sp>
        <p:nvSpPr>
          <p:cNvPr id="4" name="Rectangle: Rounded Corners 3">
            <a:extLst>
              <a:ext uri="{FF2B5EF4-FFF2-40B4-BE49-F238E27FC236}">
                <a16:creationId xmlns:a16="http://schemas.microsoft.com/office/drawing/2014/main" id="{4BC064EF-3937-44AD-A05B-B832303698B6}"/>
              </a:ext>
            </a:extLst>
          </p:cNvPr>
          <p:cNvSpPr/>
          <p:nvPr/>
        </p:nvSpPr>
        <p:spPr>
          <a:xfrm>
            <a:off x="7146777" y="2554184"/>
            <a:ext cx="4782314" cy="877794"/>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Calibri body"/>
              </a:rPr>
              <a:t>Do you recall the use of ‘%’ in this circumstance? Modulus, returns the remainder…hopefully that helps you see the logic of this statement.</a:t>
            </a:r>
          </a:p>
        </p:txBody>
      </p:sp>
    </p:spTree>
    <p:extLst>
      <p:ext uri="{BB962C8B-B14F-4D97-AF65-F5344CB8AC3E}">
        <p14:creationId xmlns:p14="http://schemas.microsoft.com/office/powerpoint/2010/main" val="20284714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DBB50-8B9E-47FF-A194-FE004184C0ED}"/>
              </a:ext>
            </a:extLst>
          </p:cNvPr>
          <p:cNvSpPr>
            <a:spLocks noGrp="1"/>
          </p:cNvSpPr>
          <p:nvPr>
            <p:ph type="title"/>
          </p:nvPr>
        </p:nvSpPr>
        <p:spPr/>
        <p:txBody>
          <a:bodyPr/>
          <a:lstStyle/>
          <a:p>
            <a:r>
              <a:rPr lang="en-GB" dirty="0"/>
              <a:t>Loops: Break</a:t>
            </a:r>
          </a:p>
        </p:txBody>
      </p:sp>
      <p:sp>
        <p:nvSpPr>
          <p:cNvPr id="3" name="Content Placeholder 2">
            <a:extLst>
              <a:ext uri="{FF2B5EF4-FFF2-40B4-BE49-F238E27FC236}">
                <a16:creationId xmlns:a16="http://schemas.microsoft.com/office/drawing/2014/main" id="{86DCE141-514B-4283-ABDA-3CA6C27333A6}"/>
              </a:ext>
            </a:extLst>
          </p:cNvPr>
          <p:cNvSpPr>
            <a:spLocks noGrp="1"/>
          </p:cNvSpPr>
          <p:nvPr>
            <p:ph idx="1"/>
          </p:nvPr>
        </p:nvSpPr>
        <p:spPr>
          <a:xfrm>
            <a:off x="838200" y="1825625"/>
            <a:ext cx="10619232" cy="1197982"/>
          </a:xfrm>
        </p:spPr>
        <p:txBody>
          <a:bodyPr vert="horz" lIns="91440" tIns="45720" rIns="91440" bIns="45720" rtlCol="0" anchor="t">
            <a:normAutofit/>
          </a:bodyPr>
          <a:lstStyle/>
          <a:p>
            <a:r>
              <a:rPr lang="en-GB" dirty="0"/>
              <a:t>Sometimes you might not want a loop to complete if some criteria has been met…</a:t>
            </a:r>
          </a:p>
          <a:p>
            <a:r>
              <a:rPr lang="en-GB" dirty="0">
                <a:latin typeface="Century Gothic"/>
              </a:rPr>
              <a:t>Say we wanted to print the first UK phone number in a list…</a:t>
            </a:r>
          </a:p>
          <a:p>
            <a:endParaRPr lang="en-GB" dirty="0"/>
          </a:p>
          <a:p>
            <a:endParaRPr lang="en-GB" dirty="0">
              <a:solidFill>
                <a:srgbClr val="000000"/>
              </a:solidFill>
            </a:endParaRPr>
          </a:p>
          <a:p>
            <a:endParaRPr lang="en-GB" dirty="0">
              <a:solidFill>
                <a:srgbClr val="000000"/>
              </a:solidFill>
              <a:latin typeface="Century Gothic"/>
            </a:endParaRPr>
          </a:p>
          <a:p>
            <a:endParaRPr lang="en-GB" dirty="0">
              <a:solidFill>
                <a:srgbClr val="000000"/>
              </a:solidFill>
            </a:endParaRPr>
          </a:p>
          <a:p>
            <a:pPr marL="0" indent="0">
              <a:buNone/>
            </a:pPr>
            <a:endParaRPr lang="en-GB" dirty="0">
              <a:solidFill>
                <a:srgbClr val="70AD47"/>
              </a:solidFill>
              <a:latin typeface="Consolas" panose="020B0609020204030204" pitchFamily="49" charset="0"/>
            </a:endParaRPr>
          </a:p>
          <a:p>
            <a:pPr marL="0" indent="0">
              <a:buNone/>
            </a:pPr>
            <a:endParaRPr lang="en-GB" dirty="0">
              <a:solidFill>
                <a:srgbClr val="70AD47"/>
              </a:solidFill>
              <a:latin typeface="Consolas" panose="020B0609020204030204" pitchFamily="49" charset="0"/>
            </a:endParaRPr>
          </a:p>
          <a:p>
            <a:endParaRPr lang="en-GB" dirty="0"/>
          </a:p>
        </p:txBody>
      </p:sp>
      <p:pic>
        <p:nvPicPr>
          <p:cNvPr id="4" name="Picture 4" descr="Text&#10;&#10;Description automatically generated">
            <a:extLst>
              <a:ext uri="{FF2B5EF4-FFF2-40B4-BE49-F238E27FC236}">
                <a16:creationId xmlns:a16="http://schemas.microsoft.com/office/drawing/2014/main" id="{0996BEFA-6A74-841F-9342-C98233A4E6E1}"/>
              </a:ext>
            </a:extLst>
          </p:cNvPr>
          <p:cNvPicPr>
            <a:picLocks noChangeAspect="1"/>
          </p:cNvPicPr>
          <p:nvPr/>
        </p:nvPicPr>
        <p:blipFill>
          <a:blip r:embed="rId2"/>
          <a:stretch>
            <a:fillRect/>
          </a:stretch>
        </p:blipFill>
        <p:spPr>
          <a:xfrm>
            <a:off x="840059" y="2848999"/>
            <a:ext cx="9136565" cy="1615342"/>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F9C86FEC-5FC9-DFE0-B202-F24E8450FF8C}"/>
              </a:ext>
            </a:extLst>
          </p:cNvPr>
          <p:cNvSpPr txBox="1"/>
          <p:nvPr/>
        </p:nvSpPr>
        <p:spPr>
          <a:xfrm>
            <a:off x="840059" y="4780156"/>
            <a:ext cx="105118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Here, our objective was met on the third number, so why continue?</a:t>
            </a:r>
            <a:endParaRPr lang="en-US" dirty="0"/>
          </a:p>
        </p:txBody>
      </p:sp>
    </p:spTree>
    <p:extLst>
      <p:ext uri="{BB962C8B-B14F-4D97-AF65-F5344CB8AC3E}">
        <p14:creationId xmlns:p14="http://schemas.microsoft.com/office/powerpoint/2010/main" val="328048879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C78C-33D7-4550-A70A-19F90C9AB465}"/>
              </a:ext>
            </a:extLst>
          </p:cNvPr>
          <p:cNvSpPr>
            <a:spLocks noGrp="1"/>
          </p:cNvSpPr>
          <p:nvPr>
            <p:ph type="title"/>
          </p:nvPr>
        </p:nvSpPr>
        <p:spPr/>
        <p:txBody>
          <a:bodyPr/>
          <a:lstStyle/>
          <a:p>
            <a:r>
              <a:rPr lang="en-GB" dirty="0"/>
              <a:t>Loops: continue and pass</a:t>
            </a:r>
          </a:p>
        </p:txBody>
      </p:sp>
      <p:sp>
        <p:nvSpPr>
          <p:cNvPr id="3" name="Content Placeholder 2">
            <a:extLst>
              <a:ext uri="{FF2B5EF4-FFF2-40B4-BE49-F238E27FC236}">
                <a16:creationId xmlns:a16="http://schemas.microsoft.com/office/drawing/2014/main" id="{1674EDD8-932A-4782-8223-90521C29671D}"/>
              </a:ext>
            </a:extLst>
          </p:cNvPr>
          <p:cNvSpPr>
            <a:spLocks noGrp="1"/>
          </p:cNvSpPr>
          <p:nvPr>
            <p:ph idx="1"/>
          </p:nvPr>
        </p:nvSpPr>
        <p:spPr>
          <a:effectLst/>
        </p:spPr>
        <p:txBody>
          <a:bodyPr/>
          <a:lstStyle/>
          <a:p>
            <a:r>
              <a:rPr lang="en-GB" dirty="0"/>
              <a:t>Sometimes you want to continue onto the next iteration or perhaps just move on and do nothing…</a:t>
            </a:r>
          </a:p>
          <a:p>
            <a:r>
              <a:rPr lang="en-GB" dirty="0"/>
              <a:t>Consider these examples:</a:t>
            </a:r>
          </a:p>
        </p:txBody>
      </p:sp>
      <p:pic>
        <p:nvPicPr>
          <p:cNvPr id="8" name="Picture 8" descr="Graphical user interface, text, application&#10;&#10;Description automatically generated">
            <a:extLst>
              <a:ext uri="{FF2B5EF4-FFF2-40B4-BE49-F238E27FC236}">
                <a16:creationId xmlns:a16="http://schemas.microsoft.com/office/drawing/2014/main" id="{429E4BDF-897B-0FA2-3ED5-19B754D0B8F7}"/>
              </a:ext>
            </a:extLst>
          </p:cNvPr>
          <p:cNvPicPr>
            <a:picLocks noChangeAspect="1"/>
          </p:cNvPicPr>
          <p:nvPr/>
        </p:nvPicPr>
        <p:blipFill>
          <a:blip r:embed="rId2"/>
          <a:stretch>
            <a:fillRect/>
          </a:stretch>
        </p:blipFill>
        <p:spPr>
          <a:xfrm>
            <a:off x="840059" y="3068250"/>
            <a:ext cx="9136565" cy="2403474"/>
          </a:xfrm>
          <a:prstGeom prst="rect">
            <a:avLst/>
          </a:prstGeom>
          <a:ln>
            <a:noFill/>
          </a:ln>
          <a:effectLst>
            <a:outerShdw blurRad="292100" dist="139700" dir="2700000" algn="tl" rotWithShape="0">
              <a:srgbClr val="333333">
                <a:alpha val="65000"/>
              </a:srgbClr>
            </a:outerShdw>
          </a:effectLst>
        </p:spPr>
      </p:pic>
      <p:sp>
        <p:nvSpPr>
          <p:cNvPr id="10" name="Rectangle: Rounded Corners 9">
            <a:extLst>
              <a:ext uri="{FF2B5EF4-FFF2-40B4-BE49-F238E27FC236}">
                <a16:creationId xmlns:a16="http://schemas.microsoft.com/office/drawing/2014/main" id="{C845E78A-FDF3-54B1-4A93-688A91199B76}"/>
              </a:ext>
            </a:extLst>
          </p:cNvPr>
          <p:cNvSpPr/>
          <p:nvPr/>
        </p:nvSpPr>
        <p:spPr>
          <a:xfrm>
            <a:off x="7183948" y="5035330"/>
            <a:ext cx="4782314" cy="1175159"/>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1400" dirty="0">
                <a:solidFill>
                  <a:schemeClr val="tx1"/>
                </a:solidFill>
                <a:latin typeface="Calibri body"/>
              </a:rPr>
              <a:t>Superfluous 'pass' here, but just to demonstrate the use. </a:t>
            </a:r>
            <a:endParaRPr lang="en-US" dirty="0">
              <a:solidFill>
                <a:schemeClr val="tx1"/>
              </a:solidFill>
              <a:latin typeface="Calibri" panose="020F0502020204030204"/>
              <a:cs typeface="Calibri" panose="020F0502020204030204"/>
            </a:endParaRPr>
          </a:p>
          <a:p>
            <a:r>
              <a:rPr lang="en-GB" sz="1400" dirty="0">
                <a:solidFill>
                  <a:schemeClr val="tx1"/>
                </a:solidFill>
                <a:latin typeface="Calibri body"/>
              </a:rPr>
              <a:t>If the </a:t>
            </a:r>
            <a:r>
              <a:rPr lang="en-GB" sz="1400" dirty="0" err="1">
                <a:solidFill>
                  <a:schemeClr val="tx1"/>
                </a:solidFill>
                <a:latin typeface="Calibri body"/>
              </a:rPr>
              <a:t>pass_mark</a:t>
            </a:r>
            <a:r>
              <a:rPr lang="en-GB" sz="1400" dirty="0">
                <a:solidFill>
                  <a:schemeClr val="tx1"/>
                </a:solidFill>
                <a:latin typeface="Calibri body"/>
              </a:rPr>
              <a:t> is achieved the </a:t>
            </a:r>
            <a:r>
              <a:rPr lang="en-GB" sz="1400" dirty="0" err="1">
                <a:solidFill>
                  <a:schemeClr val="tx1"/>
                </a:solidFill>
                <a:latin typeface="Calibri body"/>
              </a:rPr>
              <a:t>num_passes</a:t>
            </a:r>
            <a:r>
              <a:rPr lang="en-GB" sz="1400" dirty="0">
                <a:solidFill>
                  <a:schemeClr val="tx1"/>
                </a:solidFill>
                <a:latin typeface="Calibri body"/>
              </a:rPr>
              <a:t> is incremented by 1, if not the catch-all 'else' in this case does nothing</a:t>
            </a:r>
            <a:endParaRPr lang="en-US">
              <a:solidFill>
                <a:schemeClr val="tx1"/>
              </a:solidFill>
              <a:cs typeface="Calibri"/>
            </a:endParaRPr>
          </a:p>
        </p:txBody>
      </p:sp>
    </p:spTree>
    <p:extLst>
      <p:ext uri="{BB962C8B-B14F-4D97-AF65-F5344CB8AC3E}">
        <p14:creationId xmlns:p14="http://schemas.microsoft.com/office/powerpoint/2010/main" val="276090488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C78C-33D7-4550-A70A-19F90C9AB465}"/>
              </a:ext>
            </a:extLst>
          </p:cNvPr>
          <p:cNvSpPr>
            <a:spLocks noGrp="1"/>
          </p:cNvSpPr>
          <p:nvPr>
            <p:ph type="title"/>
          </p:nvPr>
        </p:nvSpPr>
        <p:spPr/>
        <p:txBody>
          <a:bodyPr/>
          <a:lstStyle/>
          <a:p>
            <a:r>
              <a:rPr lang="en-GB" dirty="0"/>
              <a:t>Loops: continue and pass</a:t>
            </a:r>
          </a:p>
        </p:txBody>
      </p:sp>
      <p:sp>
        <p:nvSpPr>
          <p:cNvPr id="3" name="Content Placeholder 2">
            <a:extLst>
              <a:ext uri="{FF2B5EF4-FFF2-40B4-BE49-F238E27FC236}">
                <a16:creationId xmlns:a16="http://schemas.microsoft.com/office/drawing/2014/main" id="{1674EDD8-932A-4782-8223-90521C29671D}"/>
              </a:ext>
            </a:extLst>
          </p:cNvPr>
          <p:cNvSpPr>
            <a:spLocks noGrp="1"/>
          </p:cNvSpPr>
          <p:nvPr>
            <p:ph idx="1"/>
          </p:nvPr>
        </p:nvSpPr>
        <p:spPr>
          <a:effectLst/>
        </p:spPr>
        <p:txBody>
          <a:bodyPr/>
          <a:lstStyle/>
          <a:p>
            <a:r>
              <a:rPr lang="en-GB" dirty="0"/>
              <a:t>Sometimes you want to continue onto the next iteration or perhaps just move on and do nothing…</a:t>
            </a:r>
          </a:p>
          <a:p>
            <a:r>
              <a:rPr lang="en-GB" dirty="0"/>
              <a:t>Consider these examples:</a:t>
            </a:r>
          </a:p>
        </p:txBody>
      </p:sp>
      <p:pic>
        <p:nvPicPr>
          <p:cNvPr id="9" name="Picture 9" descr="Graphical user interface, text, application&#10;&#10;Description automatically generated">
            <a:extLst>
              <a:ext uri="{FF2B5EF4-FFF2-40B4-BE49-F238E27FC236}">
                <a16:creationId xmlns:a16="http://schemas.microsoft.com/office/drawing/2014/main" id="{867B52F4-3ECC-A709-B3E6-C7B3E45344A0}"/>
              </a:ext>
            </a:extLst>
          </p:cNvPr>
          <p:cNvPicPr>
            <a:picLocks noChangeAspect="1"/>
          </p:cNvPicPr>
          <p:nvPr/>
        </p:nvPicPr>
        <p:blipFill>
          <a:blip r:embed="rId2"/>
          <a:stretch>
            <a:fillRect/>
          </a:stretch>
        </p:blipFill>
        <p:spPr>
          <a:xfrm>
            <a:off x="840059" y="3069637"/>
            <a:ext cx="9136565" cy="2400701"/>
          </a:xfrm>
          <a:prstGeom prst="rect">
            <a:avLst/>
          </a:prstGeom>
          <a:ln>
            <a:noFill/>
          </a:ln>
          <a:effectLst>
            <a:outerShdw blurRad="292100" dist="139700" dir="2700000" algn="tl" rotWithShape="0">
              <a:srgbClr val="333333">
                <a:alpha val="65000"/>
              </a:srgbClr>
            </a:outerShdw>
          </a:effectLst>
        </p:spPr>
      </p:pic>
      <p:sp>
        <p:nvSpPr>
          <p:cNvPr id="7" name="Rectangle: Rounded Corners 6">
            <a:extLst>
              <a:ext uri="{FF2B5EF4-FFF2-40B4-BE49-F238E27FC236}">
                <a16:creationId xmlns:a16="http://schemas.microsoft.com/office/drawing/2014/main" id="{E07EA406-11F4-EBEA-1781-2E106F735A07}"/>
              </a:ext>
            </a:extLst>
          </p:cNvPr>
          <p:cNvSpPr/>
          <p:nvPr/>
        </p:nvSpPr>
        <p:spPr>
          <a:xfrm>
            <a:off x="7063143" y="5156135"/>
            <a:ext cx="4782314" cy="1175159"/>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1400" dirty="0">
                <a:solidFill>
                  <a:schemeClr val="tx1"/>
                </a:solidFill>
                <a:latin typeface="Calibri body"/>
              </a:rPr>
              <a:t>Very similar example. This time the if statement checks to see if the </a:t>
            </a:r>
            <a:r>
              <a:rPr lang="en-GB" sz="1400" dirty="0" err="1">
                <a:solidFill>
                  <a:schemeClr val="tx1"/>
                </a:solidFill>
                <a:latin typeface="Calibri body"/>
              </a:rPr>
              <a:t>pass_mark</a:t>
            </a:r>
            <a:r>
              <a:rPr lang="en-GB" sz="1400" dirty="0">
                <a:solidFill>
                  <a:schemeClr val="tx1"/>
                </a:solidFill>
                <a:latin typeface="Calibri body"/>
              </a:rPr>
              <a:t> has not been achieved, if that condition is met the continue moves the loop to the next iterations, skipping the else.</a:t>
            </a:r>
            <a:endParaRPr lang="en-US" dirty="0">
              <a:solidFill>
                <a:schemeClr val="tx1"/>
              </a:solidFill>
            </a:endParaRPr>
          </a:p>
        </p:txBody>
      </p:sp>
    </p:spTree>
    <p:extLst>
      <p:ext uri="{BB962C8B-B14F-4D97-AF65-F5344CB8AC3E}">
        <p14:creationId xmlns:p14="http://schemas.microsoft.com/office/powerpoint/2010/main" val="45202561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5008-813B-4C18-B6C1-3492EED73BB1}"/>
              </a:ext>
            </a:extLst>
          </p:cNvPr>
          <p:cNvSpPr>
            <a:spLocks noGrp="1"/>
          </p:cNvSpPr>
          <p:nvPr>
            <p:ph type="title"/>
          </p:nvPr>
        </p:nvSpPr>
        <p:spPr/>
        <p:txBody>
          <a:bodyPr/>
          <a:lstStyle/>
          <a:p>
            <a:r>
              <a:rPr lang="en-GB" dirty="0"/>
              <a:t>Loops: for loops and nesting</a:t>
            </a:r>
          </a:p>
        </p:txBody>
      </p:sp>
      <p:sp>
        <p:nvSpPr>
          <p:cNvPr id="3" name="Content Placeholder 2">
            <a:extLst>
              <a:ext uri="{FF2B5EF4-FFF2-40B4-BE49-F238E27FC236}">
                <a16:creationId xmlns:a16="http://schemas.microsoft.com/office/drawing/2014/main" id="{5B8F48E4-AC83-44D1-B135-C095D814DD3C}"/>
              </a:ext>
            </a:extLst>
          </p:cNvPr>
          <p:cNvSpPr>
            <a:spLocks noGrp="1"/>
          </p:cNvSpPr>
          <p:nvPr>
            <p:ph idx="1"/>
          </p:nvPr>
        </p:nvSpPr>
        <p:spPr>
          <a:xfrm>
            <a:off x="838200" y="1825625"/>
            <a:ext cx="10515600" cy="1328080"/>
          </a:xfrm>
        </p:spPr>
        <p:txBody>
          <a:bodyPr vert="horz" lIns="91440" tIns="45720" rIns="91440" bIns="45720" rtlCol="0" anchor="t">
            <a:normAutofit/>
          </a:bodyPr>
          <a:lstStyle/>
          <a:p>
            <a:r>
              <a:rPr lang="en-GB" dirty="0">
                <a:latin typeface="Century Gothic"/>
              </a:rPr>
              <a:t>You know we can put an 'if' statement in 'for' loop....</a:t>
            </a:r>
          </a:p>
          <a:p>
            <a:r>
              <a:rPr lang="en-GB" dirty="0">
                <a:latin typeface="Century Gothic"/>
              </a:rPr>
              <a:t>You could also place a for loop inside a for loop…</a:t>
            </a:r>
          </a:p>
          <a:p>
            <a:r>
              <a:rPr lang="en-GB" dirty="0">
                <a:latin typeface="Century Gothic"/>
              </a:rPr>
              <a:t>Considering this fact, how might we approach this…</a:t>
            </a:r>
          </a:p>
          <a:p>
            <a:endParaRPr lang="en-GB" dirty="0"/>
          </a:p>
          <a:p>
            <a:pPr marL="0" indent="0">
              <a:buNone/>
            </a:pPr>
            <a:endParaRPr lang="en-GB" dirty="0">
              <a:solidFill>
                <a:schemeClr val="accent6"/>
              </a:solidFill>
              <a:latin typeface="Consolas" panose="020B0609020204030204" pitchFamily="49" charset="0"/>
            </a:endParaRPr>
          </a:p>
          <a:p>
            <a:pPr marL="0" indent="0">
              <a:buNone/>
            </a:pPr>
            <a:endParaRPr lang="en-GB" dirty="0">
              <a:solidFill>
                <a:schemeClr val="accent6"/>
              </a:solidFill>
              <a:latin typeface="Consolas" panose="020B0609020204030204" pitchFamily="49" charset="0"/>
            </a:endParaRPr>
          </a:p>
          <a:p>
            <a:pPr marL="0" indent="0">
              <a:buNone/>
            </a:pPr>
            <a:endParaRPr lang="en-GB" dirty="0"/>
          </a:p>
        </p:txBody>
      </p:sp>
      <p:sp>
        <p:nvSpPr>
          <p:cNvPr id="4" name="TextBox 3">
            <a:extLst>
              <a:ext uri="{FF2B5EF4-FFF2-40B4-BE49-F238E27FC236}">
                <a16:creationId xmlns:a16="http://schemas.microsoft.com/office/drawing/2014/main" id="{85DCB0D3-7F08-73CA-6F75-88F64B910B62}"/>
              </a:ext>
            </a:extLst>
          </p:cNvPr>
          <p:cNvSpPr txBox="1"/>
          <p:nvPr/>
        </p:nvSpPr>
        <p:spPr>
          <a:xfrm>
            <a:off x="840059" y="4027448"/>
            <a:ext cx="105118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…Talk through – how would we print each item in the list?</a:t>
            </a:r>
            <a:endParaRPr lang="en-US" dirty="0"/>
          </a:p>
        </p:txBody>
      </p:sp>
      <p:pic>
        <p:nvPicPr>
          <p:cNvPr id="5" name="Picture 5">
            <a:extLst>
              <a:ext uri="{FF2B5EF4-FFF2-40B4-BE49-F238E27FC236}">
                <a16:creationId xmlns:a16="http://schemas.microsoft.com/office/drawing/2014/main" id="{F01E6256-49DF-A5BC-120A-EA27647E50F7}"/>
              </a:ext>
            </a:extLst>
          </p:cNvPr>
          <p:cNvPicPr>
            <a:picLocks noChangeAspect="1"/>
          </p:cNvPicPr>
          <p:nvPr/>
        </p:nvPicPr>
        <p:blipFill>
          <a:blip r:embed="rId2"/>
          <a:stretch>
            <a:fillRect/>
          </a:stretch>
        </p:blipFill>
        <p:spPr>
          <a:xfrm>
            <a:off x="840059" y="3249850"/>
            <a:ext cx="9136565" cy="497688"/>
          </a:xfrm>
          <a:prstGeom prst="rect">
            <a:avLst/>
          </a:prstGeom>
        </p:spPr>
      </p:pic>
    </p:spTree>
    <p:extLst>
      <p:ext uri="{BB962C8B-B14F-4D97-AF65-F5344CB8AC3E}">
        <p14:creationId xmlns:p14="http://schemas.microsoft.com/office/powerpoint/2010/main" val="259420826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42B7-E606-424F-82DC-98340A111800}"/>
              </a:ext>
            </a:extLst>
          </p:cNvPr>
          <p:cNvSpPr>
            <a:spLocks noGrp="1"/>
          </p:cNvSpPr>
          <p:nvPr>
            <p:ph type="title"/>
          </p:nvPr>
        </p:nvSpPr>
        <p:spPr/>
        <p:txBody>
          <a:bodyPr/>
          <a:lstStyle/>
          <a:p>
            <a:r>
              <a:rPr lang="en-GB" dirty="0"/>
              <a:t>Loops: Range	</a:t>
            </a:r>
          </a:p>
        </p:txBody>
      </p:sp>
      <p:sp>
        <p:nvSpPr>
          <p:cNvPr id="3" name="Content Placeholder 2">
            <a:extLst>
              <a:ext uri="{FF2B5EF4-FFF2-40B4-BE49-F238E27FC236}">
                <a16:creationId xmlns:a16="http://schemas.microsoft.com/office/drawing/2014/main" id="{7E91E126-67AE-44C9-A704-BC0AC3572E6C}"/>
              </a:ext>
            </a:extLst>
          </p:cNvPr>
          <p:cNvSpPr>
            <a:spLocks noGrp="1"/>
          </p:cNvSpPr>
          <p:nvPr>
            <p:ph idx="1"/>
          </p:nvPr>
        </p:nvSpPr>
        <p:spPr/>
        <p:txBody>
          <a:bodyPr vert="horz" lIns="91440" tIns="45720" rIns="91440" bIns="45720" rtlCol="0" anchor="t">
            <a:normAutofit/>
          </a:bodyPr>
          <a:lstStyle/>
          <a:p>
            <a:r>
              <a:rPr lang="en-GB" dirty="0"/>
              <a:t>What if you don’t have a sequence, but want to repeat something a set number of times?</a:t>
            </a:r>
          </a:p>
          <a:p>
            <a:r>
              <a:rPr lang="en-GB" dirty="0">
                <a:latin typeface="Century Gothic"/>
              </a:rPr>
              <a:t>Python has a function, </a:t>
            </a:r>
            <a:r>
              <a:rPr lang="en-GB" dirty="0">
                <a:solidFill>
                  <a:schemeClr val="accent6"/>
                </a:solidFill>
                <a:latin typeface="Consolas"/>
              </a:rPr>
              <a:t>range()</a:t>
            </a:r>
          </a:p>
          <a:p>
            <a:r>
              <a:rPr lang="en-GB" dirty="0"/>
              <a:t>This function returns a range of numbers, starting by 0 as default and ending before a specified number, incrementing, by default, as 1 each time.</a:t>
            </a:r>
          </a:p>
          <a:p>
            <a:pPr marL="0" indent="0">
              <a:buNone/>
            </a:pPr>
            <a:endParaRPr lang="en-GB" dirty="0"/>
          </a:p>
        </p:txBody>
      </p:sp>
      <p:grpSp>
        <p:nvGrpSpPr>
          <p:cNvPr id="11" name="Group 10">
            <a:extLst>
              <a:ext uri="{FF2B5EF4-FFF2-40B4-BE49-F238E27FC236}">
                <a16:creationId xmlns:a16="http://schemas.microsoft.com/office/drawing/2014/main" id="{B76BCA36-5B8C-C89C-84D4-5FC38B361E82}"/>
              </a:ext>
            </a:extLst>
          </p:cNvPr>
          <p:cNvGrpSpPr/>
          <p:nvPr/>
        </p:nvGrpSpPr>
        <p:grpSpPr>
          <a:xfrm>
            <a:off x="840059" y="3744616"/>
            <a:ext cx="9136565" cy="1794158"/>
            <a:chOff x="840059" y="3744616"/>
            <a:chExt cx="9136565" cy="1794158"/>
          </a:xfrm>
        </p:grpSpPr>
        <p:pic>
          <p:nvPicPr>
            <p:cNvPr id="10" name="Picture 10" descr="Graphical user interface, text, application&#10;&#10;Description automatically generated">
              <a:extLst>
                <a:ext uri="{FF2B5EF4-FFF2-40B4-BE49-F238E27FC236}">
                  <a16:creationId xmlns:a16="http://schemas.microsoft.com/office/drawing/2014/main" id="{3A4F1CEF-5661-DA02-0072-7A529C5D642D}"/>
                </a:ext>
              </a:extLst>
            </p:cNvPr>
            <p:cNvPicPr>
              <a:picLocks noChangeAspect="1"/>
            </p:cNvPicPr>
            <p:nvPr/>
          </p:nvPicPr>
          <p:blipFill>
            <a:blip r:embed="rId2"/>
            <a:stretch>
              <a:fillRect/>
            </a:stretch>
          </p:blipFill>
          <p:spPr>
            <a:xfrm>
              <a:off x="840059" y="3744616"/>
              <a:ext cx="9136565" cy="1794158"/>
            </a:xfrm>
            <a:prstGeom prst="rect">
              <a:avLst/>
            </a:prstGeom>
            <a:ln>
              <a:noFill/>
            </a:ln>
            <a:effectLst>
              <a:outerShdw blurRad="292100" dist="139700" dir="2700000" algn="tl" rotWithShape="0">
                <a:srgbClr val="333333">
                  <a:alpha val="65000"/>
                </a:srgbClr>
              </a:outerShdw>
            </a:effectLst>
          </p:spPr>
        </p:pic>
        <p:sp>
          <p:nvSpPr>
            <p:cNvPr id="7" name="Rectangle: Rounded Corners 6">
              <a:extLst>
                <a:ext uri="{FF2B5EF4-FFF2-40B4-BE49-F238E27FC236}">
                  <a16:creationId xmlns:a16="http://schemas.microsoft.com/office/drawing/2014/main" id="{107A08D7-6881-4850-ACC5-15E0C70650C7}"/>
                </a:ext>
              </a:extLst>
            </p:cNvPr>
            <p:cNvSpPr/>
            <p:nvPr/>
          </p:nvSpPr>
          <p:spPr>
            <a:xfrm>
              <a:off x="4994609" y="4518886"/>
              <a:ext cx="4782314" cy="771138"/>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Calibri body"/>
                </a:rPr>
                <a:t>By providing only one ‘argument’ you get a one up increment until the number before your argument</a:t>
              </a:r>
            </a:p>
          </p:txBody>
        </p:sp>
      </p:grpSp>
    </p:spTree>
    <p:extLst>
      <p:ext uri="{BB962C8B-B14F-4D97-AF65-F5344CB8AC3E}">
        <p14:creationId xmlns:p14="http://schemas.microsoft.com/office/powerpoint/2010/main" val="2935684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2430E73-3FAC-45B7-91E0-0D9E11BE25B6}"/>
              </a:ext>
            </a:extLst>
          </p:cNvPr>
          <p:cNvSpPr>
            <a:spLocks noGrp="1"/>
          </p:cNvSpPr>
          <p:nvPr>
            <p:ph type="subTitle" idx="16"/>
          </p:nvPr>
        </p:nvSpPr>
        <p:spPr/>
        <p:txBody>
          <a:bodyPr/>
          <a:lstStyle/>
          <a:p>
            <a:r>
              <a:rPr lang="en-GB" dirty="0"/>
              <a:t>What we mean when we say…</a:t>
            </a:r>
          </a:p>
        </p:txBody>
      </p:sp>
      <p:sp>
        <p:nvSpPr>
          <p:cNvPr id="4" name="Title 3">
            <a:extLst>
              <a:ext uri="{FF2B5EF4-FFF2-40B4-BE49-F238E27FC236}">
                <a16:creationId xmlns:a16="http://schemas.microsoft.com/office/drawing/2014/main" id="{527F8D28-9E9A-4428-A1A0-D64DAB7C301B}"/>
              </a:ext>
            </a:extLst>
          </p:cNvPr>
          <p:cNvSpPr>
            <a:spLocks noGrp="1"/>
          </p:cNvSpPr>
          <p:nvPr>
            <p:ph type="title"/>
          </p:nvPr>
        </p:nvSpPr>
        <p:spPr/>
        <p:txBody>
          <a:bodyPr/>
          <a:lstStyle/>
          <a:p>
            <a:r>
              <a:rPr lang="en-GB" dirty="0"/>
              <a:t>Syntax and Language</a:t>
            </a:r>
          </a:p>
        </p:txBody>
      </p:sp>
    </p:spTree>
    <p:extLst>
      <p:ext uri="{BB962C8B-B14F-4D97-AF65-F5344CB8AC3E}">
        <p14:creationId xmlns:p14="http://schemas.microsoft.com/office/powerpoint/2010/main" val="127968483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42B7-E606-424F-82DC-98340A111800}"/>
              </a:ext>
            </a:extLst>
          </p:cNvPr>
          <p:cNvSpPr>
            <a:spLocks noGrp="1"/>
          </p:cNvSpPr>
          <p:nvPr>
            <p:ph type="title"/>
          </p:nvPr>
        </p:nvSpPr>
        <p:spPr/>
        <p:txBody>
          <a:bodyPr/>
          <a:lstStyle/>
          <a:p>
            <a:r>
              <a:rPr lang="en-GB" dirty="0"/>
              <a:t>Loops: Range	</a:t>
            </a:r>
          </a:p>
        </p:txBody>
      </p:sp>
      <p:sp>
        <p:nvSpPr>
          <p:cNvPr id="3" name="Content Placeholder 2">
            <a:extLst>
              <a:ext uri="{FF2B5EF4-FFF2-40B4-BE49-F238E27FC236}">
                <a16:creationId xmlns:a16="http://schemas.microsoft.com/office/drawing/2014/main" id="{7E91E126-67AE-44C9-A704-BC0AC3572E6C}"/>
              </a:ext>
            </a:extLst>
          </p:cNvPr>
          <p:cNvSpPr>
            <a:spLocks noGrp="1"/>
          </p:cNvSpPr>
          <p:nvPr>
            <p:ph idx="1"/>
          </p:nvPr>
        </p:nvSpPr>
        <p:spPr/>
        <p:txBody>
          <a:bodyPr vert="horz" lIns="91440" tIns="45720" rIns="91440" bIns="45720" rtlCol="0" anchor="t">
            <a:normAutofit/>
          </a:bodyPr>
          <a:lstStyle/>
          <a:p>
            <a:r>
              <a:rPr lang="en-GB" dirty="0"/>
              <a:t>What if you don’t have a sequence, but want to repeat something a set number of times?</a:t>
            </a:r>
          </a:p>
          <a:p>
            <a:r>
              <a:rPr lang="en-GB" dirty="0">
                <a:latin typeface="Century Gothic"/>
              </a:rPr>
              <a:t>Python has a function, </a:t>
            </a:r>
            <a:r>
              <a:rPr lang="en-GB" dirty="0">
                <a:solidFill>
                  <a:schemeClr val="accent6"/>
                </a:solidFill>
                <a:latin typeface="Consolas"/>
              </a:rPr>
              <a:t>range()</a:t>
            </a:r>
          </a:p>
          <a:p>
            <a:r>
              <a:rPr lang="en-GB" dirty="0"/>
              <a:t>This function returns a range of numbers, starting by 0 as default and ending before a specified number, incrementing, by default, as 1 each time.</a:t>
            </a:r>
          </a:p>
          <a:p>
            <a:pPr marL="0" indent="0">
              <a:buNone/>
            </a:pPr>
            <a:endParaRPr lang="en-GB" dirty="0"/>
          </a:p>
        </p:txBody>
      </p:sp>
      <p:pic>
        <p:nvPicPr>
          <p:cNvPr id="4" name="Picture 4" descr="Graphical user interface, text, application&#10;&#10;Description automatically generated">
            <a:extLst>
              <a:ext uri="{FF2B5EF4-FFF2-40B4-BE49-F238E27FC236}">
                <a16:creationId xmlns:a16="http://schemas.microsoft.com/office/drawing/2014/main" id="{EAE30C3E-A073-CBC4-0D73-194CC28C4324}"/>
              </a:ext>
            </a:extLst>
          </p:cNvPr>
          <p:cNvPicPr>
            <a:picLocks noChangeAspect="1"/>
          </p:cNvPicPr>
          <p:nvPr/>
        </p:nvPicPr>
        <p:blipFill>
          <a:blip r:embed="rId2"/>
          <a:stretch>
            <a:fillRect/>
          </a:stretch>
        </p:blipFill>
        <p:spPr>
          <a:xfrm>
            <a:off x="840059" y="3744247"/>
            <a:ext cx="9136565" cy="1794896"/>
          </a:xfrm>
          <a:prstGeom prst="rect">
            <a:avLst/>
          </a:prstGeom>
        </p:spPr>
      </p:pic>
      <p:sp>
        <p:nvSpPr>
          <p:cNvPr id="8" name="Rectangle: Rounded Corners 7">
            <a:extLst>
              <a:ext uri="{FF2B5EF4-FFF2-40B4-BE49-F238E27FC236}">
                <a16:creationId xmlns:a16="http://schemas.microsoft.com/office/drawing/2014/main" id="{97FF2129-3C78-4728-A4F4-932083364884}"/>
              </a:ext>
            </a:extLst>
          </p:cNvPr>
          <p:cNvSpPr/>
          <p:nvPr/>
        </p:nvSpPr>
        <p:spPr>
          <a:xfrm>
            <a:off x="4878361" y="4528178"/>
            <a:ext cx="4782314" cy="780431"/>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Calibri body"/>
              </a:rPr>
              <a:t>You can provide a start and end number which results in a one up increment between your specified numbers</a:t>
            </a:r>
          </a:p>
        </p:txBody>
      </p:sp>
      <p:sp>
        <p:nvSpPr>
          <p:cNvPr id="5" name="TextBox 4">
            <a:extLst>
              <a:ext uri="{FF2B5EF4-FFF2-40B4-BE49-F238E27FC236}">
                <a16:creationId xmlns:a16="http://schemas.microsoft.com/office/drawing/2014/main" id="{5C5C65AC-4341-0A01-02F4-8206565DB70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Click to add text</a:t>
            </a:r>
          </a:p>
        </p:txBody>
      </p:sp>
    </p:spTree>
    <p:extLst>
      <p:ext uri="{BB962C8B-B14F-4D97-AF65-F5344CB8AC3E}">
        <p14:creationId xmlns:p14="http://schemas.microsoft.com/office/powerpoint/2010/main" val="250583850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10;&#10;Description automatically generated">
            <a:extLst>
              <a:ext uri="{FF2B5EF4-FFF2-40B4-BE49-F238E27FC236}">
                <a16:creationId xmlns:a16="http://schemas.microsoft.com/office/drawing/2014/main" id="{7B65EE69-5447-108F-76A8-65C1CFE1D185}"/>
              </a:ext>
            </a:extLst>
          </p:cNvPr>
          <p:cNvPicPr>
            <a:picLocks noChangeAspect="1"/>
          </p:cNvPicPr>
          <p:nvPr/>
        </p:nvPicPr>
        <p:blipFill>
          <a:blip r:embed="rId2"/>
          <a:stretch>
            <a:fillRect/>
          </a:stretch>
        </p:blipFill>
        <p:spPr>
          <a:xfrm>
            <a:off x="840059" y="3743113"/>
            <a:ext cx="9136565" cy="1797164"/>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0C7E42B7-E606-424F-82DC-98340A111800}"/>
              </a:ext>
            </a:extLst>
          </p:cNvPr>
          <p:cNvSpPr>
            <a:spLocks noGrp="1"/>
          </p:cNvSpPr>
          <p:nvPr>
            <p:ph type="title"/>
          </p:nvPr>
        </p:nvSpPr>
        <p:spPr/>
        <p:txBody>
          <a:bodyPr/>
          <a:lstStyle/>
          <a:p>
            <a:r>
              <a:rPr lang="en-GB" dirty="0"/>
              <a:t>Loops: Range	</a:t>
            </a:r>
          </a:p>
        </p:txBody>
      </p:sp>
      <p:sp>
        <p:nvSpPr>
          <p:cNvPr id="3" name="Content Placeholder 2">
            <a:extLst>
              <a:ext uri="{FF2B5EF4-FFF2-40B4-BE49-F238E27FC236}">
                <a16:creationId xmlns:a16="http://schemas.microsoft.com/office/drawing/2014/main" id="{7E91E126-67AE-44C9-A704-BC0AC3572E6C}"/>
              </a:ext>
            </a:extLst>
          </p:cNvPr>
          <p:cNvSpPr>
            <a:spLocks noGrp="1"/>
          </p:cNvSpPr>
          <p:nvPr>
            <p:ph idx="1"/>
          </p:nvPr>
        </p:nvSpPr>
        <p:spPr/>
        <p:txBody>
          <a:bodyPr vert="horz" lIns="91440" tIns="45720" rIns="91440" bIns="45720" rtlCol="0" anchor="t">
            <a:normAutofit/>
          </a:bodyPr>
          <a:lstStyle/>
          <a:p>
            <a:r>
              <a:rPr lang="en-GB" dirty="0"/>
              <a:t>What if you don’t have a sequence, but want to repeat something a set number of times?</a:t>
            </a:r>
          </a:p>
          <a:p>
            <a:r>
              <a:rPr lang="en-GB" dirty="0">
                <a:latin typeface="Century Gothic"/>
              </a:rPr>
              <a:t>Python has a function, </a:t>
            </a:r>
            <a:r>
              <a:rPr lang="en-GB" dirty="0">
                <a:solidFill>
                  <a:schemeClr val="accent6"/>
                </a:solidFill>
                <a:latin typeface="Consolas"/>
              </a:rPr>
              <a:t>range()</a:t>
            </a:r>
          </a:p>
          <a:p>
            <a:r>
              <a:rPr lang="en-GB" dirty="0"/>
              <a:t>This function returns a range of numbers, starting by 0 as default and ending before a specified number, incrementing, by default, as 1 each time.</a:t>
            </a:r>
          </a:p>
          <a:p>
            <a:pPr marL="0" indent="0">
              <a:buNone/>
            </a:pPr>
            <a:endParaRPr lang="en-GB" dirty="0"/>
          </a:p>
        </p:txBody>
      </p:sp>
      <p:sp>
        <p:nvSpPr>
          <p:cNvPr id="9" name="Rectangle: Rounded Corners 8">
            <a:extLst>
              <a:ext uri="{FF2B5EF4-FFF2-40B4-BE49-F238E27FC236}">
                <a16:creationId xmlns:a16="http://schemas.microsoft.com/office/drawing/2014/main" id="{99D1374D-B22C-4FE3-B984-5508C4D4A099}"/>
              </a:ext>
            </a:extLst>
          </p:cNvPr>
          <p:cNvSpPr/>
          <p:nvPr/>
        </p:nvSpPr>
        <p:spPr>
          <a:xfrm>
            <a:off x="4841190" y="4636626"/>
            <a:ext cx="4782314" cy="637879"/>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1400" dirty="0">
                <a:solidFill>
                  <a:schemeClr val="tx1"/>
                </a:solidFill>
                <a:latin typeface="Calibri body"/>
              </a:rPr>
              <a:t>The arguments passed are to provide a start number, an end number and the steps taken to reach the end</a:t>
            </a:r>
          </a:p>
        </p:txBody>
      </p:sp>
    </p:spTree>
    <p:extLst>
      <p:ext uri="{BB962C8B-B14F-4D97-AF65-F5344CB8AC3E}">
        <p14:creationId xmlns:p14="http://schemas.microsoft.com/office/powerpoint/2010/main" val="211686678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A6915-620C-4E7A-9B57-A8CD7C71C983}"/>
              </a:ext>
            </a:extLst>
          </p:cNvPr>
          <p:cNvSpPr>
            <a:spLocks noGrp="1"/>
          </p:cNvSpPr>
          <p:nvPr>
            <p:ph type="title"/>
          </p:nvPr>
        </p:nvSpPr>
        <p:spPr/>
        <p:txBody>
          <a:bodyPr/>
          <a:lstStyle/>
          <a:p>
            <a:r>
              <a:rPr lang="en-GB" dirty="0"/>
              <a:t>Loops: 'while' loops</a:t>
            </a:r>
          </a:p>
        </p:txBody>
      </p:sp>
      <p:sp>
        <p:nvSpPr>
          <p:cNvPr id="3" name="Content Placeholder 2">
            <a:extLst>
              <a:ext uri="{FF2B5EF4-FFF2-40B4-BE49-F238E27FC236}">
                <a16:creationId xmlns:a16="http://schemas.microsoft.com/office/drawing/2014/main" id="{8CADF0B8-4AE8-4116-BB65-27B008D84A48}"/>
              </a:ext>
            </a:extLst>
          </p:cNvPr>
          <p:cNvSpPr>
            <a:spLocks noGrp="1"/>
          </p:cNvSpPr>
          <p:nvPr>
            <p:ph idx="1"/>
          </p:nvPr>
        </p:nvSpPr>
        <p:spPr>
          <a:xfrm>
            <a:off x="838200" y="1825625"/>
            <a:ext cx="10515600" cy="1002836"/>
          </a:xfrm>
        </p:spPr>
        <p:txBody>
          <a:bodyPr vert="horz" lIns="91440" tIns="45720" rIns="91440" bIns="45720" rtlCol="0" anchor="t">
            <a:normAutofit/>
          </a:bodyPr>
          <a:lstStyle/>
          <a:p>
            <a:r>
              <a:rPr lang="en-GB" sz="1800" dirty="0">
                <a:latin typeface="Century Gothic"/>
              </a:rPr>
              <a:t>Occasionally you may need to use a 'while' loop, though they are less common</a:t>
            </a:r>
            <a:endParaRPr lang="en-US" sz="1800"/>
          </a:p>
          <a:p>
            <a:r>
              <a:rPr lang="en-GB" sz="1800" dirty="0">
                <a:solidFill>
                  <a:srgbClr val="000000"/>
                </a:solidFill>
                <a:latin typeface="Century Gothic"/>
              </a:rPr>
              <a:t>Logically, it performs a set of actions so long as some condition is True. Classed as an indefinite loop.</a:t>
            </a:r>
          </a:p>
          <a:p>
            <a:pPr marL="0" indent="0">
              <a:buNone/>
            </a:pPr>
            <a:endParaRPr lang="en-GB" sz="1800" dirty="0">
              <a:solidFill>
                <a:schemeClr val="accent6"/>
              </a:solidFill>
              <a:latin typeface="Century Gothic"/>
            </a:endParaRPr>
          </a:p>
          <a:p>
            <a:pPr marL="0" indent="0">
              <a:buNone/>
            </a:pPr>
            <a:endParaRPr lang="en-GB" sz="1800" dirty="0">
              <a:solidFill>
                <a:schemeClr val="accent6"/>
              </a:solidFill>
              <a:latin typeface="Century Gothic"/>
            </a:endParaRPr>
          </a:p>
          <a:p>
            <a:endParaRPr lang="en-GB" sz="1800" dirty="0">
              <a:solidFill>
                <a:srgbClr val="000000"/>
              </a:solidFill>
            </a:endParaRPr>
          </a:p>
        </p:txBody>
      </p:sp>
      <p:pic>
        <p:nvPicPr>
          <p:cNvPr id="9" name="Picture 11" descr="Graphical user interface, text, application&#10;&#10;Description automatically generated">
            <a:extLst>
              <a:ext uri="{FF2B5EF4-FFF2-40B4-BE49-F238E27FC236}">
                <a16:creationId xmlns:a16="http://schemas.microsoft.com/office/drawing/2014/main" id="{2778ED02-D86D-CC77-BC0A-83CD89C3CBC3}"/>
              </a:ext>
            </a:extLst>
          </p:cNvPr>
          <p:cNvPicPr>
            <a:picLocks noChangeAspect="1"/>
          </p:cNvPicPr>
          <p:nvPr/>
        </p:nvPicPr>
        <p:blipFill rotWithShape="1">
          <a:blip r:embed="rId2"/>
          <a:srcRect l="-20" r="-102" b="41794"/>
          <a:stretch/>
        </p:blipFill>
        <p:spPr>
          <a:xfrm>
            <a:off x="838200" y="2865490"/>
            <a:ext cx="9147729" cy="3198204"/>
          </a:xfrm>
          <a:prstGeom prst="rect">
            <a:avLst/>
          </a:prstGeom>
          <a:ln>
            <a:noFill/>
          </a:ln>
          <a:effectLst>
            <a:outerShdw blurRad="292100" dist="139700" dir="2700000" algn="tl" rotWithShape="0">
              <a:srgbClr val="333333">
                <a:alpha val="65000"/>
              </a:srgbClr>
            </a:outerShdw>
          </a:effectLst>
        </p:spPr>
      </p:pic>
      <p:sp>
        <p:nvSpPr>
          <p:cNvPr id="13" name="Content Placeholder 2">
            <a:extLst>
              <a:ext uri="{FF2B5EF4-FFF2-40B4-BE49-F238E27FC236}">
                <a16:creationId xmlns:a16="http://schemas.microsoft.com/office/drawing/2014/main" id="{10EC4DE3-D6CF-4526-107C-A420101F817F}"/>
              </a:ext>
            </a:extLst>
          </p:cNvPr>
          <p:cNvSpPr txBox="1">
            <a:spLocks/>
          </p:cNvSpPr>
          <p:nvPr/>
        </p:nvSpPr>
        <p:spPr>
          <a:xfrm>
            <a:off x="841917" y="6243366"/>
            <a:ext cx="10524892" cy="41739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Century Gothic"/>
              </a:rPr>
              <a:t>It's still </a:t>
            </a:r>
            <a:r>
              <a:rPr lang="en-GB" sz="1800" dirty="0">
                <a:latin typeface="Century Gothic"/>
              </a:rPr>
              <a:t>going</a:t>
            </a:r>
            <a:r>
              <a:rPr lang="en-GB" dirty="0">
                <a:latin typeface="Century Gothic"/>
              </a:rPr>
              <a:t>......</a:t>
            </a:r>
            <a:endParaRPr lang="en-US" dirty="0">
              <a:solidFill>
                <a:srgbClr val="000000"/>
              </a:solidFill>
            </a:endParaRPr>
          </a:p>
        </p:txBody>
      </p:sp>
    </p:spTree>
    <p:extLst>
      <p:ext uri="{BB962C8B-B14F-4D97-AF65-F5344CB8AC3E}">
        <p14:creationId xmlns:p14="http://schemas.microsoft.com/office/powerpoint/2010/main" val="30782203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B05A23-88D3-426D-BF9E-65724A677D5A}"/>
              </a:ext>
            </a:extLst>
          </p:cNvPr>
          <p:cNvSpPr>
            <a:spLocks noGrp="1"/>
          </p:cNvSpPr>
          <p:nvPr>
            <p:ph type="title"/>
          </p:nvPr>
        </p:nvSpPr>
        <p:spPr/>
        <p:txBody>
          <a:bodyPr/>
          <a:lstStyle/>
          <a:p>
            <a:r>
              <a:rPr lang="en-GB" dirty="0"/>
              <a:t>Loops Challenges 1</a:t>
            </a:r>
          </a:p>
        </p:txBody>
      </p:sp>
    </p:spTree>
    <p:extLst>
      <p:ext uri="{BB962C8B-B14F-4D97-AF65-F5344CB8AC3E}">
        <p14:creationId xmlns:p14="http://schemas.microsoft.com/office/powerpoint/2010/main" val="395331116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C64CFCED-AB82-4EA7-A55E-5804415CBDEB}"/>
              </a:ext>
            </a:extLst>
          </p:cNvPr>
          <p:cNvSpPr>
            <a:spLocks noGrp="1"/>
          </p:cNvSpPr>
          <p:nvPr>
            <p:ph type="subTitle" idx="16"/>
          </p:nvPr>
        </p:nvSpPr>
        <p:spPr/>
        <p:txBody>
          <a:bodyPr/>
          <a:lstStyle/>
          <a:p>
            <a:r>
              <a:rPr lang="en-GB" dirty="0"/>
              <a:t>Functions Syntax</a:t>
            </a:r>
          </a:p>
          <a:p>
            <a:r>
              <a:rPr lang="en-GB" dirty="0"/>
              <a:t>Return</a:t>
            </a:r>
          </a:p>
          <a:p>
            <a:r>
              <a:rPr lang="en-GB" dirty="0"/>
              <a:t>Scope</a:t>
            </a:r>
          </a:p>
          <a:p>
            <a:r>
              <a:rPr lang="en-GB" dirty="0"/>
              <a:t>Default arguments</a:t>
            </a:r>
          </a:p>
        </p:txBody>
      </p:sp>
      <p:sp>
        <p:nvSpPr>
          <p:cNvPr id="3" name="Title 2">
            <a:extLst>
              <a:ext uri="{FF2B5EF4-FFF2-40B4-BE49-F238E27FC236}">
                <a16:creationId xmlns:a16="http://schemas.microsoft.com/office/drawing/2014/main" id="{670D7C23-88A6-4545-A3CB-63D9D8A83DB1}"/>
              </a:ext>
            </a:extLst>
          </p:cNvPr>
          <p:cNvSpPr>
            <a:spLocks noGrp="1"/>
          </p:cNvSpPr>
          <p:nvPr>
            <p:ph type="title"/>
          </p:nvPr>
        </p:nvSpPr>
        <p:spPr/>
        <p:txBody>
          <a:bodyPr/>
          <a:lstStyle/>
          <a:p>
            <a:r>
              <a:rPr lang="en-GB" dirty="0"/>
              <a:t>Functions</a:t>
            </a:r>
          </a:p>
        </p:txBody>
      </p:sp>
    </p:spTree>
    <p:extLst>
      <p:ext uri="{BB962C8B-B14F-4D97-AF65-F5344CB8AC3E}">
        <p14:creationId xmlns:p14="http://schemas.microsoft.com/office/powerpoint/2010/main" val="46461244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7F5CFE-9971-4453-AB89-078ADC64D009}"/>
              </a:ext>
            </a:extLst>
          </p:cNvPr>
          <p:cNvSpPr>
            <a:spLocks noGrp="1"/>
          </p:cNvSpPr>
          <p:nvPr>
            <p:ph type="title"/>
          </p:nvPr>
        </p:nvSpPr>
        <p:spPr/>
        <p:txBody>
          <a:bodyPr/>
          <a:lstStyle/>
          <a:p>
            <a:r>
              <a:rPr lang="en-GB" dirty="0"/>
              <a:t>Functions: Introduction</a:t>
            </a:r>
          </a:p>
        </p:txBody>
      </p:sp>
      <p:sp>
        <p:nvSpPr>
          <p:cNvPr id="6" name="Content Placeholder 5">
            <a:extLst>
              <a:ext uri="{FF2B5EF4-FFF2-40B4-BE49-F238E27FC236}">
                <a16:creationId xmlns:a16="http://schemas.microsoft.com/office/drawing/2014/main" id="{3584590D-C4CE-4D0C-B6D1-173B40FDB864}"/>
              </a:ext>
            </a:extLst>
          </p:cNvPr>
          <p:cNvSpPr>
            <a:spLocks noGrp="1"/>
          </p:cNvSpPr>
          <p:nvPr>
            <p:ph idx="1"/>
          </p:nvPr>
        </p:nvSpPr>
        <p:spPr/>
        <p:txBody>
          <a:bodyPr vert="horz" lIns="91440" tIns="45720" rIns="91440" bIns="45720" rtlCol="0" anchor="t">
            <a:normAutofit/>
          </a:bodyPr>
          <a:lstStyle/>
          <a:p>
            <a:r>
              <a:rPr lang="en-GB" dirty="0">
                <a:latin typeface="Century Gothic"/>
              </a:rPr>
              <a:t>Functions are a block of code that only run when </a:t>
            </a:r>
            <a:r>
              <a:rPr lang="en-GB" u="sng" dirty="0">
                <a:latin typeface="Century Gothic"/>
              </a:rPr>
              <a:t>called.</a:t>
            </a:r>
            <a:r>
              <a:rPr lang="en-GB" dirty="0">
                <a:latin typeface="Century Gothic"/>
              </a:rPr>
              <a:t> They can help us to reuse code and avoid repetition</a:t>
            </a:r>
          </a:p>
          <a:p>
            <a:endParaRPr lang="en-GB" dirty="0"/>
          </a:p>
          <a:p>
            <a:r>
              <a:rPr lang="en-GB" dirty="0">
                <a:latin typeface="Century Gothic"/>
              </a:rPr>
              <a:t>Data can be </a:t>
            </a:r>
            <a:r>
              <a:rPr lang="en-GB" u="sng" dirty="0">
                <a:latin typeface="Century Gothic"/>
              </a:rPr>
              <a:t>passed</a:t>
            </a:r>
            <a:r>
              <a:rPr lang="en-GB" dirty="0">
                <a:latin typeface="Century Gothic"/>
              </a:rPr>
              <a:t> to a function. This data is known as a parameter</a:t>
            </a:r>
          </a:p>
          <a:p>
            <a:endParaRPr lang="en-GB" u="sng" dirty="0"/>
          </a:p>
          <a:p>
            <a:r>
              <a:rPr lang="en-GB" dirty="0">
                <a:latin typeface="Century Gothic"/>
              </a:rPr>
              <a:t>We have already used several functions throughout this course for example: </a:t>
            </a:r>
            <a:r>
              <a:rPr lang="en-GB" dirty="0" err="1">
                <a:solidFill>
                  <a:schemeClr val="accent6"/>
                </a:solidFill>
                <a:latin typeface="Consolas"/>
              </a:rPr>
              <a:t>len</a:t>
            </a:r>
            <a:r>
              <a:rPr lang="en-GB" dirty="0">
                <a:solidFill>
                  <a:schemeClr val="accent6"/>
                </a:solidFill>
                <a:latin typeface="Consolas"/>
              </a:rPr>
              <a:t>(), type(), print()</a:t>
            </a:r>
            <a:r>
              <a:rPr lang="en-GB" dirty="0">
                <a:latin typeface="Century Gothic"/>
              </a:rPr>
              <a:t> </a:t>
            </a:r>
            <a:endParaRPr lang="en-GB" dirty="0"/>
          </a:p>
          <a:p>
            <a:endParaRPr lang="en-GB" dirty="0"/>
          </a:p>
          <a:p>
            <a:r>
              <a:rPr lang="en-GB" dirty="0">
                <a:latin typeface="Century Gothic"/>
              </a:rPr>
              <a:t>Next, we’ll learn to write our own!</a:t>
            </a:r>
          </a:p>
        </p:txBody>
      </p:sp>
    </p:spTree>
    <p:extLst>
      <p:ext uri="{BB962C8B-B14F-4D97-AF65-F5344CB8AC3E}">
        <p14:creationId xmlns:p14="http://schemas.microsoft.com/office/powerpoint/2010/main" val="90264735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96506-EA01-494F-B413-03FC2C5C4974}"/>
              </a:ext>
            </a:extLst>
          </p:cNvPr>
          <p:cNvSpPr>
            <a:spLocks noGrp="1"/>
          </p:cNvSpPr>
          <p:nvPr>
            <p:ph type="title"/>
          </p:nvPr>
        </p:nvSpPr>
        <p:spPr/>
        <p:txBody>
          <a:bodyPr/>
          <a:lstStyle/>
          <a:p>
            <a:r>
              <a:rPr lang="en-GB" dirty="0"/>
              <a:t>Functions syntax	</a:t>
            </a:r>
          </a:p>
        </p:txBody>
      </p:sp>
      <p:sp>
        <p:nvSpPr>
          <p:cNvPr id="3" name="Content Placeholder 2">
            <a:extLst>
              <a:ext uri="{FF2B5EF4-FFF2-40B4-BE49-F238E27FC236}">
                <a16:creationId xmlns:a16="http://schemas.microsoft.com/office/drawing/2014/main" id="{9E6BC867-C22C-42E2-AFA3-3925B40EFED8}"/>
              </a:ext>
            </a:extLst>
          </p:cNvPr>
          <p:cNvSpPr>
            <a:spLocks noGrp="1"/>
          </p:cNvSpPr>
          <p:nvPr>
            <p:ph idx="1"/>
          </p:nvPr>
        </p:nvSpPr>
        <p:spPr>
          <a:xfrm>
            <a:off x="838200" y="1825625"/>
            <a:ext cx="10515600" cy="1098550"/>
          </a:xfrm>
        </p:spPr>
        <p:txBody>
          <a:bodyPr vert="horz" lIns="91440" tIns="45720" rIns="91440" bIns="45720" rtlCol="0" anchor="t">
            <a:normAutofit/>
          </a:bodyPr>
          <a:lstStyle/>
          <a:p>
            <a:r>
              <a:rPr lang="en-GB" dirty="0"/>
              <a:t>The syntax to define a function is shown below:</a:t>
            </a:r>
          </a:p>
          <a:p>
            <a:endParaRPr lang="en-GB" dirty="0"/>
          </a:p>
          <a:p>
            <a:pPr marL="0" indent="0">
              <a:buNone/>
            </a:pPr>
            <a:endParaRPr lang="en-GB" dirty="0">
              <a:solidFill>
                <a:schemeClr val="accent6"/>
              </a:solidFill>
              <a:latin typeface="Consolas"/>
            </a:endParaRPr>
          </a:p>
          <a:p>
            <a:pPr marL="0" indent="0">
              <a:buNone/>
            </a:pPr>
            <a:endParaRPr lang="en-GB" dirty="0"/>
          </a:p>
          <a:p>
            <a:endParaRPr lang="en-GB" dirty="0"/>
          </a:p>
        </p:txBody>
      </p:sp>
      <p:pic>
        <p:nvPicPr>
          <p:cNvPr id="4" name="Picture 4" descr="A picture containing application&#10;&#10;Description automatically generated">
            <a:extLst>
              <a:ext uri="{FF2B5EF4-FFF2-40B4-BE49-F238E27FC236}">
                <a16:creationId xmlns:a16="http://schemas.microsoft.com/office/drawing/2014/main" id="{0B205606-7BAE-DBA4-F4B3-1FEBC4C0D3DB}"/>
              </a:ext>
            </a:extLst>
          </p:cNvPr>
          <p:cNvPicPr>
            <a:picLocks noChangeAspect="1"/>
          </p:cNvPicPr>
          <p:nvPr/>
        </p:nvPicPr>
        <p:blipFill>
          <a:blip r:embed="rId2"/>
          <a:stretch>
            <a:fillRect/>
          </a:stretch>
        </p:blipFill>
        <p:spPr>
          <a:xfrm>
            <a:off x="840059" y="2435224"/>
            <a:ext cx="9136565" cy="928184"/>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FE209E11-577A-1BA6-9400-61EB31548BED}"/>
              </a:ext>
            </a:extLst>
          </p:cNvPr>
          <p:cNvSpPr txBox="1"/>
          <p:nvPr/>
        </p:nvSpPr>
        <p:spPr>
          <a:xfrm>
            <a:off x="838200" y="3631116"/>
            <a:ext cx="10515600" cy="31054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GB" dirty="0">
                <a:latin typeface="Century Gothic"/>
                <a:ea typeface="+mn-lt"/>
                <a:cs typeface="+mn-lt"/>
              </a:rPr>
              <a:t>We </a:t>
            </a:r>
            <a:r>
              <a:rPr lang="en-GB" b="1" dirty="0">
                <a:latin typeface="Century Gothic"/>
                <a:ea typeface="+mn-lt"/>
                <a:cs typeface="+mn-lt"/>
              </a:rPr>
              <a:t>def</a:t>
            </a:r>
            <a:r>
              <a:rPr lang="en-GB" dirty="0">
                <a:latin typeface="Century Gothic"/>
                <a:ea typeface="+mn-lt"/>
                <a:cs typeface="+mn-lt"/>
              </a:rPr>
              <a:t>ine a function using the def keyword</a:t>
            </a:r>
            <a:endParaRPr lang="en-US">
              <a:latin typeface="Century Gothic"/>
              <a:ea typeface="+mn-lt"/>
              <a:cs typeface="+mn-lt"/>
            </a:endParaRPr>
          </a:p>
          <a:p>
            <a:pPr marL="285750" indent="-285750">
              <a:lnSpc>
                <a:spcPct val="90000"/>
              </a:lnSpc>
              <a:spcBef>
                <a:spcPts val="1000"/>
              </a:spcBef>
              <a:buFont typeface="Arial"/>
              <a:buChar char="•"/>
            </a:pPr>
            <a:endParaRPr lang="en-GB" dirty="0">
              <a:latin typeface="Century Gothic"/>
              <a:ea typeface="+mn-lt"/>
              <a:cs typeface="+mn-lt"/>
            </a:endParaRPr>
          </a:p>
          <a:p>
            <a:pPr marL="285750" indent="-285750">
              <a:lnSpc>
                <a:spcPct val="90000"/>
              </a:lnSpc>
              <a:spcBef>
                <a:spcPts val="1000"/>
              </a:spcBef>
              <a:buFont typeface="Arial"/>
              <a:buChar char="•"/>
            </a:pPr>
            <a:r>
              <a:rPr lang="en-GB" dirty="0">
                <a:latin typeface="Century Gothic"/>
                <a:ea typeface="+mn-lt"/>
                <a:cs typeface="+mn-lt"/>
              </a:rPr>
              <a:t>We named our function “</a:t>
            </a:r>
            <a:r>
              <a:rPr lang="en-GB" dirty="0" err="1">
                <a:latin typeface="Century Gothic"/>
                <a:ea typeface="+mn-lt"/>
                <a:cs typeface="+mn-lt"/>
              </a:rPr>
              <a:t>my_func</a:t>
            </a:r>
            <a:r>
              <a:rPr lang="en-GB" dirty="0">
                <a:latin typeface="Century Gothic"/>
                <a:ea typeface="+mn-lt"/>
                <a:cs typeface="+mn-lt"/>
              </a:rPr>
              <a:t>”, this can be called anything but </a:t>
            </a:r>
            <a:r>
              <a:rPr lang="en-GB" dirty="0" err="1">
                <a:latin typeface="Century Gothic"/>
                <a:ea typeface="+mn-lt"/>
                <a:cs typeface="+mn-lt"/>
              </a:rPr>
              <a:t>snake_case_is_best</a:t>
            </a:r>
            <a:r>
              <a:rPr lang="en-GB" dirty="0">
                <a:latin typeface="Century Gothic"/>
                <a:ea typeface="+mn-lt"/>
                <a:cs typeface="+mn-lt"/>
              </a:rPr>
              <a:t> practice for Python (words joined by underscore)</a:t>
            </a:r>
            <a:endParaRPr lang="en-US">
              <a:latin typeface="Century Gothic"/>
              <a:ea typeface="+mn-lt"/>
              <a:cs typeface="+mn-lt"/>
            </a:endParaRPr>
          </a:p>
          <a:p>
            <a:pPr marL="285750" indent="-285750">
              <a:lnSpc>
                <a:spcPct val="90000"/>
              </a:lnSpc>
              <a:spcBef>
                <a:spcPts val="1000"/>
              </a:spcBef>
              <a:buFont typeface="Arial"/>
              <a:buChar char="•"/>
            </a:pPr>
            <a:endParaRPr lang="en-GB" dirty="0">
              <a:latin typeface="Century Gothic"/>
              <a:ea typeface="+mn-lt"/>
              <a:cs typeface="+mn-lt"/>
            </a:endParaRPr>
          </a:p>
          <a:p>
            <a:pPr marL="285750" indent="-285750">
              <a:lnSpc>
                <a:spcPct val="90000"/>
              </a:lnSpc>
              <a:spcBef>
                <a:spcPts val="1000"/>
              </a:spcBef>
              <a:buFont typeface="Arial"/>
              <a:buChar char="•"/>
            </a:pPr>
            <a:r>
              <a:rPr lang="en-GB" dirty="0">
                <a:latin typeface="Century Gothic"/>
                <a:ea typeface="+mn-lt"/>
                <a:cs typeface="+mn-lt"/>
              </a:rPr>
              <a:t>The parameter, (numbers) is </a:t>
            </a:r>
            <a:r>
              <a:rPr lang="en-GB" u="sng" dirty="0">
                <a:latin typeface="Century Gothic"/>
                <a:ea typeface="+mn-lt"/>
                <a:cs typeface="+mn-lt"/>
              </a:rPr>
              <a:t>passed </a:t>
            </a:r>
            <a:r>
              <a:rPr lang="en-GB" dirty="0">
                <a:latin typeface="Century Gothic"/>
                <a:ea typeface="+mn-lt"/>
                <a:cs typeface="+mn-lt"/>
              </a:rPr>
              <a:t>to the function so that they can be used within the function.</a:t>
            </a:r>
            <a:endParaRPr lang="en-US">
              <a:latin typeface="Century Gothic"/>
              <a:ea typeface="+mn-lt"/>
              <a:cs typeface="+mn-lt"/>
            </a:endParaRPr>
          </a:p>
          <a:p>
            <a:pPr marL="285750" indent="-285750">
              <a:lnSpc>
                <a:spcPct val="90000"/>
              </a:lnSpc>
              <a:spcBef>
                <a:spcPts val="1000"/>
              </a:spcBef>
              <a:buFont typeface="Arial"/>
              <a:buChar char="•"/>
            </a:pPr>
            <a:endParaRPr lang="en-GB" dirty="0">
              <a:latin typeface="Century Gothic"/>
              <a:ea typeface="+mn-lt"/>
              <a:cs typeface="+mn-lt"/>
            </a:endParaRPr>
          </a:p>
          <a:p>
            <a:pPr marL="285750" indent="-285750">
              <a:lnSpc>
                <a:spcPct val="90000"/>
              </a:lnSpc>
              <a:spcBef>
                <a:spcPts val="1000"/>
              </a:spcBef>
              <a:buFont typeface="Arial"/>
              <a:buChar char="•"/>
            </a:pPr>
            <a:r>
              <a:rPr lang="en-GB" dirty="0">
                <a:latin typeface="Century Gothic"/>
                <a:ea typeface="+mn-lt"/>
                <a:cs typeface="+mn-lt"/>
              </a:rPr>
              <a:t>The parameters are used within the function to do stuff</a:t>
            </a:r>
            <a:endParaRPr lang="en-GB">
              <a:latin typeface="Century Gothic"/>
            </a:endParaRPr>
          </a:p>
        </p:txBody>
      </p:sp>
    </p:spTree>
    <p:extLst>
      <p:ext uri="{BB962C8B-B14F-4D97-AF65-F5344CB8AC3E}">
        <p14:creationId xmlns:p14="http://schemas.microsoft.com/office/powerpoint/2010/main" val="375048444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Graphical user interface, application&#10;&#10;Description automatically generated">
            <a:extLst>
              <a:ext uri="{FF2B5EF4-FFF2-40B4-BE49-F238E27FC236}">
                <a16:creationId xmlns:a16="http://schemas.microsoft.com/office/drawing/2014/main" id="{57A58A28-791E-0A15-2239-5154D055D1AC}"/>
              </a:ext>
            </a:extLst>
          </p:cNvPr>
          <p:cNvPicPr>
            <a:picLocks noChangeAspect="1"/>
          </p:cNvPicPr>
          <p:nvPr/>
        </p:nvPicPr>
        <p:blipFill>
          <a:blip r:embed="rId2"/>
          <a:stretch>
            <a:fillRect/>
          </a:stretch>
        </p:blipFill>
        <p:spPr>
          <a:xfrm>
            <a:off x="840059" y="2806208"/>
            <a:ext cx="9136565" cy="1673048"/>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4D996506-EA01-494F-B413-03FC2C5C4974}"/>
              </a:ext>
            </a:extLst>
          </p:cNvPr>
          <p:cNvSpPr>
            <a:spLocks noGrp="1"/>
          </p:cNvSpPr>
          <p:nvPr>
            <p:ph type="title"/>
          </p:nvPr>
        </p:nvSpPr>
        <p:spPr/>
        <p:txBody>
          <a:bodyPr/>
          <a:lstStyle/>
          <a:p>
            <a:r>
              <a:rPr lang="en-GB" dirty="0"/>
              <a:t>Functions syntax	</a:t>
            </a:r>
          </a:p>
        </p:txBody>
      </p:sp>
      <p:sp>
        <p:nvSpPr>
          <p:cNvPr id="3" name="Content Placeholder 2">
            <a:extLst>
              <a:ext uri="{FF2B5EF4-FFF2-40B4-BE49-F238E27FC236}">
                <a16:creationId xmlns:a16="http://schemas.microsoft.com/office/drawing/2014/main" id="{9E6BC867-C22C-42E2-AFA3-3925B40EFED8}"/>
              </a:ext>
            </a:extLst>
          </p:cNvPr>
          <p:cNvSpPr>
            <a:spLocks noGrp="1"/>
          </p:cNvSpPr>
          <p:nvPr>
            <p:ph idx="1"/>
          </p:nvPr>
        </p:nvSpPr>
        <p:spPr>
          <a:xfrm>
            <a:off x="838200" y="1825625"/>
            <a:ext cx="10515600" cy="826275"/>
          </a:xfrm>
        </p:spPr>
        <p:txBody>
          <a:bodyPr vert="horz" lIns="91440" tIns="45720" rIns="91440" bIns="45720" rtlCol="0" anchor="t">
            <a:normAutofit/>
          </a:bodyPr>
          <a:lstStyle/>
          <a:p>
            <a:r>
              <a:rPr lang="en-GB" dirty="0"/>
              <a:t>Let’s create a variation of the print function, that will require a name as a parameter and then print a greeting</a:t>
            </a:r>
          </a:p>
          <a:p>
            <a:endParaRPr lang="en-GB" dirty="0"/>
          </a:p>
          <a:p>
            <a:pPr marL="0" indent="0">
              <a:buNone/>
            </a:pPr>
            <a:endParaRPr lang="en-GB" dirty="0">
              <a:solidFill>
                <a:schemeClr val="accent6"/>
              </a:solidFill>
              <a:latin typeface="Consolas"/>
            </a:endParaRPr>
          </a:p>
        </p:txBody>
      </p:sp>
      <p:sp>
        <p:nvSpPr>
          <p:cNvPr id="5" name="Rectangle: Rounded Corners 4">
            <a:extLst>
              <a:ext uri="{FF2B5EF4-FFF2-40B4-BE49-F238E27FC236}">
                <a16:creationId xmlns:a16="http://schemas.microsoft.com/office/drawing/2014/main" id="{6FFE38D0-CB16-493E-BE67-000E1925BF15}"/>
              </a:ext>
            </a:extLst>
          </p:cNvPr>
          <p:cNvSpPr/>
          <p:nvPr/>
        </p:nvSpPr>
        <p:spPr>
          <a:xfrm>
            <a:off x="7858337" y="2933657"/>
            <a:ext cx="3419858" cy="894488"/>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1400" dirty="0">
                <a:solidFill>
                  <a:schemeClr val="tx1"/>
                </a:solidFill>
                <a:latin typeface="Calibri body"/>
              </a:rPr>
              <a:t>This is the reusable code. We have called it “</a:t>
            </a:r>
            <a:r>
              <a:rPr lang="en-GB" sz="1400" dirty="0" err="1">
                <a:solidFill>
                  <a:schemeClr val="tx1"/>
                </a:solidFill>
                <a:latin typeface="Calibri body"/>
              </a:rPr>
              <a:t>print_name</a:t>
            </a:r>
            <a:r>
              <a:rPr lang="en-GB" sz="1400" dirty="0">
                <a:solidFill>
                  <a:schemeClr val="tx1"/>
                </a:solidFill>
                <a:latin typeface="Calibri body"/>
              </a:rPr>
              <a:t>” and we </a:t>
            </a:r>
            <a:r>
              <a:rPr lang="en-GB" sz="1400" u="sng" dirty="0">
                <a:solidFill>
                  <a:schemeClr val="tx1"/>
                </a:solidFill>
                <a:latin typeface="Calibri body"/>
              </a:rPr>
              <a:t>pass </a:t>
            </a:r>
            <a:r>
              <a:rPr lang="en-GB" sz="1400" dirty="0">
                <a:solidFill>
                  <a:schemeClr val="tx1"/>
                </a:solidFill>
                <a:latin typeface="Calibri body"/>
              </a:rPr>
              <a:t>one parameter "name"</a:t>
            </a:r>
          </a:p>
        </p:txBody>
      </p:sp>
      <p:cxnSp>
        <p:nvCxnSpPr>
          <p:cNvPr id="6" name="Straight Arrow Connector 5">
            <a:extLst>
              <a:ext uri="{FF2B5EF4-FFF2-40B4-BE49-F238E27FC236}">
                <a16:creationId xmlns:a16="http://schemas.microsoft.com/office/drawing/2014/main" id="{96FE0864-649B-4AC7-B2CB-D2857C84D73C}"/>
              </a:ext>
            </a:extLst>
          </p:cNvPr>
          <p:cNvCxnSpPr>
            <a:cxnSpLocks/>
            <a:stCxn id="5" idx="1"/>
          </p:cNvCxnSpPr>
          <p:nvPr/>
        </p:nvCxnSpPr>
        <p:spPr>
          <a:xfrm flipH="1" flipV="1">
            <a:off x="4840480" y="3185755"/>
            <a:ext cx="3017857" cy="195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C55BD9EF-DDA2-4E15-A493-0E3C65A03DA4}"/>
              </a:ext>
            </a:extLst>
          </p:cNvPr>
          <p:cNvSpPr/>
          <p:nvPr/>
        </p:nvSpPr>
        <p:spPr>
          <a:xfrm>
            <a:off x="7861364" y="4538815"/>
            <a:ext cx="3419858" cy="888090"/>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1400" dirty="0">
                <a:solidFill>
                  <a:schemeClr val="tx1"/>
                </a:solidFill>
                <a:latin typeface="Calibri body"/>
              </a:rPr>
              <a:t>Once a function is defined it does nothing until it is </a:t>
            </a:r>
            <a:r>
              <a:rPr lang="en-GB" sz="1400" u="sng" dirty="0">
                <a:solidFill>
                  <a:schemeClr val="tx1"/>
                </a:solidFill>
                <a:latin typeface="Calibri body"/>
              </a:rPr>
              <a:t>called</a:t>
            </a:r>
            <a:r>
              <a:rPr lang="en-GB" sz="1400" dirty="0">
                <a:solidFill>
                  <a:schemeClr val="tx1"/>
                </a:solidFill>
                <a:latin typeface="Calibri body"/>
              </a:rPr>
              <a:t>.</a:t>
            </a:r>
          </a:p>
          <a:p>
            <a:r>
              <a:rPr lang="en-GB" sz="1400" dirty="0">
                <a:solidFill>
                  <a:schemeClr val="tx1"/>
                </a:solidFill>
                <a:latin typeface="Calibri body"/>
              </a:rPr>
              <a:t>Here we </a:t>
            </a:r>
            <a:r>
              <a:rPr lang="en-GB" sz="1400" u="sng" dirty="0">
                <a:solidFill>
                  <a:schemeClr val="tx1"/>
                </a:solidFill>
                <a:latin typeface="Calibri body"/>
              </a:rPr>
              <a:t>call </a:t>
            </a:r>
            <a:r>
              <a:rPr lang="en-GB" sz="1400" dirty="0">
                <a:solidFill>
                  <a:schemeClr val="tx1"/>
                </a:solidFill>
                <a:latin typeface="Calibri body"/>
              </a:rPr>
              <a:t>the function and pass it a name.</a:t>
            </a:r>
          </a:p>
        </p:txBody>
      </p:sp>
      <p:cxnSp>
        <p:nvCxnSpPr>
          <p:cNvPr id="10" name="Straight Arrow Connector 9">
            <a:extLst>
              <a:ext uri="{FF2B5EF4-FFF2-40B4-BE49-F238E27FC236}">
                <a16:creationId xmlns:a16="http://schemas.microsoft.com/office/drawing/2014/main" id="{65299759-0744-4BF3-94D3-E4B11A0F9C92}"/>
              </a:ext>
            </a:extLst>
          </p:cNvPr>
          <p:cNvCxnSpPr>
            <a:cxnSpLocks/>
            <a:stCxn id="9" idx="1"/>
          </p:cNvCxnSpPr>
          <p:nvPr/>
        </p:nvCxnSpPr>
        <p:spPr>
          <a:xfrm flipH="1" flipV="1">
            <a:off x="3866005" y="3930924"/>
            <a:ext cx="3995359" cy="1051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9296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697FE-3946-4A42-96DA-5322BA19DF00}"/>
              </a:ext>
            </a:extLst>
          </p:cNvPr>
          <p:cNvSpPr>
            <a:spLocks noGrp="1"/>
          </p:cNvSpPr>
          <p:nvPr>
            <p:ph type="title"/>
          </p:nvPr>
        </p:nvSpPr>
        <p:spPr/>
        <p:txBody>
          <a:bodyPr/>
          <a:lstStyle/>
          <a:p>
            <a:r>
              <a:rPr lang="en-GB" dirty="0"/>
              <a:t>Functions: Return</a:t>
            </a:r>
          </a:p>
        </p:txBody>
      </p:sp>
      <p:sp>
        <p:nvSpPr>
          <p:cNvPr id="3" name="Content Placeholder 2">
            <a:extLst>
              <a:ext uri="{FF2B5EF4-FFF2-40B4-BE49-F238E27FC236}">
                <a16:creationId xmlns:a16="http://schemas.microsoft.com/office/drawing/2014/main" id="{C53E958A-A280-4306-9571-DCFC171C3878}"/>
              </a:ext>
            </a:extLst>
          </p:cNvPr>
          <p:cNvSpPr>
            <a:spLocks noGrp="1"/>
          </p:cNvSpPr>
          <p:nvPr>
            <p:ph idx="1"/>
          </p:nvPr>
        </p:nvSpPr>
        <p:spPr>
          <a:xfrm>
            <a:off x="838200" y="1825625"/>
            <a:ext cx="10515600" cy="501031"/>
          </a:xfrm>
        </p:spPr>
        <p:txBody>
          <a:bodyPr vert="horz" lIns="91440" tIns="45720" rIns="91440" bIns="45720" rtlCol="0" anchor="t">
            <a:normAutofit/>
          </a:bodyPr>
          <a:lstStyle/>
          <a:p>
            <a:r>
              <a:rPr lang="en-GB" dirty="0">
                <a:latin typeface="Century Gothic"/>
              </a:rPr>
              <a:t>When to use 'return' instead of print:</a:t>
            </a:r>
          </a:p>
          <a:p>
            <a:pPr marL="0" indent="0">
              <a:buNone/>
            </a:pPr>
            <a:endParaRPr lang="en-GB" dirty="0">
              <a:solidFill>
                <a:schemeClr val="accent6"/>
              </a:solidFill>
              <a:latin typeface="Consolas" panose="020B0609020204030204" pitchFamily="49" charset="0"/>
            </a:endParaRPr>
          </a:p>
          <a:p>
            <a:pPr marL="0" indent="0">
              <a:buNone/>
            </a:pPr>
            <a:endParaRPr lang="en-GB" dirty="0">
              <a:solidFill>
                <a:schemeClr val="accent6"/>
              </a:solidFill>
              <a:latin typeface="Consolas" panose="020B0609020204030204" pitchFamily="49" charset="0"/>
            </a:endParaRPr>
          </a:p>
          <a:p>
            <a:endParaRPr lang="en-GB" dirty="0"/>
          </a:p>
          <a:p>
            <a:pPr marL="0" indent="0">
              <a:buNone/>
            </a:pPr>
            <a:endParaRPr lang="en-GB" dirty="0">
              <a:solidFill>
                <a:schemeClr val="accent6"/>
              </a:solidFill>
              <a:latin typeface="Consolas" panose="020B0609020204030204" pitchFamily="49" charset="0"/>
            </a:endParaRPr>
          </a:p>
        </p:txBody>
      </p:sp>
      <p:sp>
        <p:nvSpPr>
          <p:cNvPr id="4" name="Rectangle: Rounded Corners 3">
            <a:extLst>
              <a:ext uri="{FF2B5EF4-FFF2-40B4-BE49-F238E27FC236}">
                <a16:creationId xmlns:a16="http://schemas.microsoft.com/office/drawing/2014/main" id="{1A696B24-B8AF-499F-9138-DC12D0819770}"/>
              </a:ext>
            </a:extLst>
          </p:cNvPr>
          <p:cNvSpPr/>
          <p:nvPr/>
        </p:nvSpPr>
        <p:spPr>
          <a:xfrm>
            <a:off x="787336" y="5343426"/>
            <a:ext cx="10575758" cy="1038408"/>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Calibri body"/>
              </a:rPr>
              <a:t>The return keyword stops the execution of the function (even if there’s more below it) and in this case, it’s returned the variable which could be stored in another variable</a:t>
            </a:r>
          </a:p>
          <a:p>
            <a:r>
              <a:rPr lang="en-GB" sz="1400" dirty="0">
                <a:solidFill>
                  <a:schemeClr val="tx1"/>
                </a:solidFill>
                <a:latin typeface="Calibri body"/>
              </a:rPr>
              <a:t>It does not print the string, although this can get confusing as </a:t>
            </a:r>
            <a:r>
              <a:rPr lang="en-GB" sz="1400" dirty="0" err="1">
                <a:solidFill>
                  <a:schemeClr val="tx1"/>
                </a:solidFill>
                <a:latin typeface="Calibri body"/>
              </a:rPr>
              <a:t>Jupyter</a:t>
            </a:r>
            <a:r>
              <a:rPr lang="en-GB" sz="1400" dirty="0">
                <a:solidFill>
                  <a:schemeClr val="tx1"/>
                </a:solidFill>
                <a:latin typeface="Calibri body"/>
              </a:rPr>
              <a:t> will print out the last statement!</a:t>
            </a:r>
          </a:p>
        </p:txBody>
      </p:sp>
      <p:pic>
        <p:nvPicPr>
          <p:cNvPr id="5" name="Picture 5" descr="Graphical user interface, text, application, email&#10;&#10;Description automatically generated">
            <a:extLst>
              <a:ext uri="{FF2B5EF4-FFF2-40B4-BE49-F238E27FC236}">
                <a16:creationId xmlns:a16="http://schemas.microsoft.com/office/drawing/2014/main" id="{785F62CC-E147-C112-E9C2-D1416AA2A646}"/>
              </a:ext>
            </a:extLst>
          </p:cNvPr>
          <p:cNvPicPr>
            <a:picLocks noChangeAspect="1"/>
          </p:cNvPicPr>
          <p:nvPr/>
        </p:nvPicPr>
        <p:blipFill>
          <a:blip r:embed="rId2"/>
          <a:stretch>
            <a:fillRect/>
          </a:stretch>
        </p:blipFill>
        <p:spPr>
          <a:xfrm>
            <a:off x="775010" y="2324861"/>
            <a:ext cx="9136565" cy="1669301"/>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B927B9FE-3FF6-D841-8563-B81E57CC0F0C}"/>
              </a:ext>
            </a:extLst>
          </p:cNvPr>
          <p:cNvSpPr txBox="1"/>
          <p:nvPr/>
        </p:nvSpPr>
        <p:spPr>
          <a:xfrm>
            <a:off x="775010" y="4315522"/>
            <a:ext cx="1059551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Century Gothic"/>
              </a:rPr>
              <a:t>What's the difference?</a:t>
            </a:r>
          </a:p>
          <a:p>
            <a:pPr marL="285750" indent="-285750">
              <a:buFont typeface="Arial"/>
              <a:buChar char="•"/>
            </a:pPr>
            <a:r>
              <a:rPr lang="en-GB" dirty="0">
                <a:latin typeface="Century Gothic"/>
              </a:rPr>
              <a:t>Using 'return' pushes the output of the function back to the function call. This allows you to use the value or save it to memory</a:t>
            </a:r>
          </a:p>
        </p:txBody>
      </p:sp>
    </p:spTree>
    <p:extLst>
      <p:ext uri="{BB962C8B-B14F-4D97-AF65-F5344CB8AC3E}">
        <p14:creationId xmlns:p14="http://schemas.microsoft.com/office/powerpoint/2010/main" val="211848698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697FE-3946-4A42-96DA-5322BA19DF00}"/>
              </a:ext>
            </a:extLst>
          </p:cNvPr>
          <p:cNvSpPr>
            <a:spLocks noGrp="1"/>
          </p:cNvSpPr>
          <p:nvPr>
            <p:ph type="title"/>
          </p:nvPr>
        </p:nvSpPr>
        <p:spPr/>
        <p:txBody>
          <a:bodyPr/>
          <a:lstStyle/>
          <a:p>
            <a:r>
              <a:rPr lang="en-GB" dirty="0"/>
              <a:t>Functions: Return</a:t>
            </a:r>
          </a:p>
        </p:txBody>
      </p:sp>
      <p:sp>
        <p:nvSpPr>
          <p:cNvPr id="3" name="Content Placeholder 2">
            <a:extLst>
              <a:ext uri="{FF2B5EF4-FFF2-40B4-BE49-F238E27FC236}">
                <a16:creationId xmlns:a16="http://schemas.microsoft.com/office/drawing/2014/main" id="{C53E958A-A280-4306-9571-DCFC171C3878}"/>
              </a:ext>
            </a:extLst>
          </p:cNvPr>
          <p:cNvSpPr>
            <a:spLocks noGrp="1"/>
          </p:cNvSpPr>
          <p:nvPr>
            <p:ph idx="1"/>
          </p:nvPr>
        </p:nvSpPr>
        <p:spPr>
          <a:xfrm>
            <a:off x="838200" y="1825625"/>
            <a:ext cx="10515600" cy="501031"/>
          </a:xfrm>
        </p:spPr>
        <p:txBody>
          <a:bodyPr vert="horz" lIns="91440" tIns="45720" rIns="91440" bIns="45720" rtlCol="0" anchor="t">
            <a:normAutofit/>
          </a:bodyPr>
          <a:lstStyle/>
          <a:p>
            <a:r>
              <a:rPr lang="en-GB" dirty="0">
                <a:latin typeface="Century Gothic"/>
              </a:rPr>
              <a:t>When to use 'return' instead of print:</a:t>
            </a:r>
          </a:p>
          <a:p>
            <a:pPr marL="0" indent="0">
              <a:buNone/>
            </a:pPr>
            <a:endParaRPr lang="en-GB" dirty="0">
              <a:solidFill>
                <a:schemeClr val="accent6"/>
              </a:solidFill>
              <a:latin typeface="Consolas" panose="020B0609020204030204" pitchFamily="49" charset="0"/>
            </a:endParaRPr>
          </a:p>
          <a:p>
            <a:pPr marL="0" indent="0">
              <a:buNone/>
            </a:pPr>
            <a:endParaRPr lang="en-GB" dirty="0">
              <a:solidFill>
                <a:schemeClr val="accent6"/>
              </a:solidFill>
              <a:latin typeface="Consolas" panose="020B0609020204030204" pitchFamily="49" charset="0"/>
            </a:endParaRPr>
          </a:p>
          <a:p>
            <a:endParaRPr lang="en-GB" dirty="0"/>
          </a:p>
          <a:p>
            <a:pPr marL="0" indent="0">
              <a:buNone/>
            </a:pPr>
            <a:endParaRPr lang="en-GB" dirty="0">
              <a:solidFill>
                <a:schemeClr val="accent6"/>
              </a:solidFill>
              <a:latin typeface="Consolas" panose="020B0609020204030204" pitchFamily="49" charset="0"/>
            </a:endParaRPr>
          </a:p>
        </p:txBody>
      </p:sp>
      <p:pic>
        <p:nvPicPr>
          <p:cNvPr id="5" name="Picture 5" descr="Graphical user interface, text, application, email&#10;&#10;Description automatically generated">
            <a:extLst>
              <a:ext uri="{FF2B5EF4-FFF2-40B4-BE49-F238E27FC236}">
                <a16:creationId xmlns:a16="http://schemas.microsoft.com/office/drawing/2014/main" id="{785F62CC-E147-C112-E9C2-D1416AA2A646}"/>
              </a:ext>
            </a:extLst>
          </p:cNvPr>
          <p:cNvPicPr>
            <a:picLocks noChangeAspect="1"/>
          </p:cNvPicPr>
          <p:nvPr/>
        </p:nvPicPr>
        <p:blipFill>
          <a:blip r:embed="rId2"/>
          <a:stretch>
            <a:fillRect/>
          </a:stretch>
        </p:blipFill>
        <p:spPr>
          <a:xfrm>
            <a:off x="775010" y="2324861"/>
            <a:ext cx="9136565" cy="1669301"/>
          </a:xfrm>
          <a:prstGeom prst="rect">
            <a:avLst/>
          </a:prstGeom>
          <a:ln>
            <a:noFill/>
          </a:ln>
          <a:effectLst>
            <a:outerShdw blurRad="292100" dist="139700" dir="2700000" algn="tl" rotWithShape="0">
              <a:srgbClr val="333333">
                <a:alpha val="65000"/>
              </a:srgbClr>
            </a:outerShdw>
          </a:effectLst>
        </p:spPr>
      </p:pic>
      <p:pic>
        <p:nvPicPr>
          <p:cNvPr id="7" name="Picture 7" descr="Graphical user interface, text, application, email&#10;&#10;Description automatically generated">
            <a:extLst>
              <a:ext uri="{FF2B5EF4-FFF2-40B4-BE49-F238E27FC236}">
                <a16:creationId xmlns:a16="http://schemas.microsoft.com/office/drawing/2014/main" id="{5D165C83-2C3E-E45A-2400-E08C678B523E}"/>
              </a:ext>
            </a:extLst>
          </p:cNvPr>
          <p:cNvPicPr>
            <a:picLocks noChangeAspect="1"/>
          </p:cNvPicPr>
          <p:nvPr/>
        </p:nvPicPr>
        <p:blipFill>
          <a:blip r:embed="rId3"/>
          <a:stretch>
            <a:fillRect/>
          </a:stretch>
        </p:blipFill>
        <p:spPr>
          <a:xfrm>
            <a:off x="771525" y="4255005"/>
            <a:ext cx="9145858" cy="1863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57655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5FDE40-6C4C-4086-B83B-8483D0667ADD}"/>
              </a:ext>
            </a:extLst>
          </p:cNvPr>
          <p:cNvSpPr>
            <a:spLocks noGrp="1"/>
          </p:cNvSpPr>
          <p:nvPr>
            <p:ph type="title"/>
          </p:nvPr>
        </p:nvSpPr>
        <p:spPr/>
        <p:txBody>
          <a:bodyPr/>
          <a:lstStyle/>
          <a:p>
            <a:r>
              <a:rPr lang="en-GB" dirty="0"/>
              <a:t>What we mean when we say….</a:t>
            </a:r>
          </a:p>
        </p:txBody>
      </p:sp>
      <p:sp>
        <p:nvSpPr>
          <p:cNvPr id="5" name="Content Placeholder 4">
            <a:extLst>
              <a:ext uri="{FF2B5EF4-FFF2-40B4-BE49-F238E27FC236}">
                <a16:creationId xmlns:a16="http://schemas.microsoft.com/office/drawing/2014/main" id="{ED841010-42E6-4E1F-BD13-7DB91FC4BD1A}"/>
              </a:ext>
            </a:extLst>
          </p:cNvPr>
          <p:cNvSpPr>
            <a:spLocks noGrp="1"/>
          </p:cNvSpPr>
          <p:nvPr>
            <p:ph idx="1"/>
          </p:nvPr>
        </p:nvSpPr>
        <p:spPr/>
        <p:txBody>
          <a:bodyPr vert="horz" lIns="91440" tIns="45720" rIns="91440" bIns="45720" rtlCol="0" anchor="t">
            <a:normAutofit/>
          </a:bodyPr>
          <a:lstStyle/>
          <a:p>
            <a:r>
              <a:rPr lang="en-GB" dirty="0"/>
              <a:t>Brackets…which ones?</a:t>
            </a:r>
          </a:p>
          <a:p>
            <a:pPr lvl="1"/>
            <a:r>
              <a:rPr lang="en-GB" dirty="0"/>
              <a:t>Python uses </a:t>
            </a:r>
            <a:r>
              <a:rPr lang="en-GB" i="1" dirty="0"/>
              <a:t>all</a:t>
            </a:r>
            <a:r>
              <a:rPr lang="en-GB" dirty="0"/>
              <a:t> the brackets, so to make it clear, when we say:</a:t>
            </a:r>
          </a:p>
          <a:p>
            <a:pPr lvl="2"/>
            <a:r>
              <a:rPr lang="en-GB" dirty="0">
                <a:latin typeface="Century Gothic"/>
              </a:rPr>
              <a:t>Parentheses; we mean ( these )</a:t>
            </a:r>
          </a:p>
          <a:p>
            <a:pPr lvl="2"/>
            <a:r>
              <a:rPr lang="en-GB" dirty="0">
                <a:latin typeface="Century Gothic"/>
              </a:rPr>
              <a:t>Square brackets; we mean [ these ]</a:t>
            </a:r>
            <a:endParaRPr lang="en-GB" dirty="0"/>
          </a:p>
          <a:p>
            <a:pPr lvl="2"/>
            <a:r>
              <a:rPr lang="en-GB" dirty="0"/>
              <a:t>Curly braces or curly brackets; we mean { these }</a:t>
            </a:r>
          </a:p>
          <a:p>
            <a:pPr lvl="2"/>
            <a:r>
              <a:rPr lang="en-GB" dirty="0"/>
              <a:t>Less than/greater than or pointed brackets; we mean &lt; these &gt;</a:t>
            </a:r>
          </a:p>
          <a:p>
            <a:r>
              <a:rPr lang="en-GB" dirty="0"/>
              <a:t>Speech marks or apostrophes?</a:t>
            </a:r>
          </a:p>
          <a:p>
            <a:pPr lvl="1"/>
            <a:r>
              <a:rPr lang="en-GB" dirty="0"/>
              <a:t>Speech marks; we mean “ these  “</a:t>
            </a:r>
          </a:p>
          <a:p>
            <a:pPr lvl="1"/>
            <a:r>
              <a:rPr lang="en-GB" dirty="0"/>
              <a:t>Apostrophes; we mean ‘ these ‘</a:t>
            </a:r>
          </a:p>
          <a:p>
            <a:pPr marL="457200" lvl="1" indent="0">
              <a:buNone/>
            </a:pPr>
            <a:r>
              <a:rPr lang="en-GB" dirty="0"/>
              <a:t>We’ll cover these more in the next section and the implications of each</a:t>
            </a:r>
          </a:p>
          <a:p>
            <a:r>
              <a:rPr lang="en-GB" dirty="0"/>
              <a:t>If we say ‘declare’ or ‘define’ we generally mean create something, normally a variable</a:t>
            </a:r>
          </a:p>
          <a:p>
            <a:r>
              <a:rPr lang="en-GB" dirty="0"/>
              <a:t>If we use the term ‘call’, we generally mean use, or run</a:t>
            </a:r>
          </a:p>
          <a:p>
            <a:pPr marL="457200" lvl="1" indent="0">
              <a:buNone/>
            </a:pPr>
            <a:r>
              <a:rPr lang="en-GB" dirty="0"/>
              <a:t>Again, we’ll cover this in subsequent slides</a:t>
            </a:r>
          </a:p>
        </p:txBody>
      </p:sp>
    </p:spTree>
    <p:extLst>
      <p:ext uri="{BB962C8B-B14F-4D97-AF65-F5344CB8AC3E}">
        <p14:creationId xmlns:p14="http://schemas.microsoft.com/office/powerpoint/2010/main" val="260776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9644-652B-40FF-9AAA-88CDF795179E}"/>
              </a:ext>
            </a:extLst>
          </p:cNvPr>
          <p:cNvSpPr>
            <a:spLocks noGrp="1"/>
          </p:cNvSpPr>
          <p:nvPr>
            <p:ph type="title"/>
          </p:nvPr>
        </p:nvSpPr>
        <p:spPr/>
        <p:txBody>
          <a:bodyPr/>
          <a:lstStyle/>
          <a:p>
            <a:r>
              <a:rPr lang="en-GB" dirty="0"/>
              <a:t>Functions: returns</a:t>
            </a:r>
          </a:p>
        </p:txBody>
      </p:sp>
      <p:sp>
        <p:nvSpPr>
          <p:cNvPr id="3" name="Content Placeholder 2">
            <a:extLst>
              <a:ext uri="{FF2B5EF4-FFF2-40B4-BE49-F238E27FC236}">
                <a16:creationId xmlns:a16="http://schemas.microsoft.com/office/drawing/2014/main" id="{A00BE6AC-D418-4CF1-A309-43FA3AAA6909}"/>
              </a:ext>
            </a:extLst>
          </p:cNvPr>
          <p:cNvSpPr>
            <a:spLocks noGrp="1"/>
          </p:cNvSpPr>
          <p:nvPr>
            <p:ph idx="1"/>
          </p:nvPr>
        </p:nvSpPr>
        <p:spPr/>
        <p:txBody>
          <a:bodyPr vert="horz" lIns="91440" tIns="45720" rIns="91440" bIns="45720" rtlCol="0" anchor="t">
            <a:normAutofit/>
          </a:bodyPr>
          <a:lstStyle/>
          <a:p>
            <a:r>
              <a:rPr lang="en-GB" dirty="0">
                <a:latin typeface="Century Gothic"/>
              </a:rPr>
              <a:t>As mentioned earlier, anything after the 'return' function is not executed, but there can be multiple 'return' statements</a:t>
            </a:r>
          </a:p>
          <a:p>
            <a:endParaRPr lang="en-GB" dirty="0"/>
          </a:p>
          <a:p>
            <a:r>
              <a:rPr lang="en-GB" dirty="0">
                <a:latin typeface="Century Gothic"/>
              </a:rPr>
              <a:t>Discuss the below example to understand why this important:</a:t>
            </a:r>
            <a:endParaRPr lang="en-GB" dirty="0"/>
          </a:p>
          <a:p>
            <a:endParaRPr lang="en-GB" dirty="0"/>
          </a:p>
          <a:p>
            <a:pPr marL="0" indent="0">
              <a:buNone/>
            </a:pPr>
            <a:endParaRPr lang="en-GB" dirty="0">
              <a:solidFill>
                <a:schemeClr val="accent6"/>
              </a:solidFill>
              <a:latin typeface="Consolas" panose="020B0609020204030204" pitchFamily="49" charset="0"/>
            </a:endParaRPr>
          </a:p>
          <a:p>
            <a:endParaRPr lang="en-GB" dirty="0"/>
          </a:p>
        </p:txBody>
      </p:sp>
      <p:pic>
        <p:nvPicPr>
          <p:cNvPr id="4" name="Picture 4" descr="Graphical user interface, text, application&#10;&#10;Description automatically generated">
            <a:extLst>
              <a:ext uri="{FF2B5EF4-FFF2-40B4-BE49-F238E27FC236}">
                <a16:creationId xmlns:a16="http://schemas.microsoft.com/office/drawing/2014/main" id="{3EC5EC32-B769-6D74-71D7-340B535AA1B3}"/>
              </a:ext>
            </a:extLst>
          </p:cNvPr>
          <p:cNvPicPr>
            <a:picLocks noChangeAspect="1"/>
          </p:cNvPicPr>
          <p:nvPr/>
        </p:nvPicPr>
        <p:blipFill>
          <a:blip r:embed="rId2"/>
          <a:stretch>
            <a:fillRect/>
          </a:stretch>
        </p:blipFill>
        <p:spPr>
          <a:xfrm>
            <a:off x="897673" y="3391267"/>
            <a:ext cx="9145858" cy="22562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611341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58587-99DE-4C0B-BF51-121E695832BC}"/>
              </a:ext>
            </a:extLst>
          </p:cNvPr>
          <p:cNvSpPr>
            <a:spLocks noGrp="1"/>
          </p:cNvSpPr>
          <p:nvPr>
            <p:ph type="title"/>
          </p:nvPr>
        </p:nvSpPr>
        <p:spPr/>
        <p:txBody>
          <a:bodyPr/>
          <a:lstStyle/>
          <a:p>
            <a:r>
              <a:rPr lang="en-GB" dirty="0"/>
              <a:t>Functions: volume calculator</a:t>
            </a:r>
          </a:p>
        </p:txBody>
      </p:sp>
      <p:sp>
        <p:nvSpPr>
          <p:cNvPr id="3" name="Content Placeholder 2">
            <a:extLst>
              <a:ext uri="{FF2B5EF4-FFF2-40B4-BE49-F238E27FC236}">
                <a16:creationId xmlns:a16="http://schemas.microsoft.com/office/drawing/2014/main" id="{CE447E71-B57F-442A-81C9-033F9720E602}"/>
              </a:ext>
            </a:extLst>
          </p:cNvPr>
          <p:cNvSpPr>
            <a:spLocks noGrp="1"/>
          </p:cNvSpPr>
          <p:nvPr>
            <p:ph idx="1"/>
          </p:nvPr>
        </p:nvSpPr>
        <p:spPr/>
        <p:txBody>
          <a:bodyPr vert="horz" lIns="91440" tIns="45720" rIns="91440" bIns="45720" rtlCol="0" anchor="t">
            <a:normAutofit/>
          </a:bodyPr>
          <a:lstStyle/>
          <a:p>
            <a:r>
              <a:rPr lang="en-GB" dirty="0">
                <a:latin typeface="Century Gothic"/>
              </a:rPr>
              <a:t>Using an earlier example, can you make a volume calculator function using 'return'?</a:t>
            </a:r>
          </a:p>
          <a:p>
            <a:endParaRPr lang="en-GB" dirty="0">
              <a:solidFill>
                <a:srgbClr val="000000"/>
              </a:solidFill>
              <a:latin typeface="Century Gothic"/>
            </a:endParaRPr>
          </a:p>
          <a:p>
            <a:r>
              <a:rPr lang="en-GB" dirty="0">
                <a:solidFill>
                  <a:srgbClr val="000000"/>
                </a:solidFill>
                <a:latin typeface="Century Gothic"/>
              </a:rPr>
              <a:t>You'll need 3 parameters</a:t>
            </a:r>
          </a:p>
          <a:p>
            <a:r>
              <a:rPr lang="en-GB" dirty="0">
                <a:solidFill>
                  <a:srgbClr val="000000"/>
                </a:solidFill>
                <a:latin typeface="Century Gothic"/>
              </a:rPr>
              <a:t>For the purposes of the challenge, the formula for volume is width*length*height</a:t>
            </a:r>
          </a:p>
          <a:p>
            <a:pPr marL="0" indent="0">
              <a:buNone/>
            </a:pPr>
            <a:endParaRPr lang="en-GB" dirty="0">
              <a:solidFill>
                <a:schemeClr val="accent6"/>
              </a:solidFill>
              <a:latin typeface="Consolas" panose="020B0609020204030204" pitchFamily="49" charset="0"/>
            </a:endParaRPr>
          </a:p>
        </p:txBody>
      </p:sp>
    </p:spTree>
    <p:extLst>
      <p:ext uri="{BB962C8B-B14F-4D97-AF65-F5344CB8AC3E}">
        <p14:creationId xmlns:p14="http://schemas.microsoft.com/office/powerpoint/2010/main" val="280491409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58587-99DE-4C0B-BF51-121E695832BC}"/>
              </a:ext>
            </a:extLst>
          </p:cNvPr>
          <p:cNvSpPr>
            <a:spLocks noGrp="1"/>
          </p:cNvSpPr>
          <p:nvPr>
            <p:ph type="title"/>
          </p:nvPr>
        </p:nvSpPr>
        <p:spPr/>
        <p:txBody>
          <a:bodyPr/>
          <a:lstStyle/>
          <a:p>
            <a:r>
              <a:rPr lang="en-GB" dirty="0"/>
              <a:t>Functions: positional arguments</a:t>
            </a:r>
          </a:p>
        </p:txBody>
      </p:sp>
      <p:pic>
        <p:nvPicPr>
          <p:cNvPr id="6" name="Picture 6" descr="Graphical user interface, text, application, email&#10;&#10;Description automatically generated">
            <a:extLst>
              <a:ext uri="{FF2B5EF4-FFF2-40B4-BE49-F238E27FC236}">
                <a16:creationId xmlns:a16="http://schemas.microsoft.com/office/drawing/2014/main" id="{B6721822-75F6-87D1-86C7-21AB1E5D5B2B}"/>
              </a:ext>
            </a:extLst>
          </p:cNvPr>
          <p:cNvPicPr>
            <a:picLocks noGrp="1" noChangeAspect="1"/>
          </p:cNvPicPr>
          <p:nvPr>
            <p:ph idx="1"/>
          </p:nvPr>
        </p:nvPicPr>
        <p:blipFill>
          <a:blip r:embed="rId2"/>
          <a:stretch>
            <a:fillRect/>
          </a:stretch>
        </p:blipFill>
        <p:spPr>
          <a:xfrm>
            <a:off x="834948" y="1713029"/>
            <a:ext cx="9146787" cy="3077271"/>
          </a:xfrm>
          <a:prstGeom prst="rect">
            <a:avLst/>
          </a:prstGeom>
          <a:ln>
            <a:noFill/>
          </a:ln>
          <a:effectLst>
            <a:outerShdw blurRad="292100" dist="139700" dir="2700000" algn="tl" rotWithShape="0">
              <a:srgbClr val="333333">
                <a:alpha val="65000"/>
              </a:srgbClr>
            </a:outerShdw>
          </a:effectLst>
        </p:spPr>
      </p:pic>
      <p:cxnSp>
        <p:nvCxnSpPr>
          <p:cNvPr id="5" name="Straight Arrow Connector 4">
            <a:extLst>
              <a:ext uri="{FF2B5EF4-FFF2-40B4-BE49-F238E27FC236}">
                <a16:creationId xmlns:a16="http://schemas.microsoft.com/office/drawing/2014/main" id="{D33CFCB0-D328-4D46-82C4-FD0FB8D6A477}"/>
              </a:ext>
            </a:extLst>
          </p:cNvPr>
          <p:cNvCxnSpPr>
            <a:cxnSpLocks/>
            <a:stCxn id="4" idx="1"/>
          </p:cNvCxnSpPr>
          <p:nvPr/>
        </p:nvCxnSpPr>
        <p:spPr>
          <a:xfrm flipH="1" flipV="1">
            <a:off x="5596347" y="5496310"/>
            <a:ext cx="1136466" cy="160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D578434E-E1F4-80F6-8240-2557A5E65525}"/>
              </a:ext>
            </a:extLst>
          </p:cNvPr>
          <p:cNvGrpSpPr/>
          <p:nvPr/>
        </p:nvGrpSpPr>
        <p:grpSpPr>
          <a:xfrm>
            <a:off x="840059" y="4905078"/>
            <a:ext cx="9136565" cy="1424696"/>
            <a:chOff x="840059" y="4905078"/>
            <a:chExt cx="9136565" cy="1424696"/>
          </a:xfrm>
        </p:grpSpPr>
        <p:pic>
          <p:nvPicPr>
            <p:cNvPr id="7" name="Picture 7" descr="Graphical user interface, text, application&#10;&#10;Description automatically generated">
              <a:extLst>
                <a:ext uri="{FF2B5EF4-FFF2-40B4-BE49-F238E27FC236}">
                  <a16:creationId xmlns:a16="http://schemas.microsoft.com/office/drawing/2014/main" id="{7A456B26-0CB3-01C3-78A6-A33C6314F1AE}"/>
                </a:ext>
              </a:extLst>
            </p:cNvPr>
            <p:cNvPicPr>
              <a:picLocks noChangeAspect="1"/>
            </p:cNvPicPr>
            <p:nvPr/>
          </p:nvPicPr>
          <p:blipFill>
            <a:blip r:embed="rId3"/>
            <a:stretch>
              <a:fillRect/>
            </a:stretch>
          </p:blipFill>
          <p:spPr>
            <a:xfrm>
              <a:off x="840059" y="4905078"/>
              <a:ext cx="9136565" cy="1424696"/>
            </a:xfrm>
            <a:prstGeom prst="rect">
              <a:avLst/>
            </a:prstGeom>
          </p:spPr>
        </p:pic>
        <p:sp>
          <p:nvSpPr>
            <p:cNvPr id="4" name="Rectangle: Rounded Corners 3">
              <a:extLst>
                <a:ext uri="{FF2B5EF4-FFF2-40B4-BE49-F238E27FC236}">
                  <a16:creationId xmlns:a16="http://schemas.microsoft.com/office/drawing/2014/main" id="{472299BE-7980-4FB2-AF1D-0D79CCF80B9F}"/>
                </a:ext>
              </a:extLst>
            </p:cNvPr>
            <p:cNvSpPr/>
            <p:nvPr/>
          </p:nvSpPr>
          <p:spPr>
            <a:xfrm>
              <a:off x="6732813" y="5163535"/>
              <a:ext cx="2878183" cy="987178"/>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1400" dirty="0">
                  <a:solidFill>
                    <a:schemeClr val="tx1"/>
                  </a:solidFill>
                  <a:latin typeface="Calibri body"/>
                </a:rPr>
                <a:t>Arguments are positional, in this example, donuts will become width inside the function</a:t>
              </a:r>
            </a:p>
          </p:txBody>
        </p:sp>
      </p:grpSp>
    </p:spTree>
    <p:extLst>
      <p:ext uri="{BB962C8B-B14F-4D97-AF65-F5344CB8AC3E}">
        <p14:creationId xmlns:p14="http://schemas.microsoft.com/office/powerpoint/2010/main" val="137008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9644-652B-40FF-9AAA-88CDF795179E}"/>
              </a:ext>
            </a:extLst>
          </p:cNvPr>
          <p:cNvSpPr>
            <a:spLocks noGrp="1"/>
          </p:cNvSpPr>
          <p:nvPr>
            <p:ph type="title"/>
          </p:nvPr>
        </p:nvSpPr>
        <p:spPr/>
        <p:txBody>
          <a:bodyPr/>
          <a:lstStyle/>
          <a:p>
            <a:r>
              <a:rPr lang="en-GB" dirty="0"/>
              <a:t>Functions: scope</a:t>
            </a:r>
          </a:p>
        </p:txBody>
      </p:sp>
      <p:sp>
        <p:nvSpPr>
          <p:cNvPr id="3" name="Content Placeholder 2">
            <a:extLst>
              <a:ext uri="{FF2B5EF4-FFF2-40B4-BE49-F238E27FC236}">
                <a16:creationId xmlns:a16="http://schemas.microsoft.com/office/drawing/2014/main" id="{A00BE6AC-D418-4CF1-A309-43FA3AAA6909}"/>
              </a:ext>
            </a:extLst>
          </p:cNvPr>
          <p:cNvSpPr>
            <a:spLocks noGrp="1"/>
          </p:cNvSpPr>
          <p:nvPr>
            <p:ph idx="1"/>
          </p:nvPr>
        </p:nvSpPr>
        <p:spPr>
          <a:xfrm>
            <a:off x="838200" y="1825625"/>
            <a:ext cx="10515600" cy="519616"/>
          </a:xfrm>
        </p:spPr>
        <p:txBody>
          <a:bodyPr vert="horz" lIns="91440" tIns="45720" rIns="91440" bIns="45720" rtlCol="0" anchor="t">
            <a:normAutofit/>
          </a:bodyPr>
          <a:lstStyle/>
          <a:p>
            <a:r>
              <a:rPr lang="en-GB" dirty="0">
                <a:latin typeface="Century Gothic"/>
              </a:rPr>
              <a:t>That brings us neatly to </a:t>
            </a:r>
            <a:r>
              <a:rPr lang="en-GB" i="1" dirty="0">
                <a:latin typeface="Century Gothic"/>
              </a:rPr>
              <a:t>scope...</a:t>
            </a:r>
            <a:endParaRPr lang="en-GB" dirty="0">
              <a:latin typeface="Century Gothic"/>
            </a:endParaRPr>
          </a:p>
          <a:p>
            <a:pPr marL="0" indent="0">
              <a:buNone/>
            </a:pPr>
            <a:endParaRPr lang="en-GB" dirty="0"/>
          </a:p>
          <a:p>
            <a:pPr marL="0" indent="0">
              <a:buNone/>
            </a:pPr>
            <a:endParaRPr lang="en-GB" dirty="0">
              <a:solidFill>
                <a:schemeClr val="accent6"/>
              </a:solidFill>
              <a:latin typeface="Consolas" panose="020B0609020204030204" pitchFamily="49" charset="0"/>
            </a:endParaRPr>
          </a:p>
          <a:p>
            <a:endParaRPr lang="en-GB" dirty="0"/>
          </a:p>
        </p:txBody>
      </p:sp>
      <p:pic>
        <p:nvPicPr>
          <p:cNvPr id="4" name="Picture 4" descr="Graphical user interface, text, application, email&#10;&#10;Description automatically generated">
            <a:extLst>
              <a:ext uri="{FF2B5EF4-FFF2-40B4-BE49-F238E27FC236}">
                <a16:creationId xmlns:a16="http://schemas.microsoft.com/office/drawing/2014/main" id="{40C600AB-93CB-178C-CEEF-0A5A37D7AC0A}"/>
              </a:ext>
            </a:extLst>
          </p:cNvPr>
          <p:cNvPicPr>
            <a:picLocks noChangeAspect="1"/>
          </p:cNvPicPr>
          <p:nvPr/>
        </p:nvPicPr>
        <p:blipFill>
          <a:blip r:embed="rId2"/>
          <a:stretch>
            <a:fillRect/>
          </a:stretch>
        </p:blipFill>
        <p:spPr>
          <a:xfrm>
            <a:off x="840059" y="2294418"/>
            <a:ext cx="9136565" cy="3217017"/>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E6A948A1-EC85-FF14-41AD-5CC34CF85984}"/>
              </a:ext>
            </a:extLst>
          </p:cNvPr>
          <p:cNvSpPr txBox="1"/>
          <p:nvPr/>
        </p:nvSpPr>
        <p:spPr>
          <a:xfrm>
            <a:off x="840059" y="5718717"/>
            <a:ext cx="105118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This is what we mean when we refer to </a:t>
            </a:r>
            <a:r>
              <a:rPr lang="en-GB" i="1" dirty="0">
                <a:ea typeface="+mn-lt"/>
                <a:cs typeface="+mn-lt"/>
              </a:rPr>
              <a:t>'scope</a:t>
            </a:r>
            <a:r>
              <a:rPr lang="en-GB" dirty="0">
                <a:ea typeface="+mn-lt"/>
                <a:cs typeface="+mn-lt"/>
              </a:rPr>
              <a:t>'. The variable 'vol' was defined within the function and therefore Python does not have awareness of this variable </a:t>
            </a:r>
            <a:r>
              <a:rPr lang="en-GB" i="1" dirty="0">
                <a:ea typeface="+mn-lt"/>
                <a:cs typeface="+mn-lt"/>
              </a:rPr>
              <a:t>outside</a:t>
            </a:r>
            <a:r>
              <a:rPr lang="en-GB" dirty="0">
                <a:ea typeface="+mn-lt"/>
                <a:cs typeface="+mn-lt"/>
              </a:rPr>
              <a:t> of the function. </a:t>
            </a:r>
            <a:endParaRPr lang="en-GB" dirty="0">
              <a:cs typeface="Calibri"/>
            </a:endParaRPr>
          </a:p>
        </p:txBody>
      </p:sp>
    </p:spTree>
    <p:extLst>
      <p:ext uri="{BB962C8B-B14F-4D97-AF65-F5344CB8AC3E}">
        <p14:creationId xmlns:p14="http://schemas.microsoft.com/office/powerpoint/2010/main" val="399488377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B05A23-88D3-426D-BF9E-65724A677D5A}"/>
              </a:ext>
            </a:extLst>
          </p:cNvPr>
          <p:cNvSpPr>
            <a:spLocks noGrp="1"/>
          </p:cNvSpPr>
          <p:nvPr>
            <p:ph type="title"/>
          </p:nvPr>
        </p:nvSpPr>
        <p:spPr/>
        <p:txBody>
          <a:bodyPr/>
          <a:lstStyle/>
          <a:p>
            <a:r>
              <a:rPr lang="en-GB" dirty="0"/>
              <a:t>Function Challenges 1</a:t>
            </a:r>
          </a:p>
        </p:txBody>
      </p:sp>
    </p:spTree>
    <p:extLst>
      <p:ext uri="{BB962C8B-B14F-4D97-AF65-F5344CB8AC3E}">
        <p14:creationId xmlns:p14="http://schemas.microsoft.com/office/powerpoint/2010/main" val="236362398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FDB0-A429-472F-A09A-EDFD0E2BD259}"/>
              </a:ext>
            </a:extLst>
          </p:cNvPr>
          <p:cNvSpPr>
            <a:spLocks noGrp="1"/>
          </p:cNvSpPr>
          <p:nvPr>
            <p:ph type="title"/>
          </p:nvPr>
        </p:nvSpPr>
        <p:spPr/>
        <p:txBody>
          <a:bodyPr/>
          <a:lstStyle/>
          <a:p>
            <a:r>
              <a:rPr lang="en-GB" dirty="0"/>
              <a:t>Functions: default arguments</a:t>
            </a:r>
          </a:p>
        </p:txBody>
      </p:sp>
      <p:sp>
        <p:nvSpPr>
          <p:cNvPr id="3" name="Content Placeholder 2">
            <a:extLst>
              <a:ext uri="{FF2B5EF4-FFF2-40B4-BE49-F238E27FC236}">
                <a16:creationId xmlns:a16="http://schemas.microsoft.com/office/drawing/2014/main" id="{DD28E11F-262F-4D23-8B8E-CBDEF03599E3}"/>
              </a:ext>
            </a:extLst>
          </p:cNvPr>
          <p:cNvSpPr>
            <a:spLocks noGrp="1"/>
          </p:cNvSpPr>
          <p:nvPr>
            <p:ph idx="1"/>
          </p:nvPr>
        </p:nvSpPr>
        <p:spPr>
          <a:xfrm>
            <a:off x="838200" y="1825625"/>
            <a:ext cx="10515600" cy="742641"/>
          </a:xfrm>
        </p:spPr>
        <p:txBody>
          <a:bodyPr vert="horz" lIns="91440" tIns="45720" rIns="91440" bIns="45720" rtlCol="0" anchor="t">
            <a:normAutofit/>
          </a:bodyPr>
          <a:lstStyle/>
          <a:p>
            <a:r>
              <a:rPr lang="en-GB" dirty="0">
                <a:latin typeface="Century Gothic"/>
              </a:rPr>
              <a:t>A default argument can be given to functions. If the parameter is not passed it will use the default argument. Here’s an example:</a:t>
            </a:r>
            <a:endParaRPr lang="en-GB" dirty="0"/>
          </a:p>
        </p:txBody>
      </p:sp>
      <p:pic>
        <p:nvPicPr>
          <p:cNvPr id="4" name="Picture 4" descr="Graphical user interface, text, application, email&#10;&#10;Description automatically generated">
            <a:extLst>
              <a:ext uri="{FF2B5EF4-FFF2-40B4-BE49-F238E27FC236}">
                <a16:creationId xmlns:a16="http://schemas.microsoft.com/office/drawing/2014/main" id="{55444E3A-CC7D-4D92-A762-27EB8324D5B9}"/>
              </a:ext>
            </a:extLst>
          </p:cNvPr>
          <p:cNvPicPr>
            <a:picLocks noChangeAspect="1"/>
          </p:cNvPicPr>
          <p:nvPr/>
        </p:nvPicPr>
        <p:blipFill>
          <a:blip r:embed="rId2"/>
          <a:stretch>
            <a:fillRect/>
          </a:stretch>
        </p:blipFill>
        <p:spPr>
          <a:xfrm>
            <a:off x="838200" y="2573639"/>
            <a:ext cx="9145858" cy="3038645"/>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78E0362E-5B6D-7550-344E-94801372450F}"/>
              </a:ext>
            </a:extLst>
          </p:cNvPr>
          <p:cNvSpPr txBox="1"/>
          <p:nvPr/>
        </p:nvSpPr>
        <p:spPr>
          <a:xfrm>
            <a:off x="840059" y="5839522"/>
            <a:ext cx="10511882" cy="6186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GB" dirty="0">
                <a:latin typeface="Century Gothic"/>
                <a:ea typeface="+mn-lt"/>
                <a:cs typeface="+mn-lt"/>
              </a:rPr>
              <a:t>Can you change the greeting without amending the function’s default argument?</a:t>
            </a:r>
            <a:endParaRPr lang="en-GB">
              <a:latin typeface="Century Gothic"/>
              <a:cs typeface="Calibri" panose="020F0502020204030204"/>
            </a:endParaRPr>
          </a:p>
          <a:p>
            <a:pPr algn="l"/>
            <a:endParaRPr lang="en-GB" dirty="0">
              <a:latin typeface="Century Gothic"/>
              <a:cs typeface="Calibri" panose="020F0502020204030204"/>
            </a:endParaRPr>
          </a:p>
        </p:txBody>
      </p:sp>
    </p:spTree>
    <p:extLst>
      <p:ext uri="{BB962C8B-B14F-4D97-AF65-F5344CB8AC3E}">
        <p14:creationId xmlns:p14="http://schemas.microsoft.com/office/powerpoint/2010/main" val="175128092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B05A23-88D3-426D-BF9E-65724A677D5A}"/>
              </a:ext>
            </a:extLst>
          </p:cNvPr>
          <p:cNvSpPr>
            <a:spLocks noGrp="1"/>
          </p:cNvSpPr>
          <p:nvPr>
            <p:ph type="title"/>
          </p:nvPr>
        </p:nvSpPr>
        <p:spPr/>
        <p:txBody>
          <a:bodyPr/>
          <a:lstStyle/>
          <a:p>
            <a:r>
              <a:rPr lang="en-GB" dirty="0"/>
              <a:t>Function Challenges 2</a:t>
            </a:r>
          </a:p>
        </p:txBody>
      </p:sp>
    </p:spTree>
    <p:extLst>
      <p:ext uri="{BB962C8B-B14F-4D97-AF65-F5344CB8AC3E}">
        <p14:creationId xmlns:p14="http://schemas.microsoft.com/office/powerpoint/2010/main" val="84060273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C64CFCED-AB82-4EA7-A55E-5804415CBDEB}"/>
              </a:ext>
            </a:extLst>
          </p:cNvPr>
          <p:cNvSpPr>
            <a:spLocks noGrp="1"/>
          </p:cNvSpPr>
          <p:nvPr>
            <p:ph type="subTitle" idx="16"/>
          </p:nvPr>
        </p:nvSpPr>
        <p:spPr/>
        <p:txBody>
          <a:bodyPr/>
          <a:lstStyle/>
          <a:p>
            <a:pPr marL="0" indent="0">
              <a:buNone/>
            </a:pPr>
            <a:endParaRPr lang="en-GB" dirty="0"/>
          </a:p>
        </p:txBody>
      </p:sp>
      <p:sp>
        <p:nvSpPr>
          <p:cNvPr id="3" name="Title 2">
            <a:extLst>
              <a:ext uri="{FF2B5EF4-FFF2-40B4-BE49-F238E27FC236}">
                <a16:creationId xmlns:a16="http://schemas.microsoft.com/office/drawing/2014/main" id="{670D7C23-88A6-4545-A3CB-63D9D8A83DB1}"/>
              </a:ext>
            </a:extLst>
          </p:cNvPr>
          <p:cNvSpPr>
            <a:spLocks noGrp="1"/>
          </p:cNvSpPr>
          <p:nvPr>
            <p:ph type="title"/>
          </p:nvPr>
        </p:nvSpPr>
        <p:spPr/>
        <p:txBody>
          <a:bodyPr/>
          <a:lstStyle/>
          <a:p>
            <a:r>
              <a:rPr lang="en-GB" dirty="0"/>
              <a:t>Tuples</a:t>
            </a:r>
          </a:p>
        </p:txBody>
      </p:sp>
    </p:spTree>
    <p:extLst>
      <p:ext uri="{BB962C8B-B14F-4D97-AF65-F5344CB8AC3E}">
        <p14:creationId xmlns:p14="http://schemas.microsoft.com/office/powerpoint/2010/main" val="5160583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FDB0-A429-472F-A09A-EDFD0E2BD259}"/>
              </a:ext>
            </a:extLst>
          </p:cNvPr>
          <p:cNvSpPr>
            <a:spLocks noGrp="1"/>
          </p:cNvSpPr>
          <p:nvPr>
            <p:ph type="title"/>
          </p:nvPr>
        </p:nvSpPr>
        <p:spPr/>
        <p:txBody>
          <a:bodyPr/>
          <a:lstStyle/>
          <a:p>
            <a:r>
              <a:rPr lang="en-GB" dirty="0"/>
              <a:t>Tuples: Immutable ordered collection</a:t>
            </a:r>
          </a:p>
        </p:txBody>
      </p:sp>
      <p:sp>
        <p:nvSpPr>
          <p:cNvPr id="3" name="Content Placeholder 2">
            <a:extLst>
              <a:ext uri="{FF2B5EF4-FFF2-40B4-BE49-F238E27FC236}">
                <a16:creationId xmlns:a16="http://schemas.microsoft.com/office/drawing/2014/main" id="{DD28E11F-262F-4D23-8B8E-CBDEF03599E3}"/>
              </a:ext>
            </a:extLst>
          </p:cNvPr>
          <p:cNvSpPr>
            <a:spLocks noGrp="1"/>
          </p:cNvSpPr>
          <p:nvPr>
            <p:ph idx="1"/>
          </p:nvPr>
        </p:nvSpPr>
        <p:spPr/>
        <p:txBody>
          <a:bodyPr vert="horz" lIns="91440" tIns="45720" rIns="91440" bIns="45720" rtlCol="0" anchor="t">
            <a:normAutofit/>
          </a:bodyPr>
          <a:lstStyle/>
          <a:p>
            <a:r>
              <a:rPr lang="en-GB" dirty="0"/>
              <a:t>Tuples are similar to lists but they are immutable, this makes them quicker to loop through</a:t>
            </a:r>
          </a:p>
          <a:p>
            <a:endParaRPr lang="en-GB" dirty="0"/>
          </a:p>
          <a:p>
            <a:r>
              <a:rPr lang="en-GB" dirty="0">
                <a:latin typeface="Century Gothic"/>
              </a:rPr>
              <a:t>They are accessible in a similar way to lists, however they cannot be changed in place. </a:t>
            </a:r>
            <a:endParaRPr lang="en-GB" dirty="0"/>
          </a:p>
          <a:p>
            <a:endParaRPr lang="en-GB" dirty="0"/>
          </a:p>
          <a:p>
            <a:r>
              <a:rPr lang="en-GB" dirty="0"/>
              <a:t>Tuples can be created by using parentheses () instead of square brackets []</a:t>
            </a:r>
          </a:p>
        </p:txBody>
      </p:sp>
    </p:spTree>
    <p:extLst>
      <p:ext uri="{BB962C8B-B14F-4D97-AF65-F5344CB8AC3E}">
        <p14:creationId xmlns:p14="http://schemas.microsoft.com/office/powerpoint/2010/main" val="359226640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FDB0-A429-472F-A09A-EDFD0E2BD259}"/>
              </a:ext>
            </a:extLst>
          </p:cNvPr>
          <p:cNvSpPr>
            <a:spLocks noGrp="1"/>
          </p:cNvSpPr>
          <p:nvPr>
            <p:ph type="title"/>
          </p:nvPr>
        </p:nvSpPr>
        <p:spPr/>
        <p:txBody>
          <a:bodyPr/>
          <a:lstStyle/>
          <a:p>
            <a:r>
              <a:rPr lang="en-GB" dirty="0"/>
              <a:t>Tuples: Basics</a:t>
            </a:r>
          </a:p>
        </p:txBody>
      </p:sp>
      <p:sp>
        <p:nvSpPr>
          <p:cNvPr id="3" name="Content Placeholder 2">
            <a:extLst>
              <a:ext uri="{FF2B5EF4-FFF2-40B4-BE49-F238E27FC236}">
                <a16:creationId xmlns:a16="http://schemas.microsoft.com/office/drawing/2014/main" id="{DD28E11F-262F-4D23-8B8E-CBDEF03599E3}"/>
              </a:ext>
            </a:extLst>
          </p:cNvPr>
          <p:cNvSpPr>
            <a:spLocks noGrp="1"/>
          </p:cNvSpPr>
          <p:nvPr>
            <p:ph idx="1"/>
          </p:nvPr>
        </p:nvSpPr>
        <p:spPr/>
        <p:txBody>
          <a:bodyPr vert="horz" lIns="91440" tIns="45720" rIns="91440" bIns="45720" rtlCol="0" anchor="t">
            <a:normAutofit/>
          </a:bodyPr>
          <a:lstStyle/>
          <a:p>
            <a:pPr marL="0" indent="0">
              <a:buNone/>
            </a:pPr>
            <a:r>
              <a:rPr lang="en-US" dirty="0">
                <a:solidFill>
                  <a:schemeClr val="accent6"/>
                </a:solidFill>
                <a:latin typeface="Consolas" panose="020B0609020204030204" pitchFamily="49" charset="0"/>
              </a:rPr>
              <a:t>&gt;&gt;&gt; tup = ('</a:t>
            </a:r>
            <a:r>
              <a:rPr lang="en-US" dirty="0" err="1">
                <a:solidFill>
                  <a:schemeClr val="accent6"/>
                </a:solidFill>
                <a:latin typeface="Consolas" panose="020B0609020204030204" pitchFamily="49" charset="0"/>
              </a:rPr>
              <a:t>John',’Arty','Smith</a:t>
            </a:r>
            <a:r>
              <a:rPr lang="en-US" dirty="0">
                <a:solidFill>
                  <a:schemeClr val="accent6"/>
                </a:solidFill>
                <a:latin typeface="Consolas" panose="020B0609020204030204" pitchFamily="49" charset="0"/>
              </a:rPr>
              <a:t>’)	</a:t>
            </a:r>
            <a:r>
              <a:rPr lang="en-US" dirty="0"/>
              <a:t>Created like lists but () not []</a:t>
            </a:r>
          </a:p>
          <a:p>
            <a:pPr marL="0" indent="0">
              <a:buNone/>
            </a:pPr>
            <a:r>
              <a:rPr lang="en-US" dirty="0">
                <a:solidFill>
                  <a:schemeClr val="accent6"/>
                </a:solidFill>
                <a:latin typeface="Consolas" panose="020B0609020204030204" pitchFamily="49" charset="0"/>
              </a:rPr>
              <a:t>&gt;&gt;&gt; tup[1]			        	</a:t>
            </a:r>
            <a:r>
              <a:rPr lang="en-US" dirty="0"/>
              <a:t>Accesses exactly like list</a:t>
            </a:r>
          </a:p>
          <a:p>
            <a:pPr marL="0" indent="0">
              <a:buNone/>
            </a:pPr>
            <a:r>
              <a:rPr lang="en-US" dirty="0">
                <a:solidFill>
                  <a:schemeClr val="accent6"/>
                </a:solidFill>
                <a:latin typeface="Consolas" panose="020B0609020204030204" pitchFamily="49" charset="0"/>
              </a:rPr>
              <a:t>&gt;&gt;&gt; </a:t>
            </a:r>
            <a:r>
              <a:rPr lang="en-US" dirty="0" err="1">
                <a:solidFill>
                  <a:schemeClr val="accent6"/>
                </a:solidFill>
                <a:latin typeface="Consolas" panose="020B0609020204030204" pitchFamily="49" charset="0"/>
              </a:rPr>
              <a:t>len</a:t>
            </a:r>
            <a:r>
              <a:rPr lang="en-US" dirty="0">
                <a:solidFill>
                  <a:schemeClr val="accent6"/>
                </a:solidFill>
                <a:latin typeface="Consolas" panose="020B0609020204030204" pitchFamily="49" charset="0"/>
              </a:rPr>
              <a:t>(tup)					</a:t>
            </a:r>
            <a:r>
              <a:rPr lang="en-US" dirty="0"/>
              <a:t>Usual collection functions apply</a:t>
            </a:r>
          </a:p>
          <a:p>
            <a:pPr marL="0" indent="0">
              <a:buNone/>
            </a:pPr>
            <a:r>
              <a:rPr lang="en-US" dirty="0">
                <a:solidFill>
                  <a:schemeClr val="accent6"/>
                </a:solidFill>
                <a:latin typeface="Consolas" panose="020B0609020204030204" pitchFamily="49" charset="0"/>
              </a:rPr>
              <a:t>&gt;&gt;&gt; tup[1:]					</a:t>
            </a:r>
            <a:r>
              <a:rPr lang="en-US" dirty="0"/>
              <a:t>(‘</a:t>
            </a:r>
            <a:r>
              <a:rPr lang="en-US" dirty="0" err="1"/>
              <a:t>Arty','Smith</a:t>
            </a:r>
            <a:r>
              <a:rPr lang="en-US" dirty="0"/>
              <a:t>') – slicing works</a:t>
            </a:r>
          </a:p>
          <a:p>
            <a:pPr marL="0" indent="0">
              <a:buNone/>
            </a:pPr>
            <a:r>
              <a:rPr lang="en-US" dirty="0">
                <a:solidFill>
                  <a:schemeClr val="accent6"/>
                </a:solidFill>
                <a:latin typeface="Consolas"/>
              </a:rPr>
              <a:t>&gt;&gt;&gt; tup[1] = 'Billy’			</a:t>
            </a:r>
            <a:r>
              <a:rPr lang="en-US" dirty="0" err="1">
                <a:solidFill>
                  <a:srgbClr val="FF0000"/>
                </a:solidFill>
                <a:latin typeface="Century Gothic"/>
              </a:rPr>
              <a:t>TypeError</a:t>
            </a:r>
            <a:r>
              <a:rPr lang="en-US" dirty="0">
                <a:solidFill>
                  <a:srgbClr val="FF0000"/>
                </a:solidFill>
                <a:latin typeface="Century Gothic"/>
              </a:rPr>
              <a:t> </a:t>
            </a:r>
            <a:r>
              <a:rPr lang="en-US" dirty="0">
                <a:latin typeface="Century Gothic"/>
              </a:rPr>
              <a:t>– it's immutable</a:t>
            </a:r>
          </a:p>
          <a:p>
            <a:pPr marL="0" indent="0">
              <a:buNone/>
            </a:pPr>
            <a:r>
              <a:rPr lang="en-US" dirty="0">
                <a:solidFill>
                  <a:schemeClr val="accent6"/>
                </a:solidFill>
                <a:latin typeface="Consolas" panose="020B0609020204030204" pitchFamily="49" charset="0"/>
              </a:rPr>
              <a:t>&gt;&gt;&gt; tup = tuple([0,1,2])			</a:t>
            </a:r>
            <a:r>
              <a:rPr lang="en-US" dirty="0"/>
              <a:t>Can re-assign, can cast from list</a:t>
            </a:r>
          </a:p>
          <a:p>
            <a:pPr marL="0" indent="0">
              <a:buNone/>
            </a:pPr>
            <a:r>
              <a:rPr lang="en-US" dirty="0">
                <a:solidFill>
                  <a:schemeClr val="accent6"/>
                </a:solidFill>
                <a:latin typeface="Consolas" panose="020B0609020204030204" pitchFamily="49" charset="0"/>
              </a:rPr>
              <a:t>&gt;&gt;&gt; tup + (3,4)				</a:t>
            </a:r>
            <a:r>
              <a:rPr lang="en-US" dirty="0"/>
              <a:t>(0,1,2,3,4) concatenation works</a:t>
            </a:r>
          </a:p>
          <a:p>
            <a:pPr marL="0" indent="0">
              <a:buNone/>
            </a:pPr>
            <a:r>
              <a:rPr lang="en-US" dirty="0">
                <a:solidFill>
                  <a:schemeClr val="accent6"/>
                </a:solidFill>
                <a:latin typeface="Consolas" panose="020B0609020204030204" pitchFamily="49" charset="0"/>
              </a:rPr>
              <a:t>&gt;&gt;&gt; tup * 3					</a:t>
            </a:r>
            <a:r>
              <a:rPr lang="en-US" dirty="0"/>
              <a:t>(0,1,2,0,1,2,0,1,2)</a:t>
            </a:r>
          </a:p>
          <a:p>
            <a:pPr marL="0" indent="0">
              <a:buNone/>
            </a:pPr>
            <a:r>
              <a:rPr lang="en-US" dirty="0">
                <a:solidFill>
                  <a:schemeClr val="accent6"/>
                </a:solidFill>
                <a:latin typeface="Consolas" panose="020B0609020204030204" pitchFamily="49" charset="0"/>
              </a:rPr>
              <a:t>&gt;&gt;&gt; tup = ('a',) 				</a:t>
            </a:r>
            <a:r>
              <a:rPr lang="en-US" dirty="0"/>
              <a:t>Single element creation</a:t>
            </a:r>
          </a:p>
          <a:p>
            <a:pPr marL="0" indent="0">
              <a:buNone/>
            </a:pPr>
            <a:r>
              <a:rPr lang="en-US" dirty="0">
                <a:solidFill>
                  <a:schemeClr val="accent6"/>
                </a:solidFill>
                <a:latin typeface="Consolas" panose="020B0609020204030204" pitchFamily="49" charset="0"/>
              </a:rPr>
              <a:t>&gt;&gt;&gt; 'x' in tup				</a:t>
            </a:r>
            <a:r>
              <a:rPr lang="en-US" dirty="0"/>
              <a:t>False</a:t>
            </a:r>
          </a:p>
          <a:p>
            <a:pPr marL="0" indent="0">
              <a:buNone/>
            </a:pPr>
            <a:r>
              <a:rPr lang="en-US" dirty="0">
                <a:solidFill>
                  <a:schemeClr val="accent6"/>
                </a:solidFill>
                <a:latin typeface="Consolas"/>
              </a:rPr>
              <a:t>&gt;&gt;&gt; </a:t>
            </a:r>
            <a:r>
              <a:rPr lang="en-US" dirty="0" err="1">
                <a:solidFill>
                  <a:schemeClr val="accent6"/>
                </a:solidFill>
                <a:latin typeface="Consolas"/>
              </a:rPr>
              <a:t>tup.add</a:t>
            </a:r>
            <a:r>
              <a:rPr lang="en-US" dirty="0">
                <a:solidFill>
                  <a:schemeClr val="accent6"/>
                </a:solidFill>
                <a:latin typeface="Consolas"/>
              </a:rPr>
              <a:t>([0,1])</a:t>
            </a:r>
            <a:r>
              <a:rPr lang="en-US" dirty="0">
                <a:solidFill>
                  <a:srgbClr val="70AD47"/>
                </a:solidFill>
                <a:latin typeface="Courier New"/>
                <a:cs typeface="Courier New"/>
              </a:rPr>
              <a:t>				</a:t>
            </a:r>
            <a:r>
              <a:rPr lang="en-US" dirty="0" err="1">
                <a:solidFill>
                  <a:srgbClr val="FF0000"/>
                </a:solidFill>
                <a:latin typeface="Century Gothic"/>
              </a:rPr>
              <a:t>TypeError</a:t>
            </a:r>
            <a:r>
              <a:rPr lang="en-US" dirty="0">
                <a:solidFill>
                  <a:srgbClr val="FF0000"/>
                </a:solidFill>
                <a:latin typeface="Century Gothic"/>
              </a:rPr>
              <a:t> </a:t>
            </a:r>
            <a:r>
              <a:rPr lang="en-US" dirty="0">
                <a:latin typeface="Century Gothic"/>
              </a:rPr>
              <a:t>– can't it’s immutable!            </a:t>
            </a:r>
            <a:endParaRPr lang="en-US" dirty="0"/>
          </a:p>
        </p:txBody>
      </p:sp>
    </p:spTree>
    <p:extLst>
      <p:ext uri="{BB962C8B-B14F-4D97-AF65-F5344CB8AC3E}">
        <p14:creationId xmlns:p14="http://schemas.microsoft.com/office/powerpoint/2010/main" val="2235422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15A39-C3C8-487C-9C5F-682BCEE0694E}"/>
              </a:ext>
            </a:extLst>
          </p:cNvPr>
          <p:cNvSpPr>
            <a:spLocks noGrp="1"/>
          </p:cNvSpPr>
          <p:nvPr>
            <p:ph type="title"/>
          </p:nvPr>
        </p:nvSpPr>
        <p:spPr/>
        <p:txBody>
          <a:bodyPr/>
          <a:lstStyle/>
          <a:p>
            <a:r>
              <a:rPr lang="en-GB" dirty="0"/>
              <a:t>Course Syntax</a:t>
            </a:r>
          </a:p>
        </p:txBody>
      </p:sp>
      <p:sp>
        <p:nvSpPr>
          <p:cNvPr id="3" name="Content Placeholder 2">
            <a:extLst>
              <a:ext uri="{FF2B5EF4-FFF2-40B4-BE49-F238E27FC236}">
                <a16:creationId xmlns:a16="http://schemas.microsoft.com/office/drawing/2014/main" id="{8091D23D-A51D-4041-8D5E-2EE80FF056A1}"/>
              </a:ext>
            </a:extLst>
          </p:cNvPr>
          <p:cNvSpPr>
            <a:spLocks noGrp="1"/>
          </p:cNvSpPr>
          <p:nvPr>
            <p:ph idx="1"/>
          </p:nvPr>
        </p:nvSpPr>
        <p:spPr/>
        <p:txBody>
          <a:bodyPr/>
          <a:lstStyle/>
          <a:p>
            <a:r>
              <a:rPr lang="en-GB" dirty="0"/>
              <a:t>Examples look like this…maybe from slack</a:t>
            </a:r>
          </a:p>
          <a:p>
            <a:r>
              <a:rPr lang="en-GB" dirty="0"/>
              <a:t>Code looks like this?</a:t>
            </a:r>
          </a:p>
        </p:txBody>
      </p:sp>
    </p:spTree>
    <p:extLst>
      <p:ext uri="{BB962C8B-B14F-4D97-AF65-F5344CB8AC3E}">
        <p14:creationId xmlns:p14="http://schemas.microsoft.com/office/powerpoint/2010/main" val="196850329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picture containing text&#10;&#10;Description automatically generated">
            <a:extLst>
              <a:ext uri="{FF2B5EF4-FFF2-40B4-BE49-F238E27FC236}">
                <a16:creationId xmlns:a16="http://schemas.microsoft.com/office/drawing/2014/main" id="{97077567-31A4-4E3B-5CBB-165DBEF19541}"/>
              </a:ext>
            </a:extLst>
          </p:cNvPr>
          <p:cNvPicPr>
            <a:picLocks noChangeAspect="1"/>
          </p:cNvPicPr>
          <p:nvPr/>
        </p:nvPicPr>
        <p:blipFill>
          <a:blip r:embed="rId2"/>
          <a:stretch>
            <a:fillRect/>
          </a:stretch>
        </p:blipFill>
        <p:spPr>
          <a:xfrm>
            <a:off x="838200" y="4835208"/>
            <a:ext cx="9144000" cy="1788159"/>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797DB635-D97C-4317-AAEF-451CD62602EC}"/>
              </a:ext>
            </a:extLst>
          </p:cNvPr>
          <p:cNvSpPr>
            <a:spLocks noGrp="1"/>
          </p:cNvSpPr>
          <p:nvPr>
            <p:ph type="title"/>
          </p:nvPr>
        </p:nvSpPr>
        <p:spPr/>
        <p:txBody>
          <a:bodyPr/>
          <a:lstStyle/>
          <a:p>
            <a:r>
              <a:rPr lang="en-GB" dirty="0"/>
              <a:t>Tuples: Immutable, sort of</a:t>
            </a:r>
          </a:p>
        </p:txBody>
      </p:sp>
      <p:sp>
        <p:nvSpPr>
          <p:cNvPr id="3" name="Content Placeholder 2">
            <a:extLst>
              <a:ext uri="{FF2B5EF4-FFF2-40B4-BE49-F238E27FC236}">
                <a16:creationId xmlns:a16="http://schemas.microsoft.com/office/drawing/2014/main" id="{BA0EDEAA-F37D-492C-91E3-99378927ACE3}"/>
              </a:ext>
            </a:extLst>
          </p:cNvPr>
          <p:cNvSpPr>
            <a:spLocks noGrp="1"/>
          </p:cNvSpPr>
          <p:nvPr>
            <p:ph idx="1"/>
          </p:nvPr>
        </p:nvSpPr>
        <p:spPr>
          <a:xfrm>
            <a:off x="838200" y="1825625"/>
            <a:ext cx="10515600" cy="727075"/>
          </a:xfrm>
        </p:spPr>
        <p:txBody>
          <a:bodyPr vert="horz" lIns="91440" tIns="45720" rIns="91440" bIns="45720" rtlCol="0" anchor="t">
            <a:normAutofit/>
          </a:bodyPr>
          <a:lstStyle/>
          <a:p>
            <a:r>
              <a:rPr lang="en-GB" dirty="0">
                <a:latin typeface="Century Gothic"/>
              </a:rPr>
              <a:t>An element of a tuple can be anything, therefore if a mutable element is within a tuple, that element will still be mutable!</a:t>
            </a:r>
          </a:p>
          <a:p>
            <a:pPr marL="0" indent="0">
              <a:buNone/>
            </a:pPr>
            <a:endParaRPr lang="en-US" dirty="0">
              <a:solidFill>
                <a:schemeClr val="accent6"/>
              </a:solidFill>
              <a:latin typeface="Consolas" panose="020B0609020204030204" pitchFamily="49" charset="0"/>
            </a:endParaRPr>
          </a:p>
          <a:p>
            <a:pPr marL="0" indent="0">
              <a:buNone/>
            </a:pPr>
            <a:endParaRPr lang="en-GB" dirty="0">
              <a:solidFill>
                <a:schemeClr val="accent6"/>
              </a:solidFill>
              <a:latin typeface="Consolas" panose="020B0609020204030204" pitchFamily="49" charset="0"/>
            </a:endParaRPr>
          </a:p>
          <a:p>
            <a:endParaRPr lang="en-GB" dirty="0"/>
          </a:p>
          <a:p>
            <a:pPr marL="0" indent="0">
              <a:buNone/>
            </a:pPr>
            <a:endParaRPr lang="en-GB" dirty="0"/>
          </a:p>
          <a:p>
            <a:pPr marL="0" indent="0">
              <a:buNone/>
            </a:pPr>
            <a:endParaRPr lang="en-GB" dirty="0"/>
          </a:p>
        </p:txBody>
      </p:sp>
      <p:pic>
        <p:nvPicPr>
          <p:cNvPr id="4" name="Picture 4" descr="A picture containing text&#10;&#10;Description automatically generated">
            <a:extLst>
              <a:ext uri="{FF2B5EF4-FFF2-40B4-BE49-F238E27FC236}">
                <a16:creationId xmlns:a16="http://schemas.microsoft.com/office/drawing/2014/main" id="{BA47F230-470D-AD63-6450-EE3A7B362495}"/>
              </a:ext>
            </a:extLst>
          </p:cNvPr>
          <p:cNvPicPr>
            <a:picLocks noChangeAspect="1"/>
          </p:cNvPicPr>
          <p:nvPr/>
        </p:nvPicPr>
        <p:blipFill>
          <a:blip r:embed="rId3"/>
          <a:stretch>
            <a:fillRect/>
          </a:stretch>
        </p:blipFill>
        <p:spPr>
          <a:xfrm>
            <a:off x="838200" y="2627836"/>
            <a:ext cx="9144000" cy="1592803"/>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7D95A281-CEA2-F516-A2C9-10B3F2C6D3CF}"/>
              </a:ext>
            </a:extLst>
          </p:cNvPr>
          <p:cNvSpPr txBox="1"/>
          <p:nvPr/>
        </p:nvSpPr>
        <p:spPr>
          <a:xfrm>
            <a:off x="838200" y="4400550"/>
            <a:ext cx="10515600"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GB" dirty="0">
                <a:latin typeface="Century Gothic"/>
                <a:ea typeface="+mn-lt"/>
                <a:cs typeface="+mn-lt"/>
              </a:rPr>
              <a:t>Tuples can be packed and unpacked using a multiple assignment method</a:t>
            </a:r>
            <a:endParaRPr lang="en-US">
              <a:latin typeface="Century Gothic"/>
              <a:ea typeface="+mn-lt"/>
              <a:cs typeface="+mn-lt"/>
            </a:endParaRPr>
          </a:p>
        </p:txBody>
      </p:sp>
    </p:spTree>
    <p:extLst>
      <p:ext uri="{BB962C8B-B14F-4D97-AF65-F5344CB8AC3E}">
        <p14:creationId xmlns:p14="http://schemas.microsoft.com/office/powerpoint/2010/main" val="256421730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0D23A-0A69-44C6-A92E-95B2C9952BA3}"/>
              </a:ext>
            </a:extLst>
          </p:cNvPr>
          <p:cNvSpPr>
            <a:spLocks noGrp="1"/>
          </p:cNvSpPr>
          <p:nvPr>
            <p:ph type="title"/>
          </p:nvPr>
        </p:nvSpPr>
        <p:spPr/>
        <p:txBody>
          <a:bodyPr/>
          <a:lstStyle/>
          <a:p>
            <a:r>
              <a:rPr lang="en-GB" dirty="0"/>
              <a:t>Tuples: Looping</a:t>
            </a:r>
          </a:p>
        </p:txBody>
      </p:sp>
      <p:sp>
        <p:nvSpPr>
          <p:cNvPr id="3" name="Content Placeholder 2">
            <a:extLst>
              <a:ext uri="{FF2B5EF4-FFF2-40B4-BE49-F238E27FC236}">
                <a16:creationId xmlns:a16="http://schemas.microsoft.com/office/drawing/2014/main" id="{B4A28927-2A57-4E24-89B5-9296015C29C7}"/>
              </a:ext>
            </a:extLst>
          </p:cNvPr>
          <p:cNvSpPr>
            <a:spLocks noGrp="1"/>
          </p:cNvSpPr>
          <p:nvPr>
            <p:ph idx="1"/>
          </p:nvPr>
        </p:nvSpPr>
        <p:spPr/>
        <p:txBody>
          <a:bodyPr vert="horz" lIns="91440" tIns="45720" rIns="91440" bIns="45720" rtlCol="0" anchor="t">
            <a:normAutofit/>
          </a:bodyPr>
          <a:lstStyle/>
          <a:p>
            <a:r>
              <a:rPr lang="en-GB" dirty="0"/>
              <a:t>Exactly the same as lists, looping can be done with the following syntax:</a:t>
            </a:r>
          </a:p>
          <a:p>
            <a:pPr marL="0" indent="0">
              <a:buNone/>
            </a:pPr>
            <a:endParaRPr lang="en-US" dirty="0">
              <a:solidFill>
                <a:schemeClr val="accent6"/>
              </a:solidFill>
              <a:latin typeface="Consolas" panose="020B0609020204030204" pitchFamily="49" charset="0"/>
            </a:endParaRPr>
          </a:p>
          <a:p>
            <a:pPr marL="0" indent="0">
              <a:buNone/>
            </a:pPr>
            <a:endParaRPr lang="en-GB" dirty="0"/>
          </a:p>
        </p:txBody>
      </p:sp>
      <p:pic>
        <p:nvPicPr>
          <p:cNvPr id="4" name="Picture 4" descr="A picture containing text&#10;&#10;Description automatically generated">
            <a:extLst>
              <a:ext uri="{FF2B5EF4-FFF2-40B4-BE49-F238E27FC236}">
                <a16:creationId xmlns:a16="http://schemas.microsoft.com/office/drawing/2014/main" id="{036EDBF8-1067-E3D6-288F-32BBE2D3B789}"/>
              </a:ext>
            </a:extLst>
          </p:cNvPr>
          <p:cNvPicPr>
            <a:picLocks noChangeAspect="1"/>
          </p:cNvPicPr>
          <p:nvPr/>
        </p:nvPicPr>
        <p:blipFill>
          <a:blip r:embed="rId2"/>
          <a:stretch>
            <a:fillRect/>
          </a:stretch>
        </p:blipFill>
        <p:spPr>
          <a:xfrm>
            <a:off x="840059" y="2428955"/>
            <a:ext cx="9136566" cy="16748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9588863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0F97-4227-45B9-A999-6FC60EE507FB}"/>
              </a:ext>
            </a:extLst>
          </p:cNvPr>
          <p:cNvSpPr>
            <a:spLocks noGrp="1"/>
          </p:cNvSpPr>
          <p:nvPr>
            <p:ph type="title"/>
          </p:nvPr>
        </p:nvSpPr>
        <p:spPr/>
        <p:txBody>
          <a:bodyPr/>
          <a:lstStyle/>
          <a:p>
            <a:r>
              <a:rPr lang="en-GB" dirty="0"/>
              <a:t>Tuples: Functions</a:t>
            </a:r>
          </a:p>
        </p:txBody>
      </p:sp>
      <p:sp>
        <p:nvSpPr>
          <p:cNvPr id="3" name="Content Placeholder 2">
            <a:extLst>
              <a:ext uri="{FF2B5EF4-FFF2-40B4-BE49-F238E27FC236}">
                <a16:creationId xmlns:a16="http://schemas.microsoft.com/office/drawing/2014/main" id="{08A3C4FF-C3A6-409B-A4DB-C21542660F8F}"/>
              </a:ext>
            </a:extLst>
          </p:cNvPr>
          <p:cNvSpPr>
            <a:spLocks noGrp="1"/>
          </p:cNvSpPr>
          <p:nvPr>
            <p:ph idx="1"/>
          </p:nvPr>
        </p:nvSpPr>
        <p:spPr>
          <a:xfrm>
            <a:off x="838200" y="1825625"/>
            <a:ext cx="10515600" cy="412750"/>
          </a:xfrm>
        </p:spPr>
        <p:txBody>
          <a:bodyPr vert="horz" lIns="91440" tIns="45720" rIns="91440" bIns="45720" rtlCol="0" anchor="t">
            <a:normAutofit/>
          </a:bodyPr>
          <a:lstStyle/>
          <a:p>
            <a:r>
              <a:rPr lang="en-GB" dirty="0"/>
              <a:t>If a function returns multiple values, it will return a tuple that can be unpacked.</a:t>
            </a:r>
          </a:p>
          <a:p>
            <a:pPr marL="0" indent="0">
              <a:buNone/>
            </a:pPr>
            <a:endParaRPr lang="en-US" dirty="0">
              <a:solidFill>
                <a:schemeClr val="accent6"/>
              </a:solidFill>
              <a:latin typeface="Consolas" panose="020B0609020204030204" pitchFamily="49" charset="0"/>
            </a:endParaRPr>
          </a:p>
          <a:p>
            <a:pPr marL="0" indent="0">
              <a:buNone/>
            </a:pPr>
            <a:endParaRPr lang="en-US" dirty="0">
              <a:solidFill>
                <a:schemeClr val="accent6"/>
              </a:solidFill>
              <a:latin typeface="Consolas" panose="020B0609020204030204" pitchFamily="49" charset="0"/>
            </a:endParaRPr>
          </a:p>
          <a:p>
            <a:pPr marL="0" indent="0">
              <a:buNone/>
            </a:pPr>
            <a:endParaRPr lang="en-US" dirty="0">
              <a:solidFill>
                <a:schemeClr val="accent6"/>
              </a:solidFill>
              <a:latin typeface="Consolas" panose="020B0609020204030204" pitchFamily="49" charset="0"/>
            </a:endParaRPr>
          </a:p>
        </p:txBody>
      </p:sp>
      <p:pic>
        <p:nvPicPr>
          <p:cNvPr id="4" name="Picture 4" descr="Graphical user interface, text, application, email&#10;&#10;Description automatically generated">
            <a:extLst>
              <a:ext uri="{FF2B5EF4-FFF2-40B4-BE49-F238E27FC236}">
                <a16:creationId xmlns:a16="http://schemas.microsoft.com/office/drawing/2014/main" id="{EC584C4A-AB84-F06D-C5DF-FB2B932B5D63}"/>
              </a:ext>
            </a:extLst>
          </p:cNvPr>
          <p:cNvPicPr>
            <a:picLocks noChangeAspect="1"/>
          </p:cNvPicPr>
          <p:nvPr/>
        </p:nvPicPr>
        <p:blipFill>
          <a:blip r:embed="rId2"/>
          <a:stretch>
            <a:fillRect/>
          </a:stretch>
        </p:blipFill>
        <p:spPr>
          <a:xfrm>
            <a:off x="838200" y="2431729"/>
            <a:ext cx="9144000" cy="2089793"/>
          </a:xfrm>
          <a:prstGeom prst="rect">
            <a:avLst/>
          </a:prstGeom>
          <a:ln>
            <a:noFill/>
          </a:ln>
          <a:effectLst>
            <a:outerShdw blurRad="292100" dist="139700" dir="2700000" algn="tl" rotWithShape="0">
              <a:srgbClr val="333333">
                <a:alpha val="65000"/>
              </a:srgbClr>
            </a:outerShdw>
          </a:effectLst>
        </p:spPr>
      </p:pic>
      <p:pic>
        <p:nvPicPr>
          <p:cNvPr id="5" name="Picture 5" descr="A picture containing text&#10;&#10;Description automatically generated">
            <a:extLst>
              <a:ext uri="{FF2B5EF4-FFF2-40B4-BE49-F238E27FC236}">
                <a16:creationId xmlns:a16="http://schemas.microsoft.com/office/drawing/2014/main" id="{9CEA0B00-7C08-D1A3-0EDB-6DFF95F905A4}"/>
              </a:ext>
            </a:extLst>
          </p:cNvPr>
          <p:cNvPicPr>
            <a:picLocks noChangeAspect="1"/>
          </p:cNvPicPr>
          <p:nvPr/>
        </p:nvPicPr>
        <p:blipFill>
          <a:blip r:embed="rId3"/>
          <a:stretch>
            <a:fillRect/>
          </a:stretch>
        </p:blipFill>
        <p:spPr>
          <a:xfrm>
            <a:off x="838200" y="4844457"/>
            <a:ext cx="9144000" cy="14077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282017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C64CFCED-AB82-4EA7-A55E-5804415CBDEB}"/>
              </a:ext>
            </a:extLst>
          </p:cNvPr>
          <p:cNvSpPr>
            <a:spLocks noGrp="1"/>
          </p:cNvSpPr>
          <p:nvPr>
            <p:ph type="subTitle" idx="16"/>
          </p:nvPr>
        </p:nvSpPr>
        <p:spPr/>
        <p:txBody>
          <a:bodyPr/>
          <a:lstStyle/>
          <a:p>
            <a:pPr marL="0" indent="0">
              <a:buNone/>
            </a:pPr>
            <a:endParaRPr lang="en-GB" dirty="0"/>
          </a:p>
        </p:txBody>
      </p:sp>
      <p:sp>
        <p:nvSpPr>
          <p:cNvPr id="3" name="Title 2">
            <a:extLst>
              <a:ext uri="{FF2B5EF4-FFF2-40B4-BE49-F238E27FC236}">
                <a16:creationId xmlns:a16="http://schemas.microsoft.com/office/drawing/2014/main" id="{670D7C23-88A6-4545-A3CB-63D9D8A83DB1}"/>
              </a:ext>
            </a:extLst>
          </p:cNvPr>
          <p:cNvSpPr>
            <a:spLocks noGrp="1"/>
          </p:cNvSpPr>
          <p:nvPr>
            <p:ph type="title"/>
          </p:nvPr>
        </p:nvSpPr>
        <p:spPr/>
        <p:txBody>
          <a:bodyPr/>
          <a:lstStyle/>
          <a:p>
            <a:r>
              <a:rPr lang="en-GB" dirty="0"/>
              <a:t>Sets</a:t>
            </a:r>
          </a:p>
        </p:txBody>
      </p:sp>
    </p:spTree>
    <p:extLst>
      <p:ext uri="{BB962C8B-B14F-4D97-AF65-F5344CB8AC3E}">
        <p14:creationId xmlns:p14="http://schemas.microsoft.com/office/powerpoint/2010/main" val="96684632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0F97-4227-45B9-A999-6FC60EE507FB}"/>
              </a:ext>
            </a:extLst>
          </p:cNvPr>
          <p:cNvSpPr>
            <a:spLocks noGrp="1"/>
          </p:cNvSpPr>
          <p:nvPr>
            <p:ph type="title"/>
          </p:nvPr>
        </p:nvSpPr>
        <p:spPr/>
        <p:txBody>
          <a:bodyPr/>
          <a:lstStyle/>
          <a:p>
            <a:r>
              <a:rPr lang="en-GB" dirty="0"/>
              <a:t>Sets: Another collection type</a:t>
            </a:r>
          </a:p>
        </p:txBody>
      </p:sp>
      <p:sp>
        <p:nvSpPr>
          <p:cNvPr id="3" name="Content Placeholder 2">
            <a:extLst>
              <a:ext uri="{FF2B5EF4-FFF2-40B4-BE49-F238E27FC236}">
                <a16:creationId xmlns:a16="http://schemas.microsoft.com/office/drawing/2014/main" id="{08A3C4FF-C3A6-409B-A4DB-C21542660F8F}"/>
              </a:ext>
            </a:extLst>
          </p:cNvPr>
          <p:cNvSpPr>
            <a:spLocks noGrp="1"/>
          </p:cNvSpPr>
          <p:nvPr>
            <p:ph idx="1"/>
          </p:nvPr>
        </p:nvSpPr>
        <p:spPr/>
        <p:txBody>
          <a:bodyPr>
            <a:normAutofit/>
          </a:bodyPr>
          <a:lstStyle/>
          <a:p>
            <a:r>
              <a:rPr lang="en-GB" dirty="0"/>
              <a:t>Similar to lists, sets are used to store multiple items in a single variable they are also mutable and can be iterated over. </a:t>
            </a:r>
          </a:p>
          <a:p>
            <a:pPr marL="0" indent="0">
              <a:buNone/>
            </a:pPr>
            <a:endParaRPr lang="en-GB" dirty="0"/>
          </a:p>
          <a:p>
            <a:r>
              <a:rPr lang="en-GB" dirty="0"/>
              <a:t>Sets have 2 key features that make them unique:</a:t>
            </a:r>
          </a:p>
          <a:p>
            <a:pPr marL="800100" lvl="1" indent="-342900">
              <a:buAutoNum type="arabicPeriod"/>
            </a:pPr>
            <a:r>
              <a:rPr lang="en-GB" dirty="0"/>
              <a:t>Sets are unordered and store variables in a memory efficient way</a:t>
            </a:r>
          </a:p>
          <a:p>
            <a:pPr marL="800100" lvl="1" indent="-342900">
              <a:buAutoNum type="arabicPeriod"/>
            </a:pPr>
            <a:r>
              <a:rPr lang="en-GB" dirty="0"/>
              <a:t>Sets cannot contain duplicate values</a:t>
            </a:r>
          </a:p>
          <a:p>
            <a:pPr marL="0" indent="0">
              <a:buNone/>
            </a:pPr>
            <a:endParaRPr lang="en-US" dirty="0">
              <a:solidFill>
                <a:schemeClr val="accent6"/>
              </a:solidFill>
              <a:latin typeface="Consolas" panose="020B0609020204030204" pitchFamily="49" charset="0"/>
            </a:endParaRPr>
          </a:p>
        </p:txBody>
      </p:sp>
    </p:spTree>
    <p:extLst>
      <p:ext uri="{BB962C8B-B14F-4D97-AF65-F5344CB8AC3E}">
        <p14:creationId xmlns:p14="http://schemas.microsoft.com/office/powerpoint/2010/main" val="401569871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0F97-4227-45B9-A999-6FC60EE507FB}"/>
              </a:ext>
            </a:extLst>
          </p:cNvPr>
          <p:cNvSpPr>
            <a:spLocks noGrp="1"/>
          </p:cNvSpPr>
          <p:nvPr>
            <p:ph type="title"/>
          </p:nvPr>
        </p:nvSpPr>
        <p:spPr/>
        <p:txBody>
          <a:bodyPr/>
          <a:lstStyle/>
          <a:p>
            <a:r>
              <a:rPr lang="en-GB" dirty="0"/>
              <a:t>Sets: Basics</a:t>
            </a:r>
          </a:p>
        </p:txBody>
      </p:sp>
      <p:sp>
        <p:nvSpPr>
          <p:cNvPr id="3" name="Content Placeholder 2">
            <a:extLst>
              <a:ext uri="{FF2B5EF4-FFF2-40B4-BE49-F238E27FC236}">
                <a16:creationId xmlns:a16="http://schemas.microsoft.com/office/drawing/2014/main" id="{08A3C4FF-C3A6-409B-A4DB-C21542660F8F}"/>
              </a:ext>
            </a:extLst>
          </p:cNvPr>
          <p:cNvSpPr>
            <a:spLocks noGrp="1"/>
          </p:cNvSpPr>
          <p:nvPr>
            <p:ph idx="1"/>
          </p:nvPr>
        </p:nvSpPr>
        <p:spPr/>
        <p:txBody>
          <a:bodyPr>
            <a:normAutofit/>
          </a:bodyPr>
          <a:lstStyle/>
          <a:p>
            <a:pPr marL="0" indent="0">
              <a:buNone/>
            </a:pPr>
            <a:r>
              <a:rPr lang="en-US" sz="2100" dirty="0">
                <a:solidFill>
                  <a:schemeClr val="accent6"/>
                </a:solidFill>
                <a:latin typeface="Consolas" panose="020B0609020204030204" pitchFamily="49" charset="0"/>
              </a:rPr>
              <a:t>&gt;&gt;&gt; s1 = {'UK','DE','FR’}		</a:t>
            </a:r>
            <a:r>
              <a:rPr lang="en-US" dirty="0"/>
              <a:t>Created like lists but {} not []</a:t>
            </a:r>
          </a:p>
          <a:p>
            <a:pPr marL="0" indent="0">
              <a:buNone/>
            </a:pPr>
            <a:r>
              <a:rPr lang="en-US" sz="2100" dirty="0">
                <a:solidFill>
                  <a:schemeClr val="accent6"/>
                </a:solidFill>
                <a:latin typeface="Consolas" panose="020B0609020204030204" pitchFamily="49" charset="0"/>
              </a:rPr>
              <a:t>&gt;&gt;&gt; s2 = set()			</a:t>
            </a:r>
            <a:r>
              <a:rPr lang="en-US" dirty="0"/>
              <a:t>Or maybe create an empty set</a:t>
            </a:r>
          </a:p>
          <a:p>
            <a:pPr marL="0" indent="0">
              <a:buNone/>
            </a:pPr>
            <a:r>
              <a:rPr lang="en-US" sz="2100" dirty="0">
                <a:solidFill>
                  <a:schemeClr val="accent6"/>
                </a:solidFill>
                <a:latin typeface="Consolas" panose="020B0609020204030204" pitchFamily="49" charset="0"/>
              </a:rPr>
              <a:t>&gt;&gt;&gt; s1.add('SP’)			</a:t>
            </a:r>
            <a:r>
              <a:rPr lang="en-US" dirty="0"/>
              <a:t>We add elements not append</a:t>
            </a:r>
          </a:p>
          <a:p>
            <a:pPr marL="0" indent="0">
              <a:buNone/>
            </a:pPr>
            <a:r>
              <a:rPr lang="en-US" sz="2100" dirty="0">
                <a:solidFill>
                  <a:schemeClr val="accent6"/>
                </a:solidFill>
                <a:latin typeface="Consolas" panose="020B0609020204030204" pitchFamily="49" charset="0"/>
              </a:rPr>
              <a:t>&gt;&gt;&gt; s1.add('UK’)			</a:t>
            </a:r>
            <a:r>
              <a:rPr lang="en-US" dirty="0"/>
              <a:t>{'UK', 'DE', 'FR', 'SP'} – no dupes</a:t>
            </a:r>
          </a:p>
          <a:p>
            <a:pPr marL="0" indent="0">
              <a:buNone/>
            </a:pPr>
            <a:r>
              <a:rPr lang="en-US" sz="2100" dirty="0">
                <a:solidFill>
                  <a:schemeClr val="accent6"/>
                </a:solidFill>
                <a:latin typeface="Consolas" panose="020B0609020204030204" pitchFamily="49" charset="0"/>
              </a:rPr>
              <a:t>&gt;&gt;&gt; s3 = set([0,1,2,1,2,0])	</a:t>
            </a:r>
            <a:r>
              <a:rPr lang="en-US" dirty="0"/>
              <a:t>{0,1,2} – can cast from list</a:t>
            </a:r>
          </a:p>
          <a:p>
            <a:pPr marL="0" indent="0">
              <a:buNone/>
            </a:pPr>
            <a:r>
              <a:rPr lang="en-US" sz="2100" dirty="0">
                <a:solidFill>
                  <a:schemeClr val="accent6"/>
                </a:solidFill>
                <a:latin typeface="Consolas" panose="020B0609020204030204" pitchFamily="49" charset="0"/>
              </a:rPr>
              <a:t>&gt;&gt;&gt; s3.update((3,4,3))		</a:t>
            </a:r>
            <a:r>
              <a:rPr lang="en-US" dirty="0"/>
              <a:t>{3,0,4,1,2} add a collection</a:t>
            </a:r>
          </a:p>
          <a:p>
            <a:pPr marL="0" indent="0">
              <a:buNone/>
            </a:pPr>
            <a:r>
              <a:rPr lang="en-US" sz="2100" dirty="0">
                <a:solidFill>
                  <a:schemeClr val="accent6"/>
                </a:solidFill>
                <a:latin typeface="Consolas" panose="020B0609020204030204" pitchFamily="49" charset="0"/>
              </a:rPr>
              <a:t>&gt;&gt;&gt; sorted(s3)			</a:t>
            </a:r>
            <a:r>
              <a:rPr lang="en-US" dirty="0"/>
              <a:t>[0,1,2,3,4] – a sorted list</a:t>
            </a:r>
          </a:p>
          <a:p>
            <a:pPr marL="0" indent="0">
              <a:buNone/>
            </a:pPr>
            <a:r>
              <a:rPr lang="en-US" sz="2100" dirty="0">
                <a:solidFill>
                  <a:schemeClr val="accent6"/>
                </a:solidFill>
                <a:latin typeface="Consolas" panose="020B0609020204030204" pitchFamily="49" charset="0"/>
              </a:rPr>
              <a:t>&gt;&gt;&gt; s1.discard('DE’)		</a:t>
            </a:r>
            <a:r>
              <a:rPr lang="en-US" dirty="0"/>
              <a:t>{'UK', 'FR', 'SP'} </a:t>
            </a:r>
          </a:p>
          <a:p>
            <a:pPr marL="0" indent="0">
              <a:buNone/>
            </a:pPr>
            <a:r>
              <a:rPr lang="en-US" sz="2100" dirty="0">
                <a:solidFill>
                  <a:schemeClr val="accent6"/>
                </a:solidFill>
                <a:latin typeface="Consolas" panose="020B0609020204030204" pitchFamily="49" charset="0"/>
              </a:rPr>
              <a:t>&gt;&gt;&gt; 'UK' in s1			</a:t>
            </a:r>
            <a:r>
              <a:rPr lang="en-US" dirty="0"/>
              <a:t>True</a:t>
            </a:r>
          </a:p>
          <a:p>
            <a:pPr marL="0" indent="0">
              <a:buNone/>
            </a:pPr>
            <a:r>
              <a:rPr lang="en-US" sz="2100" dirty="0">
                <a:solidFill>
                  <a:schemeClr val="accent6"/>
                </a:solidFill>
                <a:latin typeface="Consolas" panose="020B0609020204030204" pitchFamily="49" charset="0"/>
              </a:rPr>
              <a:t>&gt;&gt;&gt; s1[0]				</a:t>
            </a:r>
            <a:r>
              <a:rPr lang="en-US" dirty="0" err="1"/>
              <a:t>TypeError</a:t>
            </a:r>
            <a:r>
              <a:rPr lang="en-US" dirty="0"/>
              <a:t> – indexing/slicing not supported</a:t>
            </a:r>
          </a:p>
        </p:txBody>
      </p:sp>
    </p:spTree>
    <p:extLst>
      <p:ext uri="{BB962C8B-B14F-4D97-AF65-F5344CB8AC3E}">
        <p14:creationId xmlns:p14="http://schemas.microsoft.com/office/powerpoint/2010/main" val="328166677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10;&#10;Description automatically generated">
            <a:extLst>
              <a:ext uri="{FF2B5EF4-FFF2-40B4-BE49-F238E27FC236}">
                <a16:creationId xmlns:a16="http://schemas.microsoft.com/office/drawing/2014/main" id="{9E4B3C2C-3610-2836-6C15-908522B73E72}"/>
              </a:ext>
            </a:extLst>
          </p:cNvPr>
          <p:cNvPicPr>
            <a:picLocks noChangeAspect="1"/>
          </p:cNvPicPr>
          <p:nvPr/>
        </p:nvPicPr>
        <p:blipFill>
          <a:blip r:embed="rId2"/>
          <a:stretch>
            <a:fillRect/>
          </a:stretch>
        </p:blipFill>
        <p:spPr>
          <a:xfrm>
            <a:off x="877230" y="1885294"/>
            <a:ext cx="9136565" cy="680605"/>
          </a:xfrm>
          <a:prstGeom prst="rect">
            <a:avLst/>
          </a:prstGeom>
          <a:ln>
            <a:noFill/>
          </a:ln>
          <a:effectLst>
            <a:outerShdw blurRad="292100" dist="139700" dir="2700000" algn="tl" rotWithShape="0">
              <a:srgbClr val="333333">
                <a:alpha val="65000"/>
              </a:srgbClr>
            </a:outerShdw>
          </a:effectLst>
        </p:spPr>
      </p:pic>
      <p:pic>
        <p:nvPicPr>
          <p:cNvPr id="10" name="Picture 10" descr="A picture containing text&#10;&#10;Description automatically generated">
            <a:extLst>
              <a:ext uri="{FF2B5EF4-FFF2-40B4-BE49-F238E27FC236}">
                <a16:creationId xmlns:a16="http://schemas.microsoft.com/office/drawing/2014/main" id="{B9FC36D7-E56D-14AF-4055-ED23783E8963}"/>
              </a:ext>
            </a:extLst>
          </p:cNvPr>
          <p:cNvPicPr>
            <a:picLocks noChangeAspect="1"/>
          </p:cNvPicPr>
          <p:nvPr/>
        </p:nvPicPr>
        <p:blipFill>
          <a:blip r:embed="rId3"/>
          <a:stretch>
            <a:fillRect/>
          </a:stretch>
        </p:blipFill>
        <p:spPr>
          <a:xfrm>
            <a:off x="877230" y="3002391"/>
            <a:ext cx="9136565" cy="1234215"/>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E6710F97-4227-45B9-A999-6FC60EE507FB}"/>
              </a:ext>
            </a:extLst>
          </p:cNvPr>
          <p:cNvSpPr>
            <a:spLocks noGrp="1"/>
          </p:cNvSpPr>
          <p:nvPr>
            <p:ph type="title"/>
          </p:nvPr>
        </p:nvSpPr>
        <p:spPr/>
        <p:txBody>
          <a:bodyPr/>
          <a:lstStyle/>
          <a:p>
            <a:r>
              <a:rPr lang="en-GB" dirty="0"/>
              <a:t>Sets: Set operations</a:t>
            </a:r>
          </a:p>
        </p:txBody>
      </p:sp>
      <p:pic>
        <p:nvPicPr>
          <p:cNvPr id="6" name="Picture 6" descr="Diagram, venn diagram&#10;&#10;Description automatically generated">
            <a:extLst>
              <a:ext uri="{FF2B5EF4-FFF2-40B4-BE49-F238E27FC236}">
                <a16:creationId xmlns:a16="http://schemas.microsoft.com/office/drawing/2014/main" id="{4FD1C2CB-C3CF-AB8D-34E5-32DD74C729A4}"/>
              </a:ext>
            </a:extLst>
          </p:cNvPr>
          <p:cNvPicPr>
            <a:picLocks noChangeAspect="1"/>
          </p:cNvPicPr>
          <p:nvPr/>
        </p:nvPicPr>
        <p:blipFill>
          <a:blip r:embed="rId4"/>
          <a:stretch>
            <a:fillRect/>
          </a:stretch>
        </p:blipFill>
        <p:spPr>
          <a:xfrm>
            <a:off x="10408037" y="3202840"/>
            <a:ext cx="1276350" cy="819150"/>
          </a:xfrm>
          <a:prstGeom prst="rect">
            <a:avLst/>
          </a:prstGeom>
        </p:spPr>
      </p:pic>
      <p:pic>
        <p:nvPicPr>
          <p:cNvPr id="7" name="Picture 7" descr="A picture containing text, clipart, vector graphics&#10;&#10;Description automatically generated">
            <a:extLst>
              <a:ext uri="{FF2B5EF4-FFF2-40B4-BE49-F238E27FC236}">
                <a16:creationId xmlns:a16="http://schemas.microsoft.com/office/drawing/2014/main" id="{903B471D-2F88-C924-3C22-8FDF7D09E8A1}"/>
              </a:ext>
            </a:extLst>
          </p:cNvPr>
          <p:cNvPicPr>
            <a:picLocks noChangeAspect="1"/>
          </p:cNvPicPr>
          <p:nvPr/>
        </p:nvPicPr>
        <p:blipFill>
          <a:blip r:embed="rId5"/>
          <a:stretch>
            <a:fillRect/>
          </a:stretch>
        </p:blipFill>
        <p:spPr>
          <a:xfrm>
            <a:off x="10412568" y="4824878"/>
            <a:ext cx="1276350" cy="819150"/>
          </a:xfrm>
          <a:prstGeom prst="rect">
            <a:avLst/>
          </a:prstGeom>
        </p:spPr>
      </p:pic>
      <p:pic>
        <p:nvPicPr>
          <p:cNvPr id="11" name="Picture 11" descr="A picture containing text&#10;&#10;Description automatically generated">
            <a:extLst>
              <a:ext uri="{FF2B5EF4-FFF2-40B4-BE49-F238E27FC236}">
                <a16:creationId xmlns:a16="http://schemas.microsoft.com/office/drawing/2014/main" id="{DC5CF542-257E-2BD1-46EE-E35B58E1FEF9}"/>
              </a:ext>
            </a:extLst>
          </p:cNvPr>
          <p:cNvPicPr>
            <a:picLocks noChangeAspect="1"/>
          </p:cNvPicPr>
          <p:nvPr/>
        </p:nvPicPr>
        <p:blipFill>
          <a:blip r:embed="rId6"/>
          <a:stretch>
            <a:fillRect/>
          </a:stretch>
        </p:blipFill>
        <p:spPr>
          <a:xfrm>
            <a:off x="877228" y="4617706"/>
            <a:ext cx="9136565" cy="12374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6145720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0F97-4227-45B9-A999-6FC60EE507FB}"/>
              </a:ext>
            </a:extLst>
          </p:cNvPr>
          <p:cNvSpPr>
            <a:spLocks noGrp="1"/>
          </p:cNvSpPr>
          <p:nvPr>
            <p:ph type="title"/>
          </p:nvPr>
        </p:nvSpPr>
        <p:spPr/>
        <p:txBody>
          <a:bodyPr/>
          <a:lstStyle/>
          <a:p>
            <a:r>
              <a:rPr lang="en-GB" dirty="0"/>
              <a:t>Sets: Set operations</a:t>
            </a:r>
          </a:p>
        </p:txBody>
      </p:sp>
      <p:pic>
        <p:nvPicPr>
          <p:cNvPr id="8" name="Picture 8" descr="Diagram, venn diagram&#10;&#10;Description automatically generated">
            <a:extLst>
              <a:ext uri="{FF2B5EF4-FFF2-40B4-BE49-F238E27FC236}">
                <a16:creationId xmlns:a16="http://schemas.microsoft.com/office/drawing/2014/main" id="{3D7B7091-CCB3-4822-A575-5BDF5D8FF848}"/>
              </a:ext>
            </a:extLst>
          </p:cNvPr>
          <p:cNvPicPr>
            <a:picLocks noChangeAspect="1"/>
          </p:cNvPicPr>
          <p:nvPr/>
        </p:nvPicPr>
        <p:blipFill>
          <a:blip r:embed="rId2"/>
          <a:stretch>
            <a:fillRect/>
          </a:stretch>
        </p:blipFill>
        <p:spPr>
          <a:xfrm>
            <a:off x="10408037" y="2261374"/>
            <a:ext cx="1276350" cy="819150"/>
          </a:xfrm>
          <a:prstGeom prst="rect">
            <a:avLst/>
          </a:prstGeom>
        </p:spPr>
      </p:pic>
      <p:pic>
        <p:nvPicPr>
          <p:cNvPr id="9" name="Picture 9" descr="A picture containing text, clipart&#10;&#10;Description automatically generated">
            <a:extLst>
              <a:ext uri="{FF2B5EF4-FFF2-40B4-BE49-F238E27FC236}">
                <a16:creationId xmlns:a16="http://schemas.microsoft.com/office/drawing/2014/main" id="{17C6B61E-EC0C-DA67-E085-645695FFEC6A}"/>
              </a:ext>
            </a:extLst>
          </p:cNvPr>
          <p:cNvPicPr>
            <a:picLocks noChangeAspect="1"/>
          </p:cNvPicPr>
          <p:nvPr/>
        </p:nvPicPr>
        <p:blipFill>
          <a:blip r:embed="rId3"/>
          <a:stretch>
            <a:fillRect/>
          </a:stretch>
        </p:blipFill>
        <p:spPr>
          <a:xfrm>
            <a:off x="10408037" y="3972622"/>
            <a:ext cx="1276350" cy="819150"/>
          </a:xfrm>
          <a:prstGeom prst="rect">
            <a:avLst/>
          </a:prstGeom>
        </p:spPr>
      </p:pic>
      <p:pic>
        <p:nvPicPr>
          <p:cNvPr id="12" name="Picture 12" descr="A picture containing text&#10;&#10;Description automatically generated">
            <a:extLst>
              <a:ext uri="{FF2B5EF4-FFF2-40B4-BE49-F238E27FC236}">
                <a16:creationId xmlns:a16="http://schemas.microsoft.com/office/drawing/2014/main" id="{97F860D6-E886-A917-9652-C853C4DB5E0E}"/>
              </a:ext>
            </a:extLst>
          </p:cNvPr>
          <p:cNvPicPr>
            <a:picLocks noChangeAspect="1"/>
          </p:cNvPicPr>
          <p:nvPr/>
        </p:nvPicPr>
        <p:blipFill>
          <a:blip r:embed="rId4"/>
          <a:stretch>
            <a:fillRect/>
          </a:stretch>
        </p:blipFill>
        <p:spPr>
          <a:xfrm>
            <a:off x="840059" y="2052670"/>
            <a:ext cx="9136565" cy="1237952"/>
          </a:xfrm>
          <a:prstGeom prst="rect">
            <a:avLst/>
          </a:prstGeom>
          <a:ln>
            <a:noFill/>
          </a:ln>
          <a:effectLst>
            <a:outerShdw blurRad="292100" dist="139700" dir="2700000" algn="tl" rotWithShape="0">
              <a:srgbClr val="333333">
                <a:alpha val="65000"/>
              </a:srgbClr>
            </a:outerShdw>
          </a:effectLst>
        </p:spPr>
      </p:pic>
      <p:pic>
        <p:nvPicPr>
          <p:cNvPr id="13" name="Picture 13" descr="Graphical user interface, text&#10;&#10;Description automatically generated">
            <a:extLst>
              <a:ext uri="{FF2B5EF4-FFF2-40B4-BE49-F238E27FC236}">
                <a16:creationId xmlns:a16="http://schemas.microsoft.com/office/drawing/2014/main" id="{F5BB0A54-E285-0A34-1CCD-415F3DBDED08}"/>
              </a:ext>
            </a:extLst>
          </p:cNvPr>
          <p:cNvPicPr>
            <a:picLocks noChangeAspect="1"/>
          </p:cNvPicPr>
          <p:nvPr/>
        </p:nvPicPr>
        <p:blipFill>
          <a:blip r:embed="rId5"/>
          <a:stretch>
            <a:fillRect/>
          </a:stretch>
        </p:blipFill>
        <p:spPr>
          <a:xfrm>
            <a:off x="812181" y="3819389"/>
            <a:ext cx="9136565" cy="12357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0924305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40857-85AA-447F-918D-143FC405B8F5}"/>
              </a:ext>
            </a:extLst>
          </p:cNvPr>
          <p:cNvSpPr>
            <a:spLocks noGrp="1"/>
          </p:cNvSpPr>
          <p:nvPr>
            <p:ph type="title"/>
          </p:nvPr>
        </p:nvSpPr>
        <p:spPr/>
        <p:txBody>
          <a:bodyPr/>
          <a:lstStyle/>
          <a:p>
            <a:r>
              <a:rPr lang="en-GB" dirty="0"/>
              <a:t>Sets: Looping</a:t>
            </a:r>
          </a:p>
        </p:txBody>
      </p:sp>
      <p:sp>
        <p:nvSpPr>
          <p:cNvPr id="3" name="Content Placeholder 2">
            <a:extLst>
              <a:ext uri="{FF2B5EF4-FFF2-40B4-BE49-F238E27FC236}">
                <a16:creationId xmlns:a16="http://schemas.microsoft.com/office/drawing/2014/main" id="{F5A3336E-0666-4B3C-BE49-514E39F737AF}"/>
              </a:ext>
            </a:extLst>
          </p:cNvPr>
          <p:cNvSpPr>
            <a:spLocks noGrp="1"/>
          </p:cNvSpPr>
          <p:nvPr>
            <p:ph idx="1"/>
          </p:nvPr>
        </p:nvSpPr>
        <p:spPr>
          <a:xfrm>
            <a:off x="838200" y="1825625"/>
            <a:ext cx="10515600" cy="841375"/>
          </a:xfrm>
        </p:spPr>
        <p:txBody>
          <a:bodyPr vert="horz" lIns="91440" tIns="45720" rIns="91440" bIns="45720" rtlCol="0" anchor="t">
            <a:normAutofit/>
          </a:bodyPr>
          <a:lstStyle/>
          <a:p>
            <a:r>
              <a:rPr lang="en-GB" dirty="0"/>
              <a:t>Exactly the same as lists although order is not guaranteed, looping can be done with the following syntax:</a:t>
            </a:r>
          </a:p>
          <a:p>
            <a:pPr marL="0" indent="0">
              <a:buNone/>
            </a:pPr>
            <a:endParaRPr lang="en-GB" dirty="0">
              <a:solidFill>
                <a:schemeClr val="accent6"/>
              </a:solidFill>
              <a:latin typeface="Consolas" panose="020B0609020204030204" pitchFamily="49" charset="0"/>
            </a:endParaRPr>
          </a:p>
          <a:p>
            <a:pPr marL="0" indent="0">
              <a:buNone/>
            </a:pPr>
            <a:endParaRPr lang="en-GB" dirty="0">
              <a:solidFill>
                <a:schemeClr val="accent6"/>
              </a:solidFill>
              <a:latin typeface="Consolas" panose="020B0609020204030204" pitchFamily="49" charset="0"/>
            </a:endParaRPr>
          </a:p>
          <a:p>
            <a:endParaRPr lang="en-GB" dirty="0"/>
          </a:p>
          <a:p>
            <a:pPr marL="0" indent="0">
              <a:buNone/>
            </a:pPr>
            <a:endParaRPr lang="en-GB" dirty="0">
              <a:solidFill>
                <a:schemeClr val="accent6"/>
              </a:solidFill>
              <a:latin typeface="Consolas" panose="020B0609020204030204" pitchFamily="49" charset="0"/>
            </a:endParaRPr>
          </a:p>
          <a:p>
            <a:pPr marL="0" indent="0">
              <a:buNone/>
            </a:pPr>
            <a:endParaRPr lang="en-GB" dirty="0">
              <a:solidFill>
                <a:schemeClr val="accent6"/>
              </a:solidFill>
              <a:latin typeface="Consolas" panose="020B0609020204030204" pitchFamily="49" charset="0"/>
            </a:endParaRPr>
          </a:p>
          <a:p>
            <a:pPr marL="0" indent="0">
              <a:buNone/>
            </a:pPr>
            <a:endParaRPr lang="en-GB" dirty="0"/>
          </a:p>
        </p:txBody>
      </p:sp>
      <p:pic>
        <p:nvPicPr>
          <p:cNvPr id="4" name="Picture 4" descr="Graphical user interface, text, application&#10;&#10;Description automatically generated">
            <a:extLst>
              <a:ext uri="{FF2B5EF4-FFF2-40B4-BE49-F238E27FC236}">
                <a16:creationId xmlns:a16="http://schemas.microsoft.com/office/drawing/2014/main" id="{9A80047B-D747-BD1D-27A6-6B729C1EDD5A}"/>
              </a:ext>
            </a:extLst>
          </p:cNvPr>
          <p:cNvPicPr>
            <a:picLocks noChangeAspect="1"/>
          </p:cNvPicPr>
          <p:nvPr/>
        </p:nvPicPr>
        <p:blipFill rotWithShape="1">
          <a:blip r:embed="rId2"/>
          <a:srcRect b="53191"/>
          <a:stretch/>
        </p:blipFill>
        <p:spPr>
          <a:xfrm>
            <a:off x="838200" y="2626145"/>
            <a:ext cx="9144000" cy="836323"/>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C02082A1-E38A-6403-0AC0-991D3FC8B4B4}"/>
              </a:ext>
            </a:extLst>
          </p:cNvPr>
          <p:cNvSpPr txBox="1"/>
          <p:nvPr/>
        </p:nvSpPr>
        <p:spPr>
          <a:xfrm>
            <a:off x="838200" y="3810000"/>
            <a:ext cx="105156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dirty="0">
                <a:latin typeface="Century Gothic"/>
              </a:rPr>
              <a:t>It is possible to sort the set:</a:t>
            </a:r>
            <a:endParaRPr lang="en-GB" dirty="0">
              <a:latin typeface="Century Gothic"/>
              <a:cs typeface="Calibri" panose="020F0502020204030204"/>
            </a:endParaRPr>
          </a:p>
        </p:txBody>
      </p:sp>
      <p:pic>
        <p:nvPicPr>
          <p:cNvPr id="6" name="Picture 6">
            <a:extLst>
              <a:ext uri="{FF2B5EF4-FFF2-40B4-BE49-F238E27FC236}">
                <a16:creationId xmlns:a16="http://schemas.microsoft.com/office/drawing/2014/main" id="{F43144A1-E5E0-0B7D-C91D-67DA150F8397}"/>
              </a:ext>
            </a:extLst>
          </p:cNvPr>
          <p:cNvPicPr>
            <a:picLocks noChangeAspect="1"/>
          </p:cNvPicPr>
          <p:nvPr/>
        </p:nvPicPr>
        <p:blipFill>
          <a:blip r:embed="rId3"/>
          <a:stretch>
            <a:fillRect/>
          </a:stretch>
        </p:blipFill>
        <p:spPr>
          <a:xfrm>
            <a:off x="838200" y="4308710"/>
            <a:ext cx="9144000" cy="18315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835732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B05A23-88D3-426D-BF9E-65724A677D5A}"/>
              </a:ext>
            </a:extLst>
          </p:cNvPr>
          <p:cNvSpPr>
            <a:spLocks noGrp="1"/>
          </p:cNvSpPr>
          <p:nvPr>
            <p:ph type="title"/>
          </p:nvPr>
        </p:nvSpPr>
        <p:spPr/>
        <p:txBody>
          <a:bodyPr/>
          <a:lstStyle/>
          <a:p>
            <a:r>
              <a:rPr lang="en-GB" dirty="0" err="1"/>
              <a:t>Dicts</a:t>
            </a:r>
            <a:r>
              <a:rPr lang="en-GB" dirty="0"/>
              <a:t>, Tuples &amp; Sets Challenges 1</a:t>
            </a:r>
          </a:p>
        </p:txBody>
      </p:sp>
    </p:spTree>
    <p:extLst>
      <p:ext uri="{BB962C8B-B14F-4D97-AF65-F5344CB8AC3E}">
        <p14:creationId xmlns:p14="http://schemas.microsoft.com/office/powerpoint/2010/main" val="4084497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33BFB320-152A-472F-AB78-8526D19A895D}"/>
              </a:ext>
            </a:extLst>
          </p:cNvPr>
          <p:cNvSpPr>
            <a:spLocks noGrp="1"/>
          </p:cNvSpPr>
          <p:nvPr>
            <p:ph type="subTitle" idx="16"/>
          </p:nvPr>
        </p:nvSpPr>
        <p:spPr/>
        <p:txBody>
          <a:bodyPr/>
          <a:lstStyle/>
          <a:p>
            <a:r>
              <a:rPr lang="en-GB" dirty="0"/>
              <a:t>Defining a variable</a:t>
            </a:r>
          </a:p>
          <a:p>
            <a:r>
              <a:rPr lang="en-GB" dirty="0"/>
              <a:t>Strings</a:t>
            </a:r>
          </a:p>
          <a:p>
            <a:endParaRPr lang="en-GB" dirty="0"/>
          </a:p>
        </p:txBody>
      </p:sp>
      <p:sp>
        <p:nvSpPr>
          <p:cNvPr id="7" name="Title 6">
            <a:extLst>
              <a:ext uri="{FF2B5EF4-FFF2-40B4-BE49-F238E27FC236}">
                <a16:creationId xmlns:a16="http://schemas.microsoft.com/office/drawing/2014/main" id="{5A6E4156-1DAE-4291-A2DD-CBDB5659CFB3}"/>
              </a:ext>
            </a:extLst>
          </p:cNvPr>
          <p:cNvSpPr>
            <a:spLocks noGrp="1"/>
          </p:cNvSpPr>
          <p:nvPr>
            <p:ph type="title"/>
          </p:nvPr>
        </p:nvSpPr>
        <p:spPr/>
        <p:txBody>
          <a:bodyPr/>
          <a:lstStyle/>
          <a:p>
            <a:r>
              <a:rPr lang="en-GB" dirty="0"/>
              <a:t>Variables</a:t>
            </a:r>
          </a:p>
        </p:txBody>
      </p:sp>
    </p:spTree>
    <p:extLst>
      <p:ext uri="{BB962C8B-B14F-4D97-AF65-F5344CB8AC3E}">
        <p14:creationId xmlns:p14="http://schemas.microsoft.com/office/powerpoint/2010/main" val="171824480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C64CFCED-AB82-4EA7-A55E-5804415CBDEB}"/>
              </a:ext>
            </a:extLst>
          </p:cNvPr>
          <p:cNvSpPr>
            <a:spLocks noGrp="1"/>
          </p:cNvSpPr>
          <p:nvPr>
            <p:ph type="subTitle" idx="16"/>
          </p:nvPr>
        </p:nvSpPr>
        <p:spPr/>
        <p:txBody>
          <a:bodyPr/>
          <a:lstStyle/>
          <a:p>
            <a:pPr marL="0" indent="0">
              <a:buNone/>
            </a:pPr>
            <a:endParaRPr lang="en-GB" dirty="0"/>
          </a:p>
        </p:txBody>
      </p:sp>
      <p:sp>
        <p:nvSpPr>
          <p:cNvPr id="3" name="Title 2">
            <a:extLst>
              <a:ext uri="{FF2B5EF4-FFF2-40B4-BE49-F238E27FC236}">
                <a16:creationId xmlns:a16="http://schemas.microsoft.com/office/drawing/2014/main" id="{670D7C23-88A6-4545-A3CB-63D9D8A83DB1}"/>
              </a:ext>
            </a:extLst>
          </p:cNvPr>
          <p:cNvSpPr>
            <a:spLocks noGrp="1"/>
          </p:cNvSpPr>
          <p:nvPr>
            <p:ph type="title"/>
          </p:nvPr>
        </p:nvSpPr>
        <p:spPr/>
        <p:txBody>
          <a:bodyPr/>
          <a:lstStyle/>
          <a:p>
            <a:r>
              <a:rPr lang="en-GB" dirty="0"/>
              <a:t>Dictionaries</a:t>
            </a:r>
          </a:p>
        </p:txBody>
      </p:sp>
    </p:spTree>
    <p:extLst>
      <p:ext uri="{BB962C8B-B14F-4D97-AF65-F5344CB8AC3E}">
        <p14:creationId xmlns:p14="http://schemas.microsoft.com/office/powerpoint/2010/main" val="250459262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0F97-4227-45B9-A999-6FC60EE507FB}"/>
              </a:ext>
            </a:extLst>
          </p:cNvPr>
          <p:cNvSpPr>
            <a:spLocks noGrp="1"/>
          </p:cNvSpPr>
          <p:nvPr>
            <p:ph type="title"/>
          </p:nvPr>
        </p:nvSpPr>
        <p:spPr/>
        <p:txBody>
          <a:bodyPr/>
          <a:lstStyle/>
          <a:p>
            <a:r>
              <a:rPr lang="en-GB" dirty="0"/>
              <a:t>Dictionaries: Another collection type</a:t>
            </a:r>
          </a:p>
        </p:txBody>
      </p:sp>
      <p:sp>
        <p:nvSpPr>
          <p:cNvPr id="3" name="Content Placeholder 2">
            <a:extLst>
              <a:ext uri="{FF2B5EF4-FFF2-40B4-BE49-F238E27FC236}">
                <a16:creationId xmlns:a16="http://schemas.microsoft.com/office/drawing/2014/main" id="{08A3C4FF-C3A6-409B-A4DB-C21542660F8F}"/>
              </a:ext>
            </a:extLst>
          </p:cNvPr>
          <p:cNvSpPr>
            <a:spLocks noGrp="1"/>
          </p:cNvSpPr>
          <p:nvPr>
            <p:ph idx="1"/>
          </p:nvPr>
        </p:nvSpPr>
        <p:spPr/>
        <p:txBody>
          <a:bodyPr>
            <a:normAutofit/>
          </a:bodyPr>
          <a:lstStyle/>
          <a:p>
            <a:r>
              <a:rPr lang="en-GB" dirty="0"/>
              <a:t>Dictionaries or </a:t>
            </a:r>
            <a:r>
              <a:rPr lang="en-GB" dirty="0" err="1"/>
              <a:t>dicts</a:t>
            </a:r>
            <a:r>
              <a:rPr lang="en-GB" dirty="0"/>
              <a:t> are used to store data values in </a:t>
            </a:r>
            <a:r>
              <a:rPr lang="en-GB" dirty="0" err="1"/>
              <a:t>key:value</a:t>
            </a:r>
            <a:r>
              <a:rPr lang="en-GB" dirty="0"/>
              <a:t> pairs.</a:t>
            </a:r>
          </a:p>
          <a:p>
            <a:pPr marL="0" indent="0">
              <a:buNone/>
            </a:pPr>
            <a:endParaRPr lang="en-GB" dirty="0"/>
          </a:p>
          <a:p>
            <a:r>
              <a:rPr lang="en-GB" dirty="0" err="1"/>
              <a:t>Dicts</a:t>
            </a:r>
            <a:r>
              <a:rPr lang="en-GB" dirty="0"/>
              <a:t> are </a:t>
            </a:r>
            <a:r>
              <a:rPr lang="en-GB" b="1" dirty="0"/>
              <a:t>mutable</a:t>
            </a:r>
            <a:r>
              <a:rPr lang="en-GB" dirty="0"/>
              <a:t> however… </a:t>
            </a:r>
          </a:p>
          <a:p>
            <a:pPr lvl="1"/>
            <a:r>
              <a:rPr lang="en-GB" dirty="0"/>
              <a:t>Keys must be an </a:t>
            </a:r>
            <a:r>
              <a:rPr lang="en-GB" b="1" dirty="0"/>
              <a:t>immutable</a:t>
            </a:r>
            <a:r>
              <a:rPr lang="en-GB" dirty="0"/>
              <a:t> type (str, int, tuple…)</a:t>
            </a:r>
          </a:p>
          <a:p>
            <a:pPr lvl="1"/>
            <a:r>
              <a:rPr lang="en-GB" dirty="0"/>
              <a:t>Values can be any type</a:t>
            </a:r>
          </a:p>
          <a:p>
            <a:endParaRPr lang="en-GB" dirty="0"/>
          </a:p>
          <a:p>
            <a:r>
              <a:rPr lang="en-GB" dirty="0"/>
              <a:t>You can query a </a:t>
            </a:r>
            <a:r>
              <a:rPr lang="en-GB" dirty="0" err="1"/>
              <a:t>dict</a:t>
            </a:r>
            <a:r>
              <a:rPr lang="en-GB" dirty="0"/>
              <a:t> using a key and it will return associated details about it.</a:t>
            </a:r>
          </a:p>
          <a:p>
            <a:endParaRPr lang="en-GB" dirty="0"/>
          </a:p>
          <a:p>
            <a:r>
              <a:rPr lang="en-GB" dirty="0" err="1"/>
              <a:t>Dicts</a:t>
            </a:r>
            <a:r>
              <a:rPr lang="en-GB" dirty="0"/>
              <a:t> are used </a:t>
            </a:r>
            <a:r>
              <a:rPr lang="en-GB" i="1" dirty="0"/>
              <a:t>a lot</a:t>
            </a:r>
            <a:r>
              <a:rPr lang="en-GB" dirty="0"/>
              <a:t>!</a:t>
            </a:r>
          </a:p>
          <a:p>
            <a:pPr marL="0" indent="0">
              <a:buNone/>
            </a:pPr>
            <a:endParaRPr lang="en-US" dirty="0">
              <a:solidFill>
                <a:schemeClr val="accent6"/>
              </a:solidFill>
              <a:latin typeface="Consolas" panose="020B0609020204030204" pitchFamily="49" charset="0"/>
            </a:endParaRPr>
          </a:p>
        </p:txBody>
      </p:sp>
    </p:spTree>
    <p:extLst>
      <p:ext uri="{BB962C8B-B14F-4D97-AF65-F5344CB8AC3E}">
        <p14:creationId xmlns:p14="http://schemas.microsoft.com/office/powerpoint/2010/main" val="135368623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C2A67-C52A-4BC3-ABD0-BD6A29296571}"/>
              </a:ext>
            </a:extLst>
          </p:cNvPr>
          <p:cNvSpPr>
            <a:spLocks noGrp="1"/>
          </p:cNvSpPr>
          <p:nvPr>
            <p:ph type="title"/>
          </p:nvPr>
        </p:nvSpPr>
        <p:spPr/>
        <p:txBody>
          <a:bodyPr/>
          <a:lstStyle/>
          <a:p>
            <a:r>
              <a:rPr lang="en-GB" dirty="0"/>
              <a:t>Dictionaries: Basics</a:t>
            </a:r>
          </a:p>
        </p:txBody>
      </p:sp>
      <p:sp>
        <p:nvSpPr>
          <p:cNvPr id="3" name="Content Placeholder 2">
            <a:extLst>
              <a:ext uri="{FF2B5EF4-FFF2-40B4-BE49-F238E27FC236}">
                <a16:creationId xmlns:a16="http://schemas.microsoft.com/office/drawing/2014/main" id="{DFCCB55B-092B-4E45-ABB5-01413F28156F}"/>
              </a:ext>
            </a:extLst>
          </p:cNvPr>
          <p:cNvSpPr>
            <a:spLocks noGrp="1"/>
          </p:cNvSpPr>
          <p:nvPr>
            <p:ph idx="1"/>
          </p:nvPr>
        </p:nvSpPr>
        <p:spPr/>
        <p:txBody>
          <a:bodyPr>
            <a:normAutofit/>
          </a:bodyPr>
          <a:lstStyle/>
          <a:p>
            <a:pPr marL="0" indent="0">
              <a:buNone/>
            </a:pPr>
            <a:r>
              <a:rPr lang="en-GB" dirty="0">
                <a:solidFill>
                  <a:schemeClr val="accent6"/>
                </a:solidFill>
                <a:latin typeface="Consolas" panose="020B0609020204030204" pitchFamily="49" charset="0"/>
              </a:rPr>
              <a:t>&gt;&gt;&gt; d = {}					</a:t>
            </a:r>
            <a:r>
              <a:rPr lang="en-GB" dirty="0"/>
              <a:t>Creates an empty </a:t>
            </a:r>
            <a:r>
              <a:rPr lang="en-GB" dirty="0" err="1"/>
              <a:t>dict</a:t>
            </a:r>
            <a:endParaRPr lang="en-GB" dirty="0"/>
          </a:p>
          <a:p>
            <a:pPr marL="0" indent="0">
              <a:buNone/>
            </a:pPr>
            <a:r>
              <a:rPr lang="en-GB" dirty="0">
                <a:solidFill>
                  <a:schemeClr val="accent6"/>
                </a:solidFill>
                <a:latin typeface="Consolas" panose="020B0609020204030204" pitchFamily="49" charset="0"/>
              </a:rPr>
              <a:t>&gt;&gt;&gt; d = {'name': 'Bob’, '</a:t>
            </a:r>
            <a:r>
              <a:rPr lang="en-GB" dirty="0" err="1">
                <a:solidFill>
                  <a:schemeClr val="accent6"/>
                </a:solidFill>
                <a:latin typeface="Consolas" panose="020B0609020204030204" pitchFamily="49" charset="0"/>
              </a:rPr>
              <a:t>job’:’Chef</a:t>
            </a:r>
            <a:r>
              <a:rPr lang="en-GB" dirty="0">
                <a:solidFill>
                  <a:schemeClr val="accent6"/>
                </a:solidFill>
                <a:latin typeface="Consolas" panose="020B0609020204030204" pitchFamily="49" charset="0"/>
              </a:rPr>
              <a:t>’}	</a:t>
            </a:r>
            <a:r>
              <a:rPr lang="en-GB" dirty="0"/>
              <a:t>A </a:t>
            </a:r>
            <a:r>
              <a:rPr lang="en-GB" dirty="0" err="1"/>
              <a:t>dict</a:t>
            </a:r>
            <a:r>
              <a:rPr lang="en-GB" dirty="0"/>
              <a:t> containing 2 k/v pairs</a:t>
            </a:r>
          </a:p>
          <a:p>
            <a:pPr marL="0" indent="0">
              <a:buNone/>
            </a:pPr>
            <a:r>
              <a:rPr lang="en-GB" dirty="0">
                <a:solidFill>
                  <a:schemeClr val="accent6"/>
                </a:solidFill>
                <a:latin typeface="Consolas" panose="020B0609020204030204" pitchFamily="49" charset="0"/>
              </a:rPr>
              <a:t>&gt;&gt;&gt; d['name’]					</a:t>
            </a:r>
            <a:r>
              <a:rPr lang="en-GB" dirty="0"/>
              <a:t>= 'Bob' – lookup a value by key</a:t>
            </a:r>
          </a:p>
          <a:p>
            <a:pPr marL="0" indent="0">
              <a:buNone/>
            </a:pPr>
            <a:r>
              <a:rPr lang="en-GB" dirty="0">
                <a:solidFill>
                  <a:schemeClr val="accent6"/>
                </a:solidFill>
                <a:latin typeface="Consolas" panose="020B0609020204030204" pitchFamily="49" charset="0"/>
              </a:rPr>
              <a:t>&gt;&gt;&gt; </a:t>
            </a:r>
            <a:r>
              <a:rPr lang="en-GB" dirty="0" err="1">
                <a:solidFill>
                  <a:schemeClr val="accent6"/>
                </a:solidFill>
                <a:latin typeface="Consolas" panose="020B0609020204030204" pitchFamily="49" charset="0"/>
              </a:rPr>
              <a:t>len</a:t>
            </a:r>
            <a:r>
              <a:rPr lang="en-GB" dirty="0">
                <a:solidFill>
                  <a:schemeClr val="accent6"/>
                </a:solidFill>
                <a:latin typeface="Consolas" panose="020B0609020204030204" pitchFamily="49" charset="0"/>
              </a:rPr>
              <a:t>(d)					</a:t>
            </a:r>
            <a:r>
              <a:rPr lang="en-GB" dirty="0"/>
              <a:t>= 2 – Usual collection functions apply </a:t>
            </a:r>
          </a:p>
          <a:p>
            <a:pPr marL="0" indent="0">
              <a:buNone/>
            </a:pPr>
            <a:r>
              <a:rPr lang="en-GB" dirty="0">
                <a:solidFill>
                  <a:schemeClr val="accent6"/>
                </a:solidFill>
                <a:latin typeface="Consolas" panose="020B0609020204030204" pitchFamily="49" charset="0"/>
              </a:rPr>
              <a:t>&gt;&gt;&gt; d['age'] = 32				</a:t>
            </a:r>
            <a:r>
              <a:rPr lang="en-GB" dirty="0"/>
              <a:t>Adds a new key (age), value (32)</a:t>
            </a:r>
          </a:p>
          <a:p>
            <a:pPr marL="0" indent="0">
              <a:buNone/>
            </a:pPr>
            <a:r>
              <a:rPr lang="en-GB" dirty="0">
                <a:solidFill>
                  <a:schemeClr val="accent6"/>
                </a:solidFill>
                <a:latin typeface="Consolas" panose="020B0609020204030204" pitchFamily="49" charset="0"/>
              </a:rPr>
              <a:t>&gt;&gt;&gt; d['hobbies'] = ('</a:t>
            </a:r>
            <a:r>
              <a:rPr lang="en-GB" dirty="0" err="1">
                <a:solidFill>
                  <a:schemeClr val="accent6"/>
                </a:solidFill>
                <a:latin typeface="Consolas" panose="020B0609020204030204" pitchFamily="49" charset="0"/>
              </a:rPr>
              <a:t>sewing','snooker</a:t>
            </a:r>
            <a:r>
              <a:rPr lang="en-GB" dirty="0">
                <a:solidFill>
                  <a:schemeClr val="accent6"/>
                </a:solidFill>
                <a:latin typeface="Consolas" panose="020B0609020204030204" pitchFamily="49" charset="0"/>
              </a:rPr>
              <a:t>’)	</a:t>
            </a:r>
            <a:r>
              <a:rPr lang="en-GB" dirty="0"/>
              <a:t>Values can be all sorts of types</a:t>
            </a:r>
          </a:p>
          <a:p>
            <a:pPr marL="0" indent="0">
              <a:buNone/>
            </a:pPr>
            <a:r>
              <a:rPr lang="en-GB" dirty="0">
                <a:solidFill>
                  <a:schemeClr val="accent6"/>
                </a:solidFill>
                <a:latin typeface="Consolas" panose="020B0609020204030204" pitchFamily="49" charset="0"/>
              </a:rPr>
              <a:t>&gt;&gt;&gt; d2[('nails','9 inch')] = 50		</a:t>
            </a:r>
            <a:r>
              <a:rPr lang="en-GB" dirty="0"/>
              <a:t>Keys can be any immutable type </a:t>
            </a:r>
          </a:p>
          <a:p>
            <a:pPr marL="0" indent="0">
              <a:buNone/>
            </a:pPr>
            <a:r>
              <a:rPr lang="en-GB" dirty="0">
                <a:solidFill>
                  <a:schemeClr val="accent6"/>
                </a:solidFill>
                <a:latin typeface="Consolas" panose="020B0609020204030204" pitchFamily="49" charset="0"/>
              </a:rPr>
              <a:t>&gt;&gt;&gt; d2.pop(('nails', '9 inch’))		</a:t>
            </a:r>
            <a:r>
              <a:rPr lang="en-GB" dirty="0"/>
              <a:t>= 50 - Removes k/v pair, returning value</a:t>
            </a:r>
          </a:p>
          <a:p>
            <a:pPr marL="0" indent="0">
              <a:buNone/>
            </a:pPr>
            <a:r>
              <a:rPr lang="en-GB" dirty="0">
                <a:solidFill>
                  <a:schemeClr val="accent6"/>
                </a:solidFill>
                <a:latin typeface="Consolas" panose="020B0609020204030204" pitchFamily="49" charset="0"/>
              </a:rPr>
              <a:t>&gt;&gt;&gt; d['job'] = 'Horticulturist’		</a:t>
            </a:r>
            <a:r>
              <a:rPr lang="en-GB" dirty="0"/>
              <a:t>You can change values</a:t>
            </a:r>
          </a:p>
          <a:p>
            <a:pPr marL="0" indent="0">
              <a:buNone/>
            </a:pPr>
            <a:r>
              <a:rPr lang="en-GB" dirty="0">
                <a:solidFill>
                  <a:schemeClr val="accent6"/>
                </a:solidFill>
                <a:latin typeface="Consolas" panose="020B0609020204030204" pitchFamily="49" charset="0"/>
              </a:rPr>
              <a:t>&gt;&gt;&gt; 'address' in d				</a:t>
            </a:r>
            <a:r>
              <a:rPr lang="en-GB" dirty="0"/>
              <a:t>= False - You can check if a key exists</a:t>
            </a:r>
          </a:p>
          <a:p>
            <a:pPr marL="0" indent="0">
              <a:buNone/>
            </a:pPr>
            <a:r>
              <a:rPr lang="en-GB" dirty="0">
                <a:solidFill>
                  <a:schemeClr val="accent6"/>
                </a:solidFill>
                <a:latin typeface="Consolas" panose="020B0609020204030204" pitchFamily="49" charset="0"/>
              </a:rPr>
              <a:t>&gt;&gt;&gt; d['address’]				</a:t>
            </a:r>
            <a:r>
              <a:rPr lang="en-GB" dirty="0" err="1">
                <a:solidFill>
                  <a:srgbClr val="FF0000"/>
                </a:solidFill>
              </a:rPr>
              <a:t>KeyError</a:t>
            </a:r>
            <a:r>
              <a:rPr lang="en-GB" dirty="0"/>
              <a:t> - Ouch</a:t>
            </a:r>
          </a:p>
        </p:txBody>
      </p:sp>
    </p:spTree>
    <p:extLst>
      <p:ext uri="{BB962C8B-B14F-4D97-AF65-F5344CB8AC3E}">
        <p14:creationId xmlns:p14="http://schemas.microsoft.com/office/powerpoint/2010/main" val="22200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5604F-D748-40A7-A7A4-D4F4CE6EF470}"/>
              </a:ext>
            </a:extLst>
          </p:cNvPr>
          <p:cNvSpPr>
            <a:spLocks noGrp="1"/>
          </p:cNvSpPr>
          <p:nvPr>
            <p:ph type="title"/>
          </p:nvPr>
        </p:nvSpPr>
        <p:spPr/>
        <p:txBody>
          <a:bodyPr/>
          <a:lstStyle/>
          <a:p>
            <a:r>
              <a:rPr lang="en-GB" dirty="0"/>
              <a:t>Dictionaries: Methods</a:t>
            </a:r>
          </a:p>
        </p:txBody>
      </p:sp>
      <p:sp>
        <p:nvSpPr>
          <p:cNvPr id="3" name="Content Placeholder 2">
            <a:extLst>
              <a:ext uri="{FF2B5EF4-FFF2-40B4-BE49-F238E27FC236}">
                <a16:creationId xmlns:a16="http://schemas.microsoft.com/office/drawing/2014/main" id="{53DCA298-9C58-483A-9C47-C0F42E380BB0}"/>
              </a:ext>
            </a:extLst>
          </p:cNvPr>
          <p:cNvSpPr>
            <a:spLocks noGrp="1"/>
          </p:cNvSpPr>
          <p:nvPr>
            <p:ph idx="1"/>
          </p:nvPr>
        </p:nvSpPr>
        <p:spPr/>
        <p:txBody>
          <a:bodyPr>
            <a:normAutofit/>
          </a:bodyPr>
          <a:lstStyle/>
          <a:p>
            <a:pPr marL="0" indent="0">
              <a:buNone/>
            </a:pPr>
            <a:r>
              <a:rPr lang="en-US" dirty="0">
                <a:solidFill>
                  <a:schemeClr val="accent6"/>
                </a:solidFill>
                <a:latin typeface="Consolas" panose="020B0609020204030204" pitchFamily="49" charset="0"/>
              </a:rPr>
              <a:t>&gt;&gt;&gt; </a:t>
            </a:r>
            <a:r>
              <a:rPr lang="en-US" dirty="0" err="1">
                <a:solidFill>
                  <a:schemeClr val="accent6"/>
                </a:solidFill>
                <a:latin typeface="Consolas" panose="020B0609020204030204" pitchFamily="49" charset="0"/>
              </a:rPr>
              <a:t>d.get</a:t>
            </a:r>
            <a:r>
              <a:rPr lang="en-US" dirty="0">
                <a:solidFill>
                  <a:schemeClr val="accent6"/>
                </a:solidFill>
                <a:latin typeface="Consolas" panose="020B0609020204030204" pitchFamily="49" charset="0"/>
              </a:rPr>
              <a:t>('</a:t>
            </a:r>
            <a:r>
              <a:rPr lang="en-US" dirty="0" err="1">
                <a:solidFill>
                  <a:schemeClr val="accent6"/>
                </a:solidFill>
                <a:latin typeface="Consolas" panose="020B0609020204030204" pitchFamily="49" charset="0"/>
              </a:rPr>
              <a:t>address','unknown</a:t>
            </a:r>
            <a:r>
              <a:rPr lang="en-US" dirty="0">
                <a:solidFill>
                  <a:schemeClr val="accent6"/>
                </a:solidFill>
                <a:latin typeface="Consolas" panose="020B0609020204030204" pitchFamily="49" charset="0"/>
              </a:rPr>
              <a:t>’)	</a:t>
            </a:r>
            <a:r>
              <a:rPr lang="en-US" dirty="0"/>
              <a:t>= 'unknown' If the key does not exist</a:t>
            </a:r>
          </a:p>
          <a:p>
            <a:pPr marL="0" indent="0">
              <a:buNone/>
            </a:pPr>
            <a:r>
              <a:rPr lang="en-US" dirty="0">
                <a:solidFill>
                  <a:schemeClr val="accent6"/>
                </a:solidFill>
                <a:latin typeface="Consolas" panose="020B0609020204030204" pitchFamily="49" charset="0"/>
              </a:rPr>
              <a:t>&gt;&gt;&gt; </a:t>
            </a:r>
            <a:r>
              <a:rPr lang="en-US" dirty="0" err="1">
                <a:solidFill>
                  <a:schemeClr val="accent6"/>
                </a:solidFill>
                <a:latin typeface="Consolas" panose="020B0609020204030204" pitchFamily="49" charset="0"/>
              </a:rPr>
              <a:t>d.keys</a:t>
            </a:r>
            <a:r>
              <a:rPr lang="en-US" dirty="0">
                <a:solidFill>
                  <a:schemeClr val="accent6"/>
                </a:solidFill>
                <a:latin typeface="Consolas" panose="020B0609020204030204" pitchFamily="49" charset="0"/>
              </a:rPr>
              <a:t>()				</a:t>
            </a:r>
            <a:r>
              <a:rPr lang="en-US" dirty="0"/>
              <a:t>= </a:t>
            </a:r>
            <a:r>
              <a:rPr lang="en-US" dirty="0" err="1"/>
              <a:t>dict_keys</a:t>
            </a:r>
            <a:r>
              <a:rPr lang="en-US" dirty="0"/>
              <a:t>(['name',…,'email'])</a:t>
            </a:r>
          </a:p>
          <a:p>
            <a:pPr marL="0" indent="0">
              <a:buNone/>
            </a:pPr>
            <a:r>
              <a:rPr lang="en-US" dirty="0">
                <a:solidFill>
                  <a:schemeClr val="accent6"/>
                </a:solidFill>
                <a:latin typeface="Consolas" panose="020B0609020204030204" pitchFamily="49" charset="0"/>
              </a:rPr>
              <a:t>&gt;&gt;&gt; </a:t>
            </a:r>
            <a:r>
              <a:rPr lang="en-US" dirty="0" err="1">
                <a:solidFill>
                  <a:schemeClr val="accent6"/>
                </a:solidFill>
                <a:latin typeface="Consolas" panose="020B0609020204030204" pitchFamily="49" charset="0"/>
              </a:rPr>
              <a:t>d.values</a:t>
            </a:r>
            <a:r>
              <a:rPr lang="en-US" dirty="0">
                <a:solidFill>
                  <a:schemeClr val="accent6"/>
                </a:solidFill>
                <a:latin typeface="Consolas" panose="020B0609020204030204" pitchFamily="49" charset="0"/>
              </a:rPr>
              <a:t>()			</a:t>
            </a:r>
            <a:r>
              <a:rPr lang="en-US" dirty="0"/>
              <a:t>= </a:t>
            </a:r>
            <a:r>
              <a:rPr lang="en-US" dirty="0" err="1"/>
              <a:t>dict_values</a:t>
            </a:r>
            <a:r>
              <a:rPr lang="en-US" dirty="0"/>
              <a:t>(['Bob’,…,'</a:t>
            </a:r>
            <a:r>
              <a:rPr lang="en-US" dirty="0" err="1"/>
              <a:t>bob,b@d.com</a:t>
            </a:r>
            <a:r>
              <a:rPr lang="en-US" dirty="0"/>
              <a:t>’])</a:t>
            </a:r>
          </a:p>
          <a:p>
            <a:pPr marL="0" indent="0">
              <a:buNone/>
            </a:pPr>
            <a:r>
              <a:rPr lang="en-US" dirty="0">
                <a:solidFill>
                  <a:schemeClr val="accent6"/>
                </a:solidFill>
                <a:latin typeface="Consolas" panose="020B0609020204030204" pitchFamily="49" charset="0"/>
              </a:rPr>
              <a:t>&gt;&gt;&gt; </a:t>
            </a:r>
            <a:r>
              <a:rPr lang="en-US" dirty="0" err="1">
                <a:solidFill>
                  <a:schemeClr val="accent6"/>
                </a:solidFill>
                <a:latin typeface="Consolas" panose="020B0609020204030204" pitchFamily="49" charset="0"/>
              </a:rPr>
              <a:t>d.items</a:t>
            </a:r>
            <a:r>
              <a:rPr lang="en-US" dirty="0">
                <a:solidFill>
                  <a:schemeClr val="accent6"/>
                </a:solidFill>
                <a:latin typeface="Consolas" panose="020B0609020204030204" pitchFamily="49" charset="0"/>
              </a:rPr>
              <a:t>()				= </a:t>
            </a:r>
            <a:r>
              <a:rPr lang="en-US" altLang="en-US" dirty="0" err="1">
                <a:solidFill>
                  <a:schemeClr val="accent6"/>
                </a:solidFill>
                <a:latin typeface="Consolas" panose="020B0609020204030204" pitchFamily="49" charset="0"/>
              </a:rPr>
              <a:t>dict_items</a:t>
            </a:r>
            <a:r>
              <a:rPr lang="en-US" altLang="en-US" dirty="0">
                <a:solidFill>
                  <a:schemeClr val="accent6"/>
                </a:solidFill>
                <a:latin typeface="Consolas" panose="020B0609020204030204" pitchFamily="49" charset="0"/>
              </a:rPr>
              <a:t>([('job', 'gardener'), (('nails', '9 inch'), 50)])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GB" dirty="0"/>
          </a:p>
        </p:txBody>
      </p:sp>
      <p:sp>
        <p:nvSpPr>
          <p:cNvPr id="4"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306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5604F-D748-40A7-A7A4-D4F4CE6EF470}"/>
              </a:ext>
            </a:extLst>
          </p:cNvPr>
          <p:cNvSpPr>
            <a:spLocks noGrp="1"/>
          </p:cNvSpPr>
          <p:nvPr>
            <p:ph type="title"/>
          </p:nvPr>
        </p:nvSpPr>
        <p:spPr/>
        <p:txBody>
          <a:bodyPr/>
          <a:lstStyle/>
          <a:p>
            <a:r>
              <a:rPr lang="en-GB" dirty="0"/>
              <a:t>Dictionaries: Looping</a:t>
            </a:r>
          </a:p>
        </p:txBody>
      </p:sp>
      <p:sp>
        <p:nvSpPr>
          <p:cNvPr id="3" name="Content Placeholder 2">
            <a:extLst>
              <a:ext uri="{FF2B5EF4-FFF2-40B4-BE49-F238E27FC236}">
                <a16:creationId xmlns:a16="http://schemas.microsoft.com/office/drawing/2014/main" id="{53DCA298-9C58-483A-9C47-C0F42E380BB0}"/>
              </a:ext>
            </a:extLst>
          </p:cNvPr>
          <p:cNvSpPr>
            <a:spLocks noGrp="1"/>
          </p:cNvSpPr>
          <p:nvPr>
            <p:ph idx="1"/>
          </p:nvPr>
        </p:nvSpPr>
        <p:spPr>
          <a:xfrm>
            <a:off x="838200" y="1825625"/>
            <a:ext cx="10515600" cy="669925"/>
          </a:xfrm>
        </p:spPr>
        <p:txBody>
          <a:bodyPr vert="horz" lIns="91440" tIns="45720" rIns="91440" bIns="45720" rtlCol="0" anchor="t">
            <a:normAutofit/>
          </a:bodyPr>
          <a:lstStyle/>
          <a:p>
            <a:r>
              <a:rPr lang="en-GB" dirty="0"/>
              <a:t>You can loop through a dictionaries items/values or keys using the following methods, order is not guaranteed.</a:t>
            </a:r>
          </a:p>
          <a:p>
            <a:endParaRPr lang="en-GB" dirty="0"/>
          </a:p>
          <a:p>
            <a:pPr marL="0" indent="0">
              <a:buNone/>
            </a:pPr>
            <a:endParaRPr lang="en-GB" dirty="0">
              <a:solidFill>
                <a:schemeClr val="accent6"/>
              </a:solidFill>
              <a:latin typeface="Consolas" panose="020B0609020204030204" pitchFamily="49" charset="0"/>
            </a:endParaRPr>
          </a:p>
          <a:p>
            <a:pPr marL="0" indent="0">
              <a:buNone/>
            </a:pPr>
            <a:endParaRPr lang="en-US" dirty="0">
              <a:solidFill>
                <a:schemeClr val="accent6"/>
              </a:solidFill>
              <a:latin typeface="Consolas" panose="020B0609020204030204" pitchFamily="49" charset="0"/>
            </a:endParaRPr>
          </a:p>
          <a:p>
            <a:endParaRPr lang="en-US" dirty="0">
              <a:solidFill>
                <a:schemeClr val="accent6"/>
              </a:solidFill>
              <a:latin typeface="Consolas" panose="020B0609020204030204" pitchFamily="49" charset="0"/>
            </a:endParaRPr>
          </a:p>
          <a:p>
            <a:pPr marL="0" indent="0">
              <a:buNone/>
            </a:pPr>
            <a:endParaRPr lang="en-US" dirty="0">
              <a:solidFill>
                <a:schemeClr val="accent6"/>
              </a:solidFill>
              <a:latin typeface="Consolas" panose="020B0609020204030204" pitchFamily="49" charset="0"/>
            </a:endParaRPr>
          </a:p>
        </p:txBody>
      </p:sp>
      <p:pic>
        <p:nvPicPr>
          <p:cNvPr id="4" name="Picture 4" descr="A picture containing text&#10;&#10;Description automatically generated">
            <a:extLst>
              <a:ext uri="{FF2B5EF4-FFF2-40B4-BE49-F238E27FC236}">
                <a16:creationId xmlns:a16="http://schemas.microsoft.com/office/drawing/2014/main" id="{A791A8B7-B449-9E34-0252-9E9BA4C19FD0}"/>
              </a:ext>
            </a:extLst>
          </p:cNvPr>
          <p:cNvPicPr>
            <a:picLocks noChangeAspect="1"/>
          </p:cNvPicPr>
          <p:nvPr/>
        </p:nvPicPr>
        <p:blipFill>
          <a:blip r:embed="rId2"/>
          <a:stretch>
            <a:fillRect/>
          </a:stretch>
        </p:blipFill>
        <p:spPr>
          <a:xfrm>
            <a:off x="838200" y="2545485"/>
            <a:ext cx="9144000" cy="1452705"/>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526090F1-446A-CAF6-E288-9C4A78F91252}"/>
              </a:ext>
            </a:extLst>
          </p:cNvPr>
          <p:cNvSpPr txBox="1"/>
          <p:nvPr/>
        </p:nvSpPr>
        <p:spPr>
          <a:xfrm>
            <a:off x="838200" y="4248150"/>
            <a:ext cx="10515600" cy="6186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GB" dirty="0">
                <a:latin typeface="Century Gothic"/>
                <a:ea typeface="+mn-lt"/>
                <a:cs typeface="+mn-lt"/>
              </a:rPr>
              <a:t>Remember unpacking tuples?</a:t>
            </a:r>
            <a:endParaRPr lang="en-US" dirty="0">
              <a:latin typeface="Century Gothic"/>
              <a:ea typeface="+mn-lt"/>
              <a:cs typeface="+mn-lt"/>
            </a:endParaRPr>
          </a:p>
          <a:p>
            <a:pPr algn="l"/>
            <a:endParaRPr lang="en-GB" dirty="0">
              <a:cs typeface="Calibri"/>
            </a:endParaRPr>
          </a:p>
        </p:txBody>
      </p:sp>
      <p:pic>
        <p:nvPicPr>
          <p:cNvPr id="6" name="Picture 6">
            <a:extLst>
              <a:ext uri="{FF2B5EF4-FFF2-40B4-BE49-F238E27FC236}">
                <a16:creationId xmlns:a16="http://schemas.microsoft.com/office/drawing/2014/main" id="{DC68A2B1-AD5A-431E-6342-BCF366F7C7D9}"/>
              </a:ext>
            </a:extLst>
          </p:cNvPr>
          <p:cNvPicPr>
            <a:picLocks noChangeAspect="1"/>
          </p:cNvPicPr>
          <p:nvPr/>
        </p:nvPicPr>
        <p:blipFill>
          <a:blip r:embed="rId3"/>
          <a:stretch>
            <a:fillRect/>
          </a:stretch>
        </p:blipFill>
        <p:spPr>
          <a:xfrm>
            <a:off x="838200" y="4758477"/>
            <a:ext cx="9144000" cy="12177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717268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5604F-D748-40A7-A7A4-D4F4CE6EF470}"/>
              </a:ext>
            </a:extLst>
          </p:cNvPr>
          <p:cNvSpPr>
            <a:spLocks noGrp="1"/>
          </p:cNvSpPr>
          <p:nvPr>
            <p:ph type="title"/>
          </p:nvPr>
        </p:nvSpPr>
        <p:spPr/>
        <p:txBody>
          <a:bodyPr/>
          <a:lstStyle/>
          <a:p>
            <a:r>
              <a:rPr lang="en-GB" dirty="0"/>
              <a:t>Dictionaries: Looping for frequencies</a:t>
            </a:r>
          </a:p>
        </p:txBody>
      </p:sp>
      <p:sp>
        <p:nvSpPr>
          <p:cNvPr id="3" name="Content Placeholder 2">
            <a:extLst>
              <a:ext uri="{FF2B5EF4-FFF2-40B4-BE49-F238E27FC236}">
                <a16:creationId xmlns:a16="http://schemas.microsoft.com/office/drawing/2014/main" id="{53DCA298-9C58-483A-9C47-C0F42E380BB0}"/>
              </a:ext>
            </a:extLst>
          </p:cNvPr>
          <p:cNvSpPr>
            <a:spLocks noGrp="1"/>
          </p:cNvSpPr>
          <p:nvPr>
            <p:ph idx="1"/>
          </p:nvPr>
        </p:nvSpPr>
        <p:spPr>
          <a:xfrm>
            <a:off x="838200" y="1825625"/>
            <a:ext cx="10515600" cy="822325"/>
          </a:xfrm>
        </p:spPr>
        <p:txBody>
          <a:bodyPr vert="horz" lIns="91440" tIns="45720" rIns="91440" bIns="45720" rtlCol="0" anchor="t">
            <a:normAutofit/>
          </a:bodyPr>
          <a:lstStyle/>
          <a:p>
            <a:r>
              <a:rPr lang="en-GB" dirty="0"/>
              <a:t>It is common to use </a:t>
            </a:r>
            <a:r>
              <a:rPr lang="en-GB" dirty="0" err="1"/>
              <a:t>dicts</a:t>
            </a:r>
            <a:r>
              <a:rPr lang="en-GB" dirty="0"/>
              <a:t> to loop through a data set and build frequency counts for terms</a:t>
            </a:r>
          </a:p>
          <a:p>
            <a:pPr marL="0" indent="0">
              <a:buNone/>
            </a:pPr>
            <a:endParaRPr lang="en-US" dirty="0">
              <a:solidFill>
                <a:schemeClr val="accent6"/>
              </a:solidFill>
              <a:latin typeface="Consolas" panose="020B0609020204030204" pitchFamily="49" charset="0"/>
            </a:endParaRPr>
          </a:p>
          <a:p>
            <a:pPr marL="0" indent="0">
              <a:buNone/>
            </a:pPr>
            <a:endParaRPr lang="en-US" dirty="0">
              <a:solidFill>
                <a:schemeClr val="accent6"/>
              </a:solidFill>
              <a:latin typeface="Consolas" panose="020B0609020204030204" pitchFamily="49" charset="0"/>
            </a:endParaRPr>
          </a:p>
        </p:txBody>
      </p:sp>
      <p:pic>
        <p:nvPicPr>
          <p:cNvPr id="4" name="Picture 4" descr="Graphical user interface, text, application, email&#10;&#10;Description automatically generated">
            <a:extLst>
              <a:ext uri="{FF2B5EF4-FFF2-40B4-BE49-F238E27FC236}">
                <a16:creationId xmlns:a16="http://schemas.microsoft.com/office/drawing/2014/main" id="{F89A5E4F-EF21-5D06-DC21-F3FF4A1E14EC}"/>
              </a:ext>
            </a:extLst>
          </p:cNvPr>
          <p:cNvPicPr>
            <a:picLocks noChangeAspect="1"/>
          </p:cNvPicPr>
          <p:nvPr/>
        </p:nvPicPr>
        <p:blipFill>
          <a:blip r:embed="rId2"/>
          <a:stretch>
            <a:fillRect/>
          </a:stretch>
        </p:blipFill>
        <p:spPr>
          <a:xfrm>
            <a:off x="838200" y="2645031"/>
            <a:ext cx="9144000" cy="2034662"/>
          </a:xfrm>
          <a:prstGeom prst="rect">
            <a:avLst/>
          </a:prstGeom>
          <a:ln>
            <a:noFill/>
          </a:ln>
          <a:effectLst>
            <a:outerShdw blurRad="292100" dist="139700" dir="2700000" algn="tl" rotWithShape="0">
              <a:srgbClr val="333333">
                <a:alpha val="65000"/>
              </a:srgbClr>
            </a:outerShdw>
          </a:effectLst>
        </p:spPr>
      </p:pic>
      <p:sp>
        <p:nvSpPr>
          <p:cNvPr id="7" name="Rectangle: Rounded Corners 6">
            <a:extLst>
              <a:ext uri="{FF2B5EF4-FFF2-40B4-BE49-F238E27FC236}">
                <a16:creationId xmlns:a16="http://schemas.microsoft.com/office/drawing/2014/main" id="{B907D388-953B-82A0-1ED7-37DDBEC9E121}"/>
              </a:ext>
            </a:extLst>
          </p:cNvPr>
          <p:cNvSpPr/>
          <p:nvPr/>
        </p:nvSpPr>
        <p:spPr>
          <a:xfrm>
            <a:off x="6206596" y="2983085"/>
            <a:ext cx="4851233" cy="600258"/>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1400" dirty="0">
                <a:solidFill>
                  <a:schemeClr val="tx1"/>
                </a:solidFill>
                <a:latin typeface="Calibri body"/>
              </a:rPr>
              <a:t>Remember, this is how we assign a key, value pair to an existing dictionary</a:t>
            </a:r>
            <a:endParaRPr lang="en-US" dirty="0">
              <a:solidFill>
                <a:schemeClr val="tx1"/>
              </a:solidFill>
            </a:endParaRPr>
          </a:p>
        </p:txBody>
      </p:sp>
      <p:sp>
        <p:nvSpPr>
          <p:cNvPr id="8" name="Rectangle: Rounded Corners 7">
            <a:extLst>
              <a:ext uri="{FF2B5EF4-FFF2-40B4-BE49-F238E27FC236}">
                <a16:creationId xmlns:a16="http://schemas.microsoft.com/office/drawing/2014/main" id="{EC640E97-2562-AA8E-F717-255584F63AA2}"/>
              </a:ext>
            </a:extLst>
          </p:cNvPr>
          <p:cNvSpPr/>
          <p:nvPr/>
        </p:nvSpPr>
        <p:spPr>
          <a:xfrm>
            <a:off x="6206596" y="4811885"/>
            <a:ext cx="4851233" cy="1190808"/>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1400" dirty="0">
                <a:solidFill>
                  <a:schemeClr val="tx1"/>
                </a:solidFill>
                <a:latin typeface="Calibri body"/>
              </a:rPr>
              <a:t>Remember how we looked at .get() to extract a value for a key in a dictionary?</a:t>
            </a:r>
          </a:p>
          <a:p>
            <a:r>
              <a:rPr lang="en-GB" sz="1400" dirty="0">
                <a:solidFill>
                  <a:schemeClr val="tx1"/>
                </a:solidFill>
                <a:latin typeface="Calibri body"/>
              </a:rPr>
              <a:t>In this case if 'word' is not an existing key it becomes one with the default value of 0. Whether it existed or not before this check, we add 1 to the value...</a:t>
            </a:r>
          </a:p>
        </p:txBody>
      </p:sp>
      <p:sp>
        <p:nvSpPr>
          <p:cNvPr id="9" name="Rectangle: Rounded Corners 8">
            <a:extLst>
              <a:ext uri="{FF2B5EF4-FFF2-40B4-BE49-F238E27FC236}">
                <a16:creationId xmlns:a16="http://schemas.microsoft.com/office/drawing/2014/main" id="{C09C57DF-F588-BADC-E795-61E961E67470}"/>
              </a:ext>
            </a:extLst>
          </p:cNvPr>
          <p:cNvSpPr/>
          <p:nvPr/>
        </p:nvSpPr>
        <p:spPr>
          <a:xfrm>
            <a:off x="6206596" y="6107285"/>
            <a:ext cx="4851233" cy="600258"/>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1400" dirty="0">
                <a:solidFill>
                  <a:schemeClr val="tx1"/>
                </a:solidFill>
                <a:latin typeface="Calibri body"/>
              </a:rPr>
              <a:t>That means, if it isn't there, we create it with a value of 1. If it is there, we just add 1 to the existing value.</a:t>
            </a:r>
            <a:endParaRPr lang="en-US" dirty="0">
              <a:solidFill>
                <a:schemeClr val="tx1"/>
              </a:solidFill>
            </a:endParaRPr>
          </a:p>
        </p:txBody>
      </p:sp>
      <p:cxnSp>
        <p:nvCxnSpPr>
          <p:cNvPr id="10" name="Straight Arrow Connector 9">
            <a:extLst>
              <a:ext uri="{FF2B5EF4-FFF2-40B4-BE49-F238E27FC236}">
                <a16:creationId xmlns:a16="http://schemas.microsoft.com/office/drawing/2014/main" id="{0DADB6A2-E9E1-D1D8-8D74-1CA49DB7E8F4}"/>
              </a:ext>
            </a:extLst>
          </p:cNvPr>
          <p:cNvCxnSpPr/>
          <p:nvPr/>
        </p:nvCxnSpPr>
        <p:spPr>
          <a:xfrm flipH="1">
            <a:off x="3952875" y="3267075"/>
            <a:ext cx="2276475" cy="581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11993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B05A23-88D3-426D-BF9E-65724A677D5A}"/>
              </a:ext>
            </a:extLst>
          </p:cNvPr>
          <p:cNvSpPr>
            <a:spLocks noGrp="1"/>
          </p:cNvSpPr>
          <p:nvPr>
            <p:ph type="title"/>
          </p:nvPr>
        </p:nvSpPr>
        <p:spPr/>
        <p:txBody>
          <a:bodyPr>
            <a:normAutofit/>
          </a:bodyPr>
          <a:lstStyle/>
          <a:p>
            <a:r>
              <a:rPr lang="en-GB" dirty="0" err="1">
                <a:cs typeface="Calibri Light"/>
              </a:rPr>
              <a:t>Dicts</a:t>
            </a:r>
            <a:r>
              <a:rPr lang="en-GB" dirty="0">
                <a:cs typeface="Calibri Light"/>
              </a:rPr>
              <a:t>, Tuples and Sets Challenges 2</a:t>
            </a:r>
          </a:p>
        </p:txBody>
      </p:sp>
    </p:spTree>
    <p:extLst>
      <p:ext uri="{BB962C8B-B14F-4D97-AF65-F5344CB8AC3E}">
        <p14:creationId xmlns:p14="http://schemas.microsoft.com/office/powerpoint/2010/main" val="151745595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C64CFCED-AB82-4EA7-A55E-5804415CBDEB}"/>
              </a:ext>
            </a:extLst>
          </p:cNvPr>
          <p:cNvSpPr>
            <a:spLocks noGrp="1"/>
          </p:cNvSpPr>
          <p:nvPr>
            <p:ph type="subTitle" idx="16"/>
          </p:nvPr>
        </p:nvSpPr>
        <p:spPr/>
        <p:txBody>
          <a:bodyPr/>
          <a:lstStyle/>
          <a:p>
            <a:r>
              <a:rPr lang="en-GB" dirty="0"/>
              <a:t>Standard library</a:t>
            </a:r>
          </a:p>
          <a:p>
            <a:r>
              <a:rPr lang="en-GB" dirty="0"/>
              <a:t>Import</a:t>
            </a:r>
          </a:p>
          <a:p>
            <a:r>
              <a:rPr lang="en-GB" dirty="0"/>
              <a:t>From</a:t>
            </a:r>
          </a:p>
        </p:txBody>
      </p:sp>
      <p:sp>
        <p:nvSpPr>
          <p:cNvPr id="3" name="Title 2">
            <a:extLst>
              <a:ext uri="{FF2B5EF4-FFF2-40B4-BE49-F238E27FC236}">
                <a16:creationId xmlns:a16="http://schemas.microsoft.com/office/drawing/2014/main" id="{670D7C23-88A6-4545-A3CB-63D9D8A83DB1}"/>
              </a:ext>
            </a:extLst>
          </p:cNvPr>
          <p:cNvSpPr>
            <a:spLocks noGrp="1"/>
          </p:cNvSpPr>
          <p:nvPr>
            <p:ph type="title"/>
          </p:nvPr>
        </p:nvSpPr>
        <p:spPr/>
        <p:txBody>
          <a:bodyPr/>
          <a:lstStyle/>
          <a:p>
            <a:r>
              <a:rPr lang="en-GB" dirty="0"/>
              <a:t>Modules</a:t>
            </a:r>
          </a:p>
        </p:txBody>
      </p:sp>
    </p:spTree>
    <p:extLst>
      <p:ext uri="{BB962C8B-B14F-4D97-AF65-F5344CB8AC3E}">
        <p14:creationId xmlns:p14="http://schemas.microsoft.com/office/powerpoint/2010/main" val="318926686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5604F-D748-40A7-A7A4-D4F4CE6EF470}"/>
              </a:ext>
            </a:extLst>
          </p:cNvPr>
          <p:cNvSpPr>
            <a:spLocks noGrp="1"/>
          </p:cNvSpPr>
          <p:nvPr>
            <p:ph type="title"/>
          </p:nvPr>
        </p:nvSpPr>
        <p:spPr/>
        <p:txBody>
          <a:bodyPr/>
          <a:lstStyle/>
          <a:p>
            <a:r>
              <a:rPr lang="en-GB" dirty="0"/>
              <a:t>Modules: Standard library</a:t>
            </a:r>
          </a:p>
        </p:txBody>
      </p:sp>
      <p:sp>
        <p:nvSpPr>
          <p:cNvPr id="3" name="Content Placeholder 2">
            <a:extLst>
              <a:ext uri="{FF2B5EF4-FFF2-40B4-BE49-F238E27FC236}">
                <a16:creationId xmlns:a16="http://schemas.microsoft.com/office/drawing/2014/main" id="{53DCA298-9C58-483A-9C47-C0F42E380BB0}"/>
              </a:ext>
            </a:extLst>
          </p:cNvPr>
          <p:cNvSpPr>
            <a:spLocks noGrp="1"/>
          </p:cNvSpPr>
          <p:nvPr>
            <p:ph idx="1"/>
          </p:nvPr>
        </p:nvSpPr>
        <p:spPr/>
        <p:txBody>
          <a:bodyPr>
            <a:normAutofit fontScale="92500" lnSpcReduction="20000"/>
          </a:bodyPr>
          <a:lstStyle/>
          <a:p>
            <a:r>
              <a:rPr lang="en-GB" dirty="0"/>
              <a:t>Whilst 'standard’ Python is awesome, it does not by default have support for a lot of useful features. For example regular expressions cannot be handled without bringing in extra help, this is where modules come in!</a:t>
            </a:r>
          </a:p>
          <a:p>
            <a:pPr marL="0" indent="0">
              <a:buNone/>
            </a:pPr>
            <a:endParaRPr lang="en-GB" dirty="0"/>
          </a:p>
          <a:p>
            <a:r>
              <a:rPr lang="en-GB" dirty="0"/>
              <a:t>Modules are pieces of Python code that can be written elsewhere but can be brought into your script and used. This can be done by yourself, but you are also able to pull in other peoples code. </a:t>
            </a:r>
          </a:p>
          <a:p>
            <a:pPr marL="0" indent="0">
              <a:buNone/>
            </a:pPr>
            <a:endParaRPr lang="en-GB" dirty="0"/>
          </a:p>
          <a:p>
            <a:r>
              <a:rPr lang="en-GB" dirty="0"/>
              <a:t>Python comes with something called a standard library. This is a collection of awesome modules that can be used very easily within your code that come by default with Python. There are also a lot of extra 3rd party libraries, including a fantastic selection of data science focused libraries.</a:t>
            </a:r>
          </a:p>
          <a:p>
            <a:pPr marL="0" indent="0">
              <a:buNone/>
            </a:pPr>
            <a:endParaRPr lang="en-GB" dirty="0"/>
          </a:p>
          <a:p>
            <a:r>
              <a:rPr lang="en-GB" dirty="0"/>
              <a:t>Extra modules...in the office</a:t>
            </a:r>
          </a:p>
          <a:p>
            <a:pPr marL="0" indent="0">
              <a:buNone/>
            </a:pPr>
            <a:endParaRPr lang="en-GB" dirty="0"/>
          </a:p>
          <a:p>
            <a:r>
              <a:rPr lang="en-GB" dirty="0"/>
              <a:t>Much later in the course we will look at how you bring in modules outside of the standard library.</a:t>
            </a:r>
          </a:p>
          <a:p>
            <a:endParaRPr lang="en-GB" dirty="0"/>
          </a:p>
        </p:txBody>
      </p:sp>
    </p:spTree>
    <p:extLst>
      <p:ext uri="{BB962C8B-B14F-4D97-AF65-F5344CB8AC3E}">
        <p14:creationId xmlns:p14="http://schemas.microsoft.com/office/powerpoint/2010/main" val="186024886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72DD5-3BEB-4662-BF29-061160251F2D}"/>
              </a:ext>
            </a:extLst>
          </p:cNvPr>
          <p:cNvSpPr>
            <a:spLocks noGrp="1"/>
          </p:cNvSpPr>
          <p:nvPr>
            <p:ph type="title"/>
          </p:nvPr>
        </p:nvSpPr>
        <p:spPr/>
        <p:txBody>
          <a:bodyPr/>
          <a:lstStyle/>
          <a:p>
            <a:r>
              <a:rPr lang="en-GB" dirty="0"/>
              <a:t>Modules: Standard library</a:t>
            </a:r>
          </a:p>
        </p:txBody>
      </p:sp>
      <p:sp>
        <p:nvSpPr>
          <p:cNvPr id="3" name="Content Placeholder 2">
            <a:extLst>
              <a:ext uri="{FF2B5EF4-FFF2-40B4-BE49-F238E27FC236}">
                <a16:creationId xmlns:a16="http://schemas.microsoft.com/office/drawing/2014/main" id="{05417382-A074-4000-8F6D-76E5CDEE856E}"/>
              </a:ext>
            </a:extLst>
          </p:cNvPr>
          <p:cNvSpPr>
            <a:spLocks noGrp="1"/>
          </p:cNvSpPr>
          <p:nvPr>
            <p:ph idx="1"/>
          </p:nvPr>
        </p:nvSpPr>
        <p:spPr/>
        <p:txBody>
          <a:bodyPr>
            <a:normAutofit/>
          </a:bodyPr>
          <a:lstStyle/>
          <a:p>
            <a:r>
              <a:rPr lang="en-GB" dirty="0"/>
              <a:t>Here is a list of some heavily used modules that you will find in the standard library, for the full list, ‘go’ Python3 and click “Library Reference”.</a:t>
            </a:r>
          </a:p>
          <a:p>
            <a:pPr marL="0" indent="0">
              <a:buNone/>
            </a:pPr>
            <a:endParaRPr lang="en-GB" dirty="0"/>
          </a:p>
          <a:p>
            <a:pPr marL="0" indent="0">
              <a:buNone/>
            </a:pPr>
            <a:r>
              <a:rPr lang="en-GB" dirty="0"/>
              <a:t>sys		Gives a significant number of command line options</a:t>
            </a:r>
          </a:p>
          <a:p>
            <a:pPr marL="0" indent="0">
              <a:buNone/>
            </a:pPr>
            <a:r>
              <a:rPr lang="en-GB" dirty="0" err="1"/>
              <a:t>os</a:t>
            </a:r>
            <a:r>
              <a:rPr lang="en-GB" dirty="0"/>
              <a:t>		Let's the user interact with the Operating system</a:t>
            </a:r>
          </a:p>
          <a:p>
            <a:pPr marL="0" indent="0">
              <a:buNone/>
            </a:pPr>
            <a:r>
              <a:rPr lang="en-GB" dirty="0"/>
              <a:t>re		Allows use of Regular Expressions</a:t>
            </a:r>
          </a:p>
          <a:p>
            <a:pPr marL="0" indent="0">
              <a:buNone/>
            </a:pPr>
            <a:r>
              <a:rPr lang="en-GB" dirty="0"/>
              <a:t>math		</a:t>
            </a:r>
            <a:r>
              <a:rPr lang="en-GB" dirty="0" err="1"/>
              <a:t>Add's</a:t>
            </a:r>
            <a:r>
              <a:rPr lang="en-GB" dirty="0"/>
              <a:t> in a number mathematical functions and constants</a:t>
            </a:r>
          </a:p>
          <a:p>
            <a:pPr marL="0" indent="0">
              <a:buNone/>
            </a:pPr>
            <a:r>
              <a:rPr lang="en-GB" dirty="0"/>
              <a:t>json		Json reading, writing and parsing</a:t>
            </a:r>
          </a:p>
          <a:p>
            <a:pPr marL="0" indent="0">
              <a:buNone/>
            </a:pPr>
            <a:r>
              <a:rPr lang="en-GB" dirty="0"/>
              <a:t>datetime	Allows conversions between datetime formats</a:t>
            </a:r>
          </a:p>
          <a:p>
            <a:pPr marL="0" indent="0">
              <a:buNone/>
            </a:pPr>
            <a:r>
              <a:rPr lang="en-GB" dirty="0" err="1"/>
              <a:t>ipaddress</a:t>
            </a:r>
            <a:r>
              <a:rPr lang="en-GB" dirty="0"/>
              <a:t>	Lot's of functionality on </a:t>
            </a:r>
            <a:r>
              <a:rPr lang="en-GB" dirty="0" err="1"/>
              <a:t>ips</a:t>
            </a:r>
            <a:endParaRPr lang="en-GB" dirty="0"/>
          </a:p>
          <a:p>
            <a:pPr marL="0" indent="0">
              <a:buNone/>
            </a:pPr>
            <a:r>
              <a:rPr lang="en-GB" dirty="0" err="1"/>
              <a:t>useragent</a:t>
            </a:r>
            <a:r>
              <a:rPr lang="en-GB" dirty="0"/>
              <a:t>	User Agent parsing</a:t>
            </a:r>
          </a:p>
        </p:txBody>
      </p:sp>
    </p:spTree>
    <p:extLst>
      <p:ext uri="{BB962C8B-B14F-4D97-AF65-F5344CB8AC3E}">
        <p14:creationId xmlns:p14="http://schemas.microsoft.com/office/powerpoint/2010/main" val="3246360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63949B-F1AC-4797-B549-9D0D826BFB7C}"/>
              </a:ext>
            </a:extLst>
          </p:cNvPr>
          <p:cNvSpPr>
            <a:spLocks noGrp="1"/>
          </p:cNvSpPr>
          <p:nvPr>
            <p:ph type="title"/>
          </p:nvPr>
        </p:nvSpPr>
        <p:spPr/>
        <p:txBody>
          <a:bodyPr/>
          <a:lstStyle/>
          <a:p>
            <a:r>
              <a:rPr lang="en-GB" dirty="0"/>
              <a:t>Variables: Introduction</a:t>
            </a:r>
          </a:p>
        </p:txBody>
      </p:sp>
      <p:sp>
        <p:nvSpPr>
          <p:cNvPr id="5" name="Content Placeholder 4">
            <a:extLst>
              <a:ext uri="{FF2B5EF4-FFF2-40B4-BE49-F238E27FC236}">
                <a16:creationId xmlns:a16="http://schemas.microsoft.com/office/drawing/2014/main" id="{46FD23D9-B997-4124-BA07-DB2AD7DB13C0}"/>
              </a:ext>
            </a:extLst>
          </p:cNvPr>
          <p:cNvSpPr>
            <a:spLocks noGrp="1"/>
          </p:cNvSpPr>
          <p:nvPr>
            <p:ph idx="1"/>
          </p:nvPr>
        </p:nvSpPr>
        <p:spPr/>
        <p:txBody>
          <a:bodyPr vert="horz" lIns="91440" tIns="45720" rIns="91440" bIns="45720" rtlCol="0" anchor="t">
            <a:normAutofit/>
          </a:bodyPr>
          <a:lstStyle/>
          <a:p>
            <a:r>
              <a:rPr lang="en-GB" dirty="0"/>
              <a:t>Variables are simply names that refer to values stored in memory</a:t>
            </a:r>
          </a:p>
          <a:p>
            <a:r>
              <a:rPr lang="en-GB" dirty="0"/>
              <a:t>Python does not have a command to declare a variable like some other languages</a:t>
            </a:r>
          </a:p>
          <a:p>
            <a:pPr marL="0" indent="0">
              <a:buNone/>
            </a:pPr>
            <a:r>
              <a:rPr lang="en-GB" dirty="0"/>
              <a:t>Use the format:</a:t>
            </a:r>
          </a:p>
          <a:p>
            <a:pPr marL="0" indent="0">
              <a:buNone/>
            </a:pPr>
            <a:r>
              <a:rPr lang="en-GB" dirty="0"/>
              <a:t>	variable = ‘value’</a:t>
            </a:r>
          </a:p>
          <a:p>
            <a:pPr marL="0" indent="0">
              <a:buNone/>
            </a:pPr>
            <a:r>
              <a:rPr lang="en-GB" dirty="0">
                <a:solidFill>
                  <a:schemeClr val="accent6"/>
                </a:solidFill>
                <a:latin typeface="Century Gothic"/>
              </a:rPr>
              <a:t>	</a:t>
            </a:r>
          </a:p>
          <a:p>
            <a:pPr marL="0" indent="0">
              <a:buNone/>
            </a:pPr>
            <a:endParaRPr lang="en-GB" dirty="0">
              <a:solidFill>
                <a:schemeClr val="accent6"/>
              </a:solidFill>
              <a:latin typeface="Consolas"/>
            </a:endParaRPr>
          </a:p>
          <a:p>
            <a:pPr marL="0" indent="0">
              <a:buNone/>
            </a:pPr>
            <a:r>
              <a:rPr lang="en-GB" dirty="0">
                <a:solidFill>
                  <a:schemeClr val="accent6"/>
                </a:solidFill>
                <a:latin typeface="Consolas"/>
              </a:rPr>
              <a:t>word</a:t>
            </a:r>
            <a:r>
              <a:rPr lang="en-GB" dirty="0">
                <a:solidFill>
                  <a:schemeClr val="accent6"/>
                </a:solidFill>
                <a:latin typeface="Century Gothic"/>
              </a:rPr>
              <a:t> </a:t>
            </a:r>
            <a:r>
              <a:rPr lang="en-GB" dirty="0">
                <a:latin typeface="Century Gothic"/>
              </a:rPr>
              <a:t>is now your variable name and </a:t>
            </a:r>
            <a:r>
              <a:rPr lang="en-GB" dirty="0">
                <a:solidFill>
                  <a:schemeClr val="accent6"/>
                </a:solidFill>
                <a:latin typeface="Consolas"/>
              </a:rPr>
              <a:t>hello</a:t>
            </a:r>
            <a:r>
              <a:rPr lang="en-GB" dirty="0">
                <a:latin typeface="Century Gothic"/>
              </a:rPr>
              <a:t> is the stored value</a:t>
            </a:r>
            <a:endParaRPr lang="en-GB">
              <a:latin typeface="Century Gothic"/>
            </a:endParaRPr>
          </a:p>
          <a:p>
            <a:pPr marL="0" indent="0">
              <a:buNone/>
            </a:pPr>
            <a:r>
              <a:rPr lang="en-GB" dirty="0">
                <a:solidFill>
                  <a:schemeClr val="accent6"/>
                </a:solidFill>
                <a:latin typeface="Consolas"/>
              </a:rPr>
              <a:t>word</a:t>
            </a:r>
            <a:r>
              <a:rPr lang="en-GB" dirty="0">
                <a:latin typeface="Century Gothic"/>
              </a:rPr>
              <a:t> is arbitrary…variable names are whatever you want them to be</a:t>
            </a:r>
          </a:p>
          <a:p>
            <a:pPr marL="0" indent="0">
              <a:buNone/>
            </a:pPr>
            <a:endParaRPr lang="en-GB" b="1" dirty="0"/>
          </a:p>
          <a:p>
            <a:pPr marL="0" indent="0">
              <a:buNone/>
            </a:pPr>
            <a:r>
              <a:rPr lang="en-GB" b="1" dirty="0"/>
              <a:t>It is a good idea to use sensible names</a:t>
            </a:r>
          </a:p>
        </p:txBody>
      </p:sp>
      <p:pic>
        <p:nvPicPr>
          <p:cNvPr id="9" name="Picture 9">
            <a:extLst>
              <a:ext uri="{FF2B5EF4-FFF2-40B4-BE49-F238E27FC236}">
                <a16:creationId xmlns:a16="http://schemas.microsoft.com/office/drawing/2014/main" id="{0FFAE50B-7ACA-1774-DF08-6C9B751270B6}"/>
              </a:ext>
            </a:extLst>
          </p:cNvPr>
          <p:cNvPicPr>
            <a:picLocks noChangeAspect="1"/>
          </p:cNvPicPr>
          <p:nvPr/>
        </p:nvPicPr>
        <p:blipFill>
          <a:blip r:embed="rId2"/>
          <a:stretch>
            <a:fillRect/>
          </a:stretch>
        </p:blipFill>
        <p:spPr>
          <a:xfrm>
            <a:off x="838200" y="3763895"/>
            <a:ext cx="9144000" cy="5684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461134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Legal &amp; Policy: Why its different when you write your own code!</a:t>
            </a:r>
          </a:p>
        </p:txBody>
      </p:sp>
      <p:sp>
        <p:nvSpPr>
          <p:cNvPr id="3" name="Content Placeholder 2"/>
          <p:cNvSpPr>
            <a:spLocks noGrp="1"/>
          </p:cNvSpPr>
          <p:nvPr>
            <p:ph idx="1"/>
          </p:nvPr>
        </p:nvSpPr>
        <p:spPr/>
        <p:txBody>
          <a:bodyPr>
            <a:normAutofit/>
          </a:bodyPr>
          <a:lstStyle/>
          <a:p>
            <a:pPr marL="0" indent="0">
              <a:buNone/>
            </a:pPr>
            <a:r>
              <a:rPr lang="en-GB" sz="1700" b="1" dirty="0"/>
              <a:t>Well …… its not, all the same laws and policies apply</a:t>
            </a:r>
          </a:p>
          <a:p>
            <a:pPr marL="0" indent="0">
              <a:buNone/>
            </a:pPr>
            <a:r>
              <a:rPr lang="en-GB" sz="1700" dirty="0"/>
              <a:t>...... but one thing is different compared to using 'standard corporate tools'</a:t>
            </a:r>
          </a:p>
          <a:p>
            <a:pPr marL="0" indent="0">
              <a:buNone/>
            </a:pPr>
            <a:r>
              <a:rPr lang="en-GB" sz="1700" dirty="0"/>
              <a:t>The standard corporate tools do (to a greater or lesser extent) constrain 'what you can do' and/or 'guide you towards doing sensible' things (?!?!?!?)</a:t>
            </a:r>
          </a:p>
          <a:p>
            <a:pPr marL="0" indent="0">
              <a:buNone/>
            </a:pPr>
            <a:r>
              <a:rPr lang="en-GB" sz="1700" dirty="0"/>
              <a:t>When writing your own scripts you have more freedom to 'test the bounds of what is lawful, necessary and proportionate'.</a:t>
            </a:r>
          </a:p>
          <a:p>
            <a:pPr marL="285750" indent="-285750">
              <a:buFont typeface="Arial" panose="020B0604020202020204" pitchFamily="34" charset="0"/>
              <a:buChar char="•"/>
            </a:pPr>
            <a:endParaRPr lang="en-GB" sz="1700" b="1" dirty="0"/>
          </a:p>
          <a:p>
            <a:pPr marL="285750" indent="-285750">
              <a:buFont typeface="Arial" panose="020B0604020202020204" pitchFamily="34" charset="0"/>
              <a:buChar char="•"/>
            </a:pPr>
            <a:r>
              <a:rPr lang="en-GB" sz="1700" b="1" dirty="0"/>
              <a:t>Querying many operational data systems </a:t>
            </a:r>
            <a:r>
              <a:rPr lang="en-GB" sz="1700" dirty="0"/>
              <a:t>– often grabbing more data than from corporate tools</a:t>
            </a:r>
          </a:p>
          <a:p>
            <a:pPr marL="285750" indent="-285750">
              <a:buFont typeface="Arial" panose="020B0604020202020204" pitchFamily="34" charset="0"/>
              <a:buChar char="•"/>
            </a:pPr>
            <a:r>
              <a:rPr lang="en-GB" sz="1700" b="1" dirty="0"/>
              <a:t>Mashing together disparate data sets </a:t>
            </a:r>
            <a:r>
              <a:rPr lang="en-GB" sz="1700" dirty="0"/>
              <a:t>– what does that do to its sensitivity</a:t>
            </a:r>
          </a:p>
          <a:p>
            <a:pPr marL="285750" indent="-285750">
              <a:buFont typeface="Arial" panose="020B0604020202020204" pitchFamily="34" charset="0"/>
              <a:buChar char="•"/>
            </a:pPr>
            <a:r>
              <a:rPr lang="en-GB" sz="1700" b="1" dirty="0"/>
              <a:t>Creating copies of data in 'less constrained environments'</a:t>
            </a:r>
            <a:r>
              <a:rPr lang="en-GB" sz="1700" dirty="0"/>
              <a:t> – how do we ensure data handling rules are applied</a:t>
            </a:r>
          </a:p>
          <a:p>
            <a:pPr marL="285750" indent="-285750">
              <a:buFont typeface="Arial" panose="020B0604020202020204" pitchFamily="34" charset="0"/>
              <a:buChar char="•"/>
            </a:pPr>
            <a:r>
              <a:rPr lang="en-GB" sz="1700" b="1" dirty="0"/>
              <a:t>Deliberately constructing analytics that 'start broad' </a:t>
            </a:r>
            <a:r>
              <a:rPr lang="en-GB" sz="1700" dirty="0"/>
              <a:t>– testing bounds of proportionality</a:t>
            </a:r>
          </a:p>
          <a:p>
            <a:pPr marL="285750" indent="-285750">
              <a:buFont typeface="Arial" panose="020B0604020202020204" pitchFamily="34" charset="0"/>
              <a:buChar char="•"/>
            </a:pPr>
            <a:r>
              <a:rPr lang="en-GB" sz="1700" b="1" dirty="0"/>
              <a:t>Automation</a:t>
            </a:r>
            <a:r>
              <a:rPr lang="en-GB" sz="1700" dirty="0"/>
              <a:t> – dramatically increases capacity…. to stuff things up …. and often not even realise it!</a:t>
            </a:r>
          </a:p>
          <a:p>
            <a:pPr marL="285750" indent="-285750">
              <a:buFont typeface="Arial" panose="020B0604020202020204" pitchFamily="34" charset="0"/>
              <a:buChar char="•"/>
            </a:pPr>
            <a:endParaRPr lang="en-GB" sz="1700" dirty="0"/>
          </a:p>
          <a:p>
            <a:pPr marL="285750" indent="-285750">
              <a:buFont typeface="Arial" panose="020B0604020202020204" pitchFamily="34" charset="0"/>
              <a:buChar char="•"/>
            </a:pPr>
            <a:endParaRPr lang="en-GB" sz="1700" dirty="0"/>
          </a:p>
        </p:txBody>
      </p:sp>
    </p:spTree>
    <p:extLst>
      <p:ext uri="{BB962C8B-B14F-4D97-AF65-F5344CB8AC3E}">
        <p14:creationId xmlns:p14="http://schemas.microsoft.com/office/powerpoint/2010/main" val="168386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Legal &amp; Policy: Policy For Analytics</a:t>
            </a:r>
          </a:p>
        </p:txBody>
      </p:sp>
      <p:sp>
        <p:nvSpPr>
          <p:cNvPr id="3" name="Content Placeholder 2"/>
          <p:cNvSpPr>
            <a:spLocks noGrp="1"/>
          </p:cNvSpPr>
          <p:nvPr>
            <p:ph idx="1"/>
          </p:nvPr>
        </p:nvSpPr>
        <p:spPr/>
        <p:txBody>
          <a:bodyPr>
            <a:normAutofit/>
          </a:bodyPr>
          <a:lstStyle/>
          <a:p>
            <a:pPr marL="0" indent="0">
              <a:buNone/>
            </a:pPr>
            <a:r>
              <a:rPr lang="en-GB" sz="1700" b="1" dirty="0"/>
              <a:t>'GO Policy For Analytics'</a:t>
            </a:r>
          </a:p>
          <a:p>
            <a:pPr marL="0" indent="0">
              <a:buNone/>
            </a:pPr>
            <a:r>
              <a:rPr lang="en-GB" sz="1700" dirty="0"/>
              <a:t>Provides definitive guidance for analytic writers – please read it and keep it in mind for all your python adventures with operational data</a:t>
            </a:r>
          </a:p>
          <a:p>
            <a:pPr marL="0" indent="0">
              <a:buNone/>
            </a:pPr>
            <a:r>
              <a:rPr lang="en-GB" sz="1700" i="1" dirty="0"/>
              <a:t>(where 'analytic' == 'any code that touches operational data' ……. So yes you!)</a:t>
            </a:r>
          </a:p>
          <a:p>
            <a:pPr marL="0" indent="0">
              <a:buNone/>
            </a:pPr>
            <a:endParaRPr lang="en-GB" sz="1700" dirty="0"/>
          </a:p>
          <a:p>
            <a:pPr marL="0" indent="0">
              <a:buNone/>
            </a:pPr>
            <a:r>
              <a:rPr lang="en-GB" sz="1700" dirty="0"/>
              <a:t>This paper sets out the key policy risk areas relating to analytics and how to manage them</a:t>
            </a:r>
          </a:p>
          <a:p>
            <a:pPr marL="285750" indent="-285750">
              <a:buFont typeface="Arial" panose="020B0604020202020204" pitchFamily="34" charset="0"/>
              <a:buChar char="•"/>
            </a:pPr>
            <a:r>
              <a:rPr lang="en-GB" sz="1700" dirty="0"/>
              <a:t>Necessity &amp; Proportionality at scale</a:t>
            </a:r>
          </a:p>
          <a:p>
            <a:pPr marL="285750" indent="-285750">
              <a:buFont typeface="Arial" panose="020B0604020202020204" pitchFamily="34" charset="0"/>
              <a:buChar char="•"/>
            </a:pPr>
            <a:r>
              <a:rPr lang="en-GB" sz="1700" dirty="0"/>
              <a:t>Handling BPD's</a:t>
            </a:r>
          </a:p>
          <a:p>
            <a:pPr marL="285750" indent="-285750">
              <a:buFont typeface="Arial" panose="020B0604020202020204" pitchFamily="34" charset="0"/>
              <a:buChar char="•"/>
            </a:pPr>
            <a:r>
              <a:rPr lang="en-GB" sz="1700" dirty="0"/>
              <a:t>The Operational Purpose &amp; Confidential Materials Safeguards</a:t>
            </a:r>
          </a:p>
          <a:p>
            <a:pPr marL="285750" indent="-285750">
              <a:buFont typeface="Arial" panose="020B0604020202020204" pitchFamily="34" charset="0"/>
              <a:buChar char="•"/>
            </a:pPr>
            <a:r>
              <a:rPr lang="en-GB" sz="1700" dirty="0"/>
              <a:t>The PODS (Principles of Operational Data Systems)</a:t>
            </a:r>
          </a:p>
          <a:p>
            <a:pPr marL="285750" indent="-285750">
              <a:buFont typeface="Arial" panose="020B0604020202020204" pitchFamily="34" charset="0"/>
              <a:buChar char="•"/>
            </a:pPr>
            <a:r>
              <a:rPr lang="en-GB" sz="1700" dirty="0"/>
              <a:t>Categorisation of Use Cases</a:t>
            </a:r>
          </a:p>
          <a:p>
            <a:pPr marL="285750" indent="-285750">
              <a:buFont typeface="Arial" panose="020B0604020202020204" pitchFamily="34" charset="0"/>
              <a:buChar char="•"/>
            </a:pPr>
            <a:r>
              <a:rPr lang="en-GB" sz="1700" dirty="0"/>
              <a:t>Oversight Framework</a:t>
            </a:r>
          </a:p>
          <a:p>
            <a:pPr marL="285750" indent="-285750">
              <a:buFont typeface="Arial" panose="020B0604020202020204" pitchFamily="34" charset="0"/>
              <a:buChar char="•"/>
            </a:pPr>
            <a:endParaRPr lang="en-GB" sz="1700" dirty="0"/>
          </a:p>
          <a:p>
            <a:pPr marL="285750" indent="-285750">
              <a:buFont typeface="Arial" panose="020B0604020202020204" pitchFamily="34" charset="0"/>
              <a:buChar char="•"/>
            </a:pPr>
            <a:endParaRPr lang="en-GB" sz="1700" dirty="0"/>
          </a:p>
        </p:txBody>
      </p:sp>
    </p:spTree>
    <p:extLst>
      <p:ext uri="{BB962C8B-B14F-4D97-AF65-F5344CB8AC3E}">
        <p14:creationId xmlns:p14="http://schemas.microsoft.com/office/powerpoint/2010/main" val="193932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Legal &amp; Policy: Oversight Framework</a:t>
            </a:r>
          </a:p>
        </p:txBody>
      </p:sp>
      <p:sp>
        <p:nvSpPr>
          <p:cNvPr id="3" name="Content Placeholder 2"/>
          <p:cNvSpPr>
            <a:spLocks noGrp="1"/>
          </p:cNvSpPr>
          <p:nvPr>
            <p:ph idx="1"/>
          </p:nvPr>
        </p:nvSpPr>
        <p:spPr/>
        <p:txBody>
          <a:bodyPr>
            <a:normAutofit/>
          </a:bodyPr>
          <a:lstStyle/>
          <a:p>
            <a:pPr marL="0" indent="0">
              <a:buNone/>
            </a:pPr>
            <a:r>
              <a:rPr lang="en-GB" sz="1700" b="1" dirty="0"/>
              <a:t>GO AOF</a:t>
            </a:r>
          </a:p>
          <a:p>
            <a:pPr marL="0" indent="0">
              <a:buNone/>
            </a:pPr>
            <a:r>
              <a:rPr lang="en-GB" sz="1700" dirty="0"/>
              <a:t>The 'Analytic Oversight Framework' represents an (as yet immature) attempt to answer questions such as</a:t>
            </a:r>
          </a:p>
          <a:p>
            <a:pPr marL="285750" indent="-285750">
              <a:buFont typeface="Arial" panose="020B0604020202020204" pitchFamily="34" charset="0"/>
              <a:buChar char="•"/>
            </a:pPr>
            <a:r>
              <a:rPr lang="en-GB" sz="1700" dirty="0"/>
              <a:t>How do we know whether people are following the guidance in the 'Policy For Analytics' paper?</a:t>
            </a:r>
          </a:p>
          <a:p>
            <a:pPr marL="285750" indent="-285750">
              <a:buFont typeface="Arial" panose="020B0604020202020204" pitchFamily="34" charset="0"/>
              <a:buChar char="•"/>
            </a:pPr>
            <a:r>
              <a:rPr lang="en-GB" sz="1700" dirty="0"/>
              <a:t>How do I know if my analytic is compliant?</a:t>
            </a:r>
          </a:p>
          <a:p>
            <a:pPr marL="285750" indent="-285750">
              <a:buFont typeface="Arial" panose="020B0604020202020204" pitchFamily="34" charset="0"/>
              <a:buChar char="•"/>
            </a:pPr>
            <a:r>
              <a:rPr lang="en-GB" sz="1700" dirty="0"/>
              <a:t>How do I know when to seek guidance/authorisation?</a:t>
            </a:r>
          </a:p>
          <a:p>
            <a:pPr marL="285750" indent="-285750">
              <a:buFont typeface="Arial" panose="020B0604020202020204" pitchFamily="34" charset="0"/>
              <a:buChar char="•"/>
            </a:pPr>
            <a:r>
              <a:rPr lang="en-GB" sz="1700" dirty="0"/>
              <a:t>How do I seek extra guidance/authorisation</a:t>
            </a:r>
          </a:p>
          <a:p>
            <a:pPr marL="0" indent="0">
              <a:buNone/>
            </a:pPr>
            <a:r>
              <a:rPr lang="en-GB" sz="1700" b="1" dirty="0"/>
              <a:t>GO AOFWIZARD</a:t>
            </a:r>
          </a:p>
          <a:p>
            <a:r>
              <a:rPr lang="en-GB" sz="1700" dirty="0"/>
              <a:t>A basic 'working aid' that translates the 'Policy for Analytics' into practical questions to help you make decisions about the sensitivity of your analytic</a:t>
            </a:r>
          </a:p>
          <a:p>
            <a:r>
              <a:rPr lang="en-GB" sz="1700" dirty="0"/>
              <a:t>It will help you determine if your analytic is '</a:t>
            </a:r>
            <a:r>
              <a:rPr lang="en-GB" sz="1700" dirty="0">
                <a:solidFill>
                  <a:srgbClr val="FF0000"/>
                </a:solidFill>
              </a:rPr>
              <a:t>red</a:t>
            </a:r>
            <a:r>
              <a:rPr lang="en-GB" sz="1700" dirty="0"/>
              <a:t>, </a:t>
            </a:r>
            <a:r>
              <a:rPr lang="en-GB" sz="1700" dirty="0">
                <a:solidFill>
                  <a:srgbClr val="FFC000"/>
                </a:solidFill>
              </a:rPr>
              <a:t>amber</a:t>
            </a:r>
            <a:r>
              <a:rPr lang="en-GB" sz="1700" dirty="0"/>
              <a:t> or </a:t>
            </a:r>
            <a:r>
              <a:rPr lang="en-GB" sz="1700" dirty="0">
                <a:solidFill>
                  <a:srgbClr val="00B050"/>
                </a:solidFill>
              </a:rPr>
              <a:t>green</a:t>
            </a:r>
            <a:r>
              <a:rPr lang="en-GB" sz="1700" dirty="0"/>
              <a:t>'</a:t>
            </a:r>
          </a:p>
          <a:p>
            <a:pPr marL="285750" indent="-285750">
              <a:buFont typeface="Arial" panose="020B0604020202020204" pitchFamily="34" charset="0"/>
              <a:buChar char="•"/>
            </a:pPr>
            <a:endParaRPr lang="en-GB" sz="1700" dirty="0"/>
          </a:p>
        </p:txBody>
      </p:sp>
    </p:spTree>
    <p:extLst>
      <p:ext uri="{BB962C8B-B14F-4D97-AF65-F5344CB8AC3E}">
        <p14:creationId xmlns:p14="http://schemas.microsoft.com/office/powerpoint/2010/main" val="130683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Legal &amp; Policy: Oversight Framework Cont'd</a:t>
            </a:r>
          </a:p>
        </p:txBody>
      </p:sp>
      <p:sp>
        <p:nvSpPr>
          <p:cNvPr id="3" name="Content Placeholder 2"/>
          <p:cNvSpPr>
            <a:spLocks noGrp="1"/>
          </p:cNvSpPr>
          <p:nvPr>
            <p:ph idx="1"/>
          </p:nvPr>
        </p:nvSpPr>
        <p:spPr/>
        <p:txBody>
          <a:bodyPr>
            <a:normAutofit/>
          </a:bodyPr>
          <a:lstStyle/>
          <a:p>
            <a:r>
              <a:rPr lang="en-GB" sz="1700" dirty="0">
                <a:solidFill>
                  <a:srgbClr val="FF0000"/>
                </a:solidFill>
              </a:rPr>
              <a:t>RED</a:t>
            </a:r>
            <a:r>
              <a:rPr lang="en-GB" sz="1700" dirty="0"/>
              <a:t> - There is something 'new' or 'sensitive' or 'down right sporty' about my analytic, I need to speak to MPLEG</a:t>
            </a:r>
          </a:p>
          <a:p>
            <a:r>
              <a:rPr lang="en-GB" sz="1700" dirty="0">
                <a:solidFill>
                  <a:srgbClr val="00B050"/>
                </a:solidFill>
              </a:rPr>
              <a:t>GREEN</a:t>
            </a:r>
            <a:r>
              <a:rPr lang="en-GB" sz="1700" dirty="0"/>
              <a:t> - Well trodden ground, nothing particularly sensitive ….. Just crack on  (90% of the time)</a:t>
            </a:r>
          </a:p>
          <a:p>
            <a:r>
              <a:rPr lang="en-GB" sz="1700" dirty="0">
                <a:solidFill>
                  <a:srgbClr val="FFC000"/>
                </a:solidFill>
              </a:rPr>
              <a:t>AMBER</a:t>
            </a:r>
            <a:r>
              <a:rPr lang="en-GB" sz="1700" dirty="0"/>
              <a:t> - </a:t>
            </a:r>
            <a:r>
              <a:rPr lang="en-GB" sz="1700" dirty="0" err="1"/>
              <a:t>Hmmmm</a:t>
            </a:r>
            <a:r>
              <a:rPr lang="en-GB" sz="1700" dirty="0"/>
              <a:t> …… sort of somewhere in between, I need to speak to a BCL</a:t>
            </a:r>
          </a:p>
          <a:p>
            <a:endParaRPr lang="en-GB" sz="1700" dirty="0"/>
          </a:p>
          <a:p>
            <a:r>
              <a:rPr lang="en-GB" sz="1700" b="1" dirty="0"/>
              <a:t>What's a BCL (Business Compliance Lead)?</a:t>
            </a:r>
          </a:p>
          <a:p>
            <a:r>
              <a:rPr lang="en-GB" sz="1700" dirty="0"/>
              <a:t>Someone, typically an experienced member of the ODM community with delegated authority to provide advise and make decisions around 'some' policy issues.  For example:</a:t>
            </a:r>
          </a:p>
          <a:p>
            <a:pPr marL="285750" indent="-285750">
              <a:buFont typeface="Arial" panose="020B0604020202020204" pitchFamily="34" charset="0"/>
              <a:buChar char="•"/>
            </a:pPr>
            <a:r>
              <a:rPr lang="en-GB" sz="1700" dirty="0"/>
              <a:t>The proportionality of a proposed technique</a:t>
            </a:r>
          </a:p>
          <a:p>
            <a:pPr marL="285750" indent="-285750">
              <a:buFont typeface="Arial" panose="020B0604020202020204" pitchFamily="34" charset="0"/>
              <a:buChar char="•"/>
            </a:pPr>
            <a:r>
              <a:rPr lang="en-GB" sz="1700" dirty="0"/>
              <a:t>Considerations around use of data on an unapproved platform</a:t>
            </a:r>
          </a:p>
          <a:p>
            <a:pPr marL="285750" indent="-285750">
              <a:buFont typeface="Arial" panose="020B0604020202020204" pitchFamily="34" charset="0"/>
              <a:buChar char="•"/>
            </a:pPr>
            <a:r>
              <a:rPr lang="en-GB" sz="1700" dirty="0"/>
              <a:t>Approach to merging protective markings</a:t>
            </a:r>
          </a:p>
          <a:p>
            <a:pPr marL="285750" indent="-285750">
              <a:buFont typeface="Arial" panose="020B0604020202020204" pitchFamily="34" charset="0"/>
              <a:buChar char="•"/>
            </a:pPr>
            <a:r>
              <a:rPr lang="en-GB" sz="1700" dirty="0"/>
              <a:t>Approach to providing provenance information</a:t>
            </a:r>
          </a:p>
          <a:p>
            <a:pPr marL="285750" indent="-285750">
              <a:buFont typeface="Arial" panose="020B0604020202020204" pitchFamily="34" charset="0"/>
              <a:buChar char="•"/>
            </a:pPr>
            <a:r>
              <a:rPr lang="en-GB" sz="1700" dirty="0"/>
              <a:t>…</a:t>
            </a:r>
          </a:p>
        </p:txBody>
      </p:sp>
    </p:spTree>
    <p:extLst>
      <p:ext uri="{BB962C8B-B14F-4D97-AF65-F5344CB8AC3E}">
        <p14:creationId xmlns:p14="http://schemas.microsoft.com/office/powerpoint/2010/main" val="114058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C64CFCED-AB82-4EA7-A55E-5804415CBDEB}"/>
              </a:ext>
            </a:extLst>
          </p:cNvPr>
          <p:cNvSpPr>
            <a:spLocks noGrp="1"/>
          </p:cNvSpPr>
          <p:nvPr>
            <p:ph type="subTitle" idx="16"/>
          </p:nvPr>
        </p:nvSpPr>
        <p:spPr/>
        <p:txBody>
          <a:bodyPr/>
          <a:lstStyle/>
          <a:p>
            <a:r>
              <a:rPr lang="en-GB" dirty="0"/>
              <a:t>Resources</a:t>
            </a:r>
          </a:p>
        </p:txBody>
      </p:sp>
      <p:sp>
        <p:nvSpPr>
          <p:cNvPr id="3" name="Title 2">
            <a:extLst>
              <a:ext uri="{FF2B5EF4-FFF2-40B4-BE49-F238E27FC236}">
                <a16:creationId xmlns:a16="http://schemas.microsoft.com/office/drawing/2014/main" id="{670D7C23-88A6-4545-A3CB-63D9D8A83DB1}"/>
              </a:ext>
            </a:extLst>
          </p:cNvPr>
          <p:cNvSpPr>
            <a:spLocks noGrp="1"/>
          </p:cNvSpPr>
          <p:nvPr>
            <p:ph type="title"/>
          </p:nvPr>
        </p:nvSpPr>
        <p:spPr/>
        <p:txBody>
          <a:bodyPr/>
          <a:lstStyle/>
          <a:p>
            <a:r>
              <a:rPr lang="en-GB" dirty="0"/>
              <a:t>Wrap up</a:t>
            </a:r>
          </a:p>
        </p:txBody>
      </p:sp>
    </p:spTree>
    <p:extLst>
      <p:ext uri="{BB962C8B-B14F-4D97-AF65-F5344CB8AC3E}">
        <p14:creationId xmlns:p14="http://schemas.microsoft.com/office/powerpoint/2010/main" val="83906497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5604F-D748-40A7-A7A4-D4F4CE6EF470}"/>
              </a:ext>
            </a:extLst>
          </p:cNvPr>
          <p:cNvSpPr>
            <a:spLocks noGrp="1"/>
          </p:cNvSpPr>
          <p:nvPr>
            <p:ph type="title"/>
          </p:nvPr>
        </p:nvSpPr>
        <p:spPr/>
        <p:txBody>
          <a:bodyPr/>
          <a:lstStyle/>
          <a:p>
            <a:r>
              <a:rPr lang="en-GB" dirty="0"/>
              <a:t>Resources</a:t>
            </a:r>
          </a:p>
        </p:txBody>
      </p:sp>
      <p:sp>
        <p:nvSpPr>
          <p:cNvPr id="3" name="Content Placeholder 2">
            <a:extLst>
              <a:ext uri="{FF2B5EF4-FFF2-40B4-BE49-F238E27FC236}">
                <a16:creationId xmlns:a16="http://schemas.microsoft.com/office/drawing/2014/main" id="{53DCA298-9C58-483A-9C47-C0F42E380BB0}"/>
              </a:ext>
            </a:extLst>
          </p:cNvPr>
          <p:cNvSpPr>
            <a:spLocks noGrp="1"/>
          </p:cNvSpPr>
          <p:nvPr>
            <p:ph idx="1"/>
          </p:nvPr>
        </p:nvSpPr>
        <p:spPr/>
        <p:txBody>
          <a:bodyPr>
            <a:normAutofit/>
          </a:bodyPr>
          <a:lstStyle/>
          <a:p>
            <a:r>
              <a:rPr lang="en-GB" dirty="0" err="1"/>
              <a:t>Lowside</a:t>
            </a:r>
            <a:r>
              <a:rPr lang="en-GB" dirty="0"/>
              <a:t> resources:</a:t>
            </a:r>
          </a:p>
          <a:p>
            <a:pPr lvl="1"/>
            <a:r>
              <a:rPr lang="en-GB" dirty="0"/>
              <a:t>realpython.com </a:t>
            </a:r>
          </a:p>
          <a:p>
            <a:pPr lvl="1"/>
            <a:r>
              <a:rPr lang="en-GB" dirty="0"/>
              <a:t>stackoverflow.com </a:t>
            </a:r>
          </a:p>
          <a:p>
            <a:pPr lvl="1"/>
            <a:endParaRPr lang="en-GB" dirty="0"/>
          </a:p>
          <a:p>
            <a:r>
              <a:rPr lang="en-GB" dirty="0" err="1"/>
              <a:t>Highside</a:t>
            </a:r>
            <a:r>
              <a:rPr lang="en-GB" dirty="0"/>
              <a:t> resources:</a:t>
            </a:r>
          </a:p>
          <a:p>
            <a:pPr lvl="1"/>
            <a:r>
              <a:rPr lang="en-GB" dirty="0"/>
              <a:t>‘go’ Python3</a:t>
            </a:r>
          </a:p>
          <a:p>
            <a:pPr lvl="1"/>
            <a:r>
              <a:rPr lang="en-GB" dirty="0"/>
              <a:t>‘go’ Heap</a:t>
            </a:r>
          </a:p>
          <a:p>
            <a:pPr lvl="1"/>
            <a:endParaRPr lang="en-GB" dirty="0"/>
          </a:p>
          <a:p>
            <a:pPr marL="0" indent="0">
              <a:buNone/>
            </a:pPr>
            <a:endParaRPr lang="en-GB" dirty="0"/>
          </a:p>
        </p:txBody>
      </p:sp>
    </p:spTree>
    <p:extLst>
      <p:ext uri="{BB962C8B-B14F-4D97-AF65-F5344CB8AC3E}">
        <p14:creationId xmlns:p14="http://schemas.microsoft.com/office/powerpoint/2010/main" val="2912906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20B47-A4F9-48AB-8D34-8DA4C817F781}"/>
              </a:ext>
            </a:extLst>
          </p:cNvPr>
          <p:cNvSpPr>
            <a:spLocks noGrp="1"/>
          </p:cNvSpPr>
          <p:nvPr>
            <p:ph type="title"/>
          </p:nvPr>
        </p:nvSpPr>
        <p:spPr/>
        <p:txBody>
          <a:bodyPr/>
          <a:lstStyle/>
          <a:p>
            <a:r>
              <a:rPr lang="en-GB" dirty="0"/>
              <a:t>Variables: Introduction</a:t>
            </a:r>
          </a:p>
        </p:txBody>
      </p:sp>
      <p:sp>
        <p:nvSpPr>
          <p:cNvPr id="3" name="Content Placeholder 2">
            <a:extLst>
              <a:ext uri="{FF2B5EF4-FFF2-40B4-BE49-F238E27FC236}">
                <a16:creationId xmlns:a16="http://schemas.microsoft.com/office/drawing/2014/main" id="{C3AF6B87-8657-466D-AE02-469246BC93C1}"/>
              </a:ext>
            </a:extLst>
          </p:cNvPr>
          <p:cNvSpPr>
            <a:spLocks noGrp="1"/>
          </p:cNvSpPr>
          <p:nvPr>
            <p:ph idx="1"/>
          </p:nvPr>
        </p:nvSpPr>
        <p:spPr/>
        <p:txBody>
          <a:bodyPr vert="horz" lIns="91440" tIns="45720" rIns="91440" bIns="45720" rtlCol="0" anchor="t">
            <a:normAutofit/>
          </a:bodyPr>
          <a:lstStyle/>
          <a:p>
            <a:r>
              <a:rPr lang="en-GB" dirty="0"/>
              <a:t>Once you have your variable stored in memory you can refer to it by using its name</a:t>
            </a:r>
          </a:p>
          <a:p>
            <a:r>
              <a:rPr lang="en-GB" dirty="0"/>
              <a:t>Here we find our first built in function…</a:t>
            </a:r>
          </a:p>
          <a:p>
            <a:pPr marL="0" indent="0">
              <a:buNone/>
            </a:pPr>
            <a:endParaRPr lang="en-GB" dirty="0">
              <a:solidFill>
                <a:schemeClr val="accent6"/>
              </a:solidFill>
            </a:endParaRPr>
          </a:p>
          <a:p>
            <a:pPr marL="0" indent="0">
              <a:buNone/>
            </a:pPr>
            <a:endParaRPr lang="en-GB" dirty="0">
              <a:solidFill>
                <a:schemeClr val="accent6"/>
              </a:solidFill>
              <a:latin typeface="Consolas" panose="020B0609020204030204" pitchFamily="49" charset="0"/>
            </a:endParaRPr>
          </a:p>
          <a:p>
            <a:pPr marL="0" indent="0">
              <a:buNone/>
            </a:pPr>
            <a:endParaRPr lang="en-GB" dirty="0">
              <a:solidFill>
                <a:schemeClr val="accent6"/>
              </a:solidFill>
            </a:endParaRPr>
          </a:p>
          <a:p>
            <a:pPr marL="0" indent="0">
              <a:buNone/>
            </a:pPr>
            <a:r>
              <a:rPr lang="en-GB" dirty="0"/>
              <a:t>We </a:t>
            </a:r>
            <a:r>
              <a:rPr lang="en-GB" u="sng" dirty="0"/>
              <a:t>call</a:t>
            </a:r>
            <a:r>
              <a:rPr lang="en-GB" dirty="0"/>
              <a:t> the print function and </a:t>
            </a:r>
            <a:r>
              <a:rPr lang="en-GB" u="sng" dirty="0"/>
              <a:t>pass</a:t>
            </a:r>
            <a:r>
              <a:rPr lang="en-GB" dirty="0"/>
              <a:t> it what we want it to print. In this case the value stored in our variable, </a:t>
            </a:r>
            <a:r>
              <a:rPr lang="en-GB" dirty="0">
                <a:solidFill>
                  <a:schemeClr val="accent6"/>
                </a:solidFill>
                <a:latin typeface="Consolas" panose="020B0609020204030204" pitchFamily="49" charset="0"/>
              </a:rPr>
              <a:t>word</a:t>
            </a:r>
          </a:p>
        </p:txBody>
      </p:sp>
      <p:pic>
        <p:nvPicPr>
          <p:cNvPr id="4" name="Picture 4">
            <a:extLst>
              <a:ext uri="{FF2B5EF4-FFF2-40B4-BE49-F238E27FC236}">
                <a16:creationId xmlns:a16="http://schemas.microsoft.com/office/drawing/2014/main" id="{A0AB43B1-D1DA-CFCD-3FA9-2043612CC2FD}"/>
              </a:ext>
            </a:extLst>
          </p:cNvPr>
          <p:cNvPicPr>
            <a:picLocks noChangeAspect="1"/>
          </p:cNvPicPr>
          <p:nvPr/>
        </p:nvPicPr>
        <p:blipFill>
          <a:blip r:embed="rId2"/>
          <a:stretch>
            <a:fillRect/>
          </a:stretch>
        </p:blipFill>
        <p:spPr>
          <a:xfrm>
            <a:off x="838200" y="2858670"/>
            <a:ext cx="9144000" cy="11406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5032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B199-3A93-4D37-968D-90A97531BCA5}"/>
              </a:ext>
            </a:extLst>
          </p:cNvPr>
          <p:cNvSpPr>
            <a:spLocks noGrp="1"/>
          </p:cNvSpPr>
          <p:nvPr>
            <p:ph type="title"/>
          </p:nvPr>
        </p:nvSpPr>
        <p:spPr/>
        <p:txBody>
          <a:bodyPr/>
          <a:lstStyle/>
          <a:p>
            <a:r>
              <a:rPr lang="en-GB" dirty="0"/>
              <a:t>Aside: Printing the Last Line in </a:t>
            </a:r>
            <a:r>
              <a:rPr lang="en-GB" dirty="0" err="1"/>
              <a:t>Jupyter</a:t>
            </a:r>
            <a:endParaRPr lang="en-GB" dirty="0"/>
          </a:p>
        </p:txBody>
      </p:sp>
      <p:sp>
        <p:nvSpPr>
          <p:cNvPr id="3" name="Content Placeholder 2">
            <a:extLst>
              <a:ext uri="{FF2B5EF4-FFF2-40B4-BE49-F238E27FC236}">
                <a16:creationId xmlns:a16="http://schemas.microsoft.com/office/drawing/2014/main" id="{4DF8FD98-2489-409E-B4A6-EF8854B808C1}"/>
              </a:ext>
            </a:extLst>
          </p:cNvPr>
          <p:cNvSpPr>
            <a:spLocks noGrp="1"/>
          </p:cNvSpPr>
          <p:nvPr>
            <p:ph idx="1"/>
          </p:nvPr>
        </p:nvSpPr>
        <p:spPr/>
        <p:txBody>
          <a:bodyPr vert="horz" lIns="91440" tIns="45720" rIns="91440" bIns="45720" rtlCol="0" anchor="t">
            <a:normAutofit/>
          </a:bodyPr>
          <a:lstStyle/>
          <a:p>
            <a:r>
              <a:rPr lang="en-GB" dirty="0">
                <a:latin typeface="Century Gothic"/>
              </a:rPr>
              <a:t>We used </a:t>
            </a:r>
            <a:r>
              <a:rPr lang="en-GB" dirty="0">
                <a:solidFill>
                  <a:schemeClr val="accent6"/>
                </a:solidFill>
                <a:latin typeface="Consolas"/>
              </a:rPr>
              <a:t>print()</a:t>
            </a:r>
            <a:r>
              <a:rPr lang="en-GB" dirty="0">
                <a:latin typeface="Century Gothic"/>
              </a:rPr>
              <a:t> in the last slide, but within CS the </a:t>
            </a:r>
            <a:r>
              <a:rPr lang="en-GB" u="sng" dirty="0">
                <a:latin typeface="Century Gothic"/>
              </a:rPr>
              <a:t>output</a:t>
            </a:r>
            <a:r>
              <a:rPr lang="en-GB" dirty="0">
                <a:latin typeface="Century Gothic"/>
              </a:rPr>
              <a:t> of the final line of a cell </a:t>
            </a:r>
            <a:endParaRPr lang="en-US">
              <a:latin typeface="Century Gothic"/>
            </a:endParaRPr>
          </a:p>
          <a:p>
            <a:endParaRPr lang="en-GB" dirty="0">
              <a:latin typeface="Century Gothic"/>
            </a:endParaRPr>
          </a:p>
          <a:p>
            <a:r>
              <a:rPr lang="en-GB" dirty="0">
                <a:latin typeface="Century Gothic"/>
              </a:rPr>
              <a:t>will be printed</a:t>
            </a:r>
          </a:p>
          <a:p>
            <a:pPr marL="0" indent="0">
              <a:buNone/>
            </a:pPr>
            <a:endParaRPr lang="en-GB" dirty="0">
              <a:solidFill>
                <a:schemeClr val="accent6"/>
              </a:solidFill>
              <a:latin typeface="Consolas" panose="020B0609020204030204" pitchFamily="49" charset="0"/>
            </a:endParaRPr>
          </a:p>
          <a:p>
            <a:pPr marL="0" indent="0">
              <a:buNone/>
            </a:pPr>
            <a:endParaRPr lang="en-GB" dirty="0">
              <a:solidFill>
                <a:schemeClr val="accent6"/>
              </a:solidFill>
              <a:latin typeface="Consolas"/>
            </a:endParaRPr>
          </a:p>
          <a:p>
            <a:pPr marL="0" indent="0">
              <a:buNone/>
            </a:pPr>
            <a:r>
              <a:rPr lang="en-GB" dirty="0">
                <a:latin typeface="Century Gothic"/>
              </a:rPr>
              <a:t>Is this same as…</a:t>
            </a:r>
          </a:p>
          <a:p>
            <a:pPr marL="0" indent="0">
              <a:buNone/>
            </a:pPr>
            <a:endParaRPr lang="en-GB" dirty="0"/>
          </a:p>
          <a:p>
            <a:pPr marL="0" indent="0">
              <a:buNone/>
            </a:pPr>
            <a:endParaRPr lang="en-GB" dirty="0">
              <a:solidFill>
                <a:srgbClr val="000000"/>
              </a:solidFill>
              <a:latin typeface="Century Gothic"/>
            </a:endParaRPr>
          </a:p>
          <a:p>
            <a:pPr marL="0" indent="0">
              <a:buNone/>
            </a:pPr>
            <a:endParaRPr lang="en-GB" dirty="0">
              <a:solidFill>
                <a:srgbClr val="70AD47"/>
              </a:solidFill>
              <a:latin typeface="Consolas"/>
            </a:endParaRPr>
          </a:p>
          <a:p>
            <a:pPr marL="0" indent="0">
              <a:buNone/>
            </a:pPr>
            <a:r>
              <a:rPr lang="en-GB" dirty="0"/>
              <a:t>… kind of</a:t>
            </a:r>
          </a:p>
          <a:p>
            <a:pPr marL="0" indent="0">
              <a:buNone/>
            </a:pPr>
            <a:endParaRPr lang="en-GB" dirty="0">
              <a:solidFill>
                <a:srgbClr val="000000"/>
              </a:solidFill>
            </a:endParaRPr>
          </a:p>
          <a:p>
            <a:pPr marL="0" indent="0">
              <a:buNone/>
            </a:pPr>
            <a:r>
              <a:rPr lang="en-GB" dirty="0">
                <a:solidFill>
                  <a:srgbClr val="000000"/>
                </a:solidFill>
                <a:latin typeface="Century Gothic"/>
              </a:rPr>
              <a:t>Best practise...use </a:t>
            </a:r>
            <a:r>
              <a:rPr lang="en-GB" dirty="0">
                <a:solidFill>
                  <a:schemeClr val="accent6"/>
                </a:solidFill>
                <a:latin typeface="Consolas"/>
              </a:rPr>
              <a:t>print()</a:t>
            </a:r>
          </a:p>
        </p:txBody>
      </p:sp>
      <p:pic>
        <p:nvPicPr>
          <p:cNvPr id="8" name="Picture 4" descr="Graphical user interface, text, application&#10;&#10;Description automatically generated">
            <a:extLst>
              <a:ext uri="{FF2B5EF4-FFF2-40B4-BE49-F238E27FC236}">
                <a16:creationId xmlns:a16="http://schemas.microsoft.com/office/drawing/2014/main" id="{29A662B0-7A95-9B0D-99D1-559D86FBDDC9}"/>
              </a:ext>
            </a:extLst>
          </p:cNvPr>
          <p:cNvPicPr>
            <a:picLocks noChangeAspect="1"/>
          </p:cNvPicPr>
          <p:nvPr/>
        </p:nvPicPr>
        <p:blipFill>
          <a:blip r:embed="rId2"/>
          <a:stretch>
            <a:fillRect/>
          </a:stretch>
        </p:blipFill>
        <p:spPr>
          <a:xfrm>
            <a:off x="838200" y="2486963"/>
            <a:ext cx="9144000" cy="1140661"/>
          </a:xfrm>
          <a:prstGeom prst="rect">
            <a:avLst/>
          </a:prstGeom>
          <a:ln>
            <a:noFill/>
          </a:ln>
          <a:effectLst>
            <a:outerShdw blurRad="292100" dist="139700" dir="2700000" algn="tl" rotWithShape="0">
              <a:srgbClr val="333333">
                <a:alpha val="65000"/>
              </a:srgbClr>
            </a:outerShdw>
          </a:effectLst>
        </p:spPr>
      </p:pic>
      <p:pic>
        <p:nvPicPr>
          <p:cNvPr id="9" name="Picture 9" descr="A picture containing text&#10;&#10;Description automatically generated">
            <a:extLst>
              <a:ext uri="{FF2B5EF4-FFF2-40B4-BE49-F238E27FC236}">
                <a16:creationId xmlns:a16="http://schemas.microsoft.com/office/drawing/2014/main" id="{AA08A2C4-0046-3BE1-3D8C-8CBE329A8053}"/>
              </a:ext>
            </a:extLst>
          </p:cNvPr>
          <p:cNvPicPr>
            <a:picLocks noChangeAspect="1"/>
          </p:cNvPicPr>
          <p:nvPr/>
        </p:nvPicPr>
        <p:blipFill>
          <a:blip r:embed="rId3"/>
          <a:stretch>
            <a:fillRect/>
          </a:stretch>
        </p:blipFill>
        <p:spPr>
          <a:xfrm>
            <a:off x="840059" y="4261544"/>
            <a:ext cx="9142266" cy="1192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0421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E3B0E-727F-4AD4-AEF1-D04B8092E52E}"/>
              </a:ext>
            </a:extLst>
          </p:cNvPr>
          <p:cNvSpPr>
            <a:spLocks noGrp="1"/>
          </p:cNvSpPr>
          <p:nvPr>
            <p:ph type="title"/>
          </p:nvPr>
        </p:nvSpPr>
        <p:spPr/>
        <p:txBody>
          <a:bodyPr/>
          <a:lstStyle/>
          <a:p>
            <a:r>
              <a:rPr lang="en-GB" dirty="0"/>
              <a:t>Aside: Reserved Words</a:t>
            </a:r>
          </a:p>
        </p:txBody>
      </p:sp>
      <p:sp>
        <p:nvSpPr>
          <p:cNvPr id="3" name="Content Placeholder 2">
            <a:extLst>
              <a:ext uri="{FF2B5EF4-FFF2-40B4-BE49-F238E27FC236}">
                <a16:creationId xmlns:a16="http://schemas.microsoft.com/office/drawing/2014/main" id="{E8E7DFE3-1B30-4A97-8D82-ABD209264F24}"/>
              </a:ext>
            </a:extLst>
          </p:cNvPr>
          <p:cNvSpPr>
            <a:spLocks noGrp="1"/>
          </p:cNvSpPr>
          <p:nvPr>
            <p:ph idx="1"/>
          </p:nvPr>
        </p:nvSpPr>
        <p:spPr/>
        <p:txBody>
          <a:bodyPr/>
          <a:lstStyle/>
          <a:p>
            <a:pPr marL="0">
              <a:buNone/>
              <a:defRPr/>
            </a:pPr>
            <a:r>
              <a:rPr lang="en-GB" dirty="0"/>
              <a:t>Python has a number of </a:t>
            </a:r>
            <a:r>
              <a:rPr lang="en-GB" dirty="0">
                <a:solidFill>
                  <a:srgbClr val="FF0000"/>
                </a:solidFill>
              </a:rPr>
              <a:t>reserved words</a:t>
            </a:r>
            <a:r>
              <a:rPr lang="en-GB" dirty="0"/>
              <a:t> with special meanings that are used to define Python's syntax.</a:t>
            </a:r>
          </a:p>
          <a:p>
            <a:pPr marL="0">
              <a:buNone/>
              <a:defRPr/>
            </a:pPr>
            <a:r>
              <a:rPr lang="en-GB" dirty="0"/>
              <a:t>They cannot not be used as variable names. </a:t>
            </a:r>
          </a:p>
          <a:p>
            <a:pPr marL="0">
              <a:buNone/>
              <a:defRPr/>
            </a:pPr>
            <a:r>
              <a:rPr lang="en-GB" dirty="0"/>
              <a:t>Don’t worry about remembering them, when you type these words, they’ll turn green which will remind you.</a:t>
            </a:r>
          </a:p>
          <a:p>
            <a:pPr marL="0" indent="0">
              <a:buNone/>
            </a:pPr>
            <a:r>
              <a:rPr lang="en-GB" dirty="0"/>
              <a:t> </a:t>
            </a:r>
          </a:p>
        </p:txBody>
      </p:sp>
      <p:pic>
        <p:nvPicPr>
          <p:cNvPr id="4" name="Picture 3">
            <a:extLst>
              <a:ext uri="{FF2B5EF4-FFF2-40B4-BE49-F238E27FC236}">
                <a16:creationId xmlns:a16="http://schemas.microsoft.com/office/drawing/2014/main" id="{1E8D4B0D-8662-43AC-BF79-D98B9919F4BE}"/>
              </a:ext>
            </a:extLst>
          </p:cNvPr>
          <p:cNvPicPr>
            <a:picLocks noChangeAspect="1"/>
          </p:cNvPicPr>
          <p:nvPr/>
        </p:nvPicPr>
        <p:blipFill>
          <a:blip r:embed="rId2"/>
          <a:stretch>
            <a:fillRect/>
          </a:stretch>
        </p:blipFill>
        <p:spPr>
          <a:xfrm>
            <a:off x="2017422" y="3786267"/>
            <a:ext cx="8157155" cy="2676376"/>
          </a:xfrm>
          <a:prstGeom prst="rect">
            <a:avLst/>
          </a:prstGeom>
        </p:spPr>
      </p:pic>
    </p:spTree>
    <p:extLst>
      <p:ext uri="{BB962C8B-B14F-4D97-AF65-F5344CB8AC3E}">
        <p14:creationId xmlns:p14="http://schemas.microsoft.com/office/powerpoint/2010/main" val="2244350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3A70D-7232-4C37-802F-1C6F2450F053}"/>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3115DFDE-15D7-4FF9-BB85-F50262986FDE}"/>
              </a:ext>
            </a:extLst>
          </p:cNvPr>
          <p:cNvSpPr>
            <a:spLocks noGrp="1"/>
          </p:cNvSpPr>
          <p:nvPr>
            <p:ph idx="1"/>
          </p:nvPr>
        </p:nvSpPr>
        <p:spPr/>
        <p:txBody>
          <a:bodyPr vert="horz" lIns="91440" tIns="45720" rIns="91440" bIns="45720" rtlCol="0" anchor="t">
            <a:normAutofit/>
          </a:bodyPr>
          <a:lstStyle/>
          <a:p>
            <a:r>
              <a:rPr lang="en-GB" dirty="0">
                <a:latin typeface="Century Gothic" panose="020B0502020202020204" pitchFamily="34" charset="0"/>
              </a:rPr>
              <a:t>Course Outline</a:t>
            </a:r>
          </a:p>
          <a:p>
            <a:pPr lvl="1"/>
            <a:r>
              <a:rPr lang="en-GB" dirty="0">
                <a:latin typeface="Century Gothic"/>
              </a:rPr>
              <a:t>Timings</a:t>
            </a:r>
          </a:p>
          <a:p>
            <a:pPr lvl="1"/>
            <a:r>
              <a:rPr lang="en-GB" dirty="0">
                <a:latin typeface="Century Gothic"/>
              </a:rPr>
              <a:t>Expectations during the course...</a:t>
            </a:r>
          </a:p>
          <a:p>
            <a:pPr lvl="1"/>
            <a:r>
              <a:rPr lang="en-GB" dirty="0">
                <a:latin typeface="Century Gothic"/>
              </a:rPr>
              <a:t>Expectations after the course...</a:t>
            </a:r>
          </a:p>
          <a:p>
            <a:pPr lvl="1"/>
            <a:r>
              <a:rPr lang="en-GB" dirty="0">
                <a:latin typeface="Century Gothic"/>
              </a:rPr>
              <a:t>Outcomes/aftermath</a:t>
            </a:r>
            <a:endParaRPr lang="en-GB" dirty="0"/>
          </a:p>
        </p:txBody>
      </p:sp>
    </p:spTree>
    <p:extLst>
      <p:ext uri="{BB962C8B-B14F-4D97-AF65-F5344CB8AC3E}">
        <p14:creationId xmlns:p14="http://schemas.microsoft.com/office/powerpoint/2010/main" val="117395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A4752-7D5B-48F3-9437-CDF485EFCD2A}"/>
              </a:ext>
            </a:extLst>
          </p:cNvPr>
          <p:cNvSpPr>
            <a:spLocks noGrp="1"/>
          </p:cNvSpPr>
          <p:nvPr>
            <p:ph type="title"/>
          </p:nvPr>
        </p:nvSpPr>
        <p:spPr/>
        <p:txBody>
          <a:bodyPr/>
          <a:lstStyle/>
          <a:p>
            <a:r>
              <a:rPr lang="en-GB" dirty="0"/>
              <a:t>Variables: Types</a:t>
            </a:r>
          </a:p>
        </p:txBody>
      </p:sp>
      <p:sp>
        <p:nvSpPr>
          <p:cNvPr id="3" name="Content Placeholder 2">
            <a:extLst>
              <a:ext uri="{FF2B5EF4-FFF2-40B4-BE49-F238E27FC236}">
                <a16:creationId xmlns:a16="http://schemas.microsoft.com/office/drawing/2014/main" id="{A064A15F-5735-4CE0-B395-1FBE1CA3F194}"/>
              </a:ext>
            </a:extLst>
          </p:cNvPr>
          <p:cNvSpPr>
            <a:spLocks noGrp="1"/>
          </p:cNvSpPr>
          <p:nvPr>
            <p:ph idx="1"/>
          </p:nvPr>
        </p:nvSpPr>
        <p:spPr/>
        <p:txBody>
          <a:bodyPr/>
          <a:lstStyle/>
          <a:p>
            <a:r>
              <a:rPr lang="en-GB" dirty="0"/>
              <a:t>Python is a dynamic language, meaning you don’t have to specify the variable type before assignment</a:t>
            </a:r>
          </a:p>
          <a:p>
            <a:endParaRPr lang="en-GB" dirty="0"/>
          </a:p>
          <a:p>
            <a:r>
              <a:rPr lang="en-GB" dirty="0"/>
              <a:t>Object Oriented Programming:</a:t>
            </a:r>
          </a:p>
          <a:p>
            <a:pPr lvl="1"/>
            <a:r>
              <a:rPr lang="en-GB" dirty="0"/>
              <a:t>This means that everything in Python is an object</a:t>
            </a:r>
          </a:p>
          <a:p>
            <a:pPr lvl="1"/>
            <a:r>
              <a:rPr lang="en-GB" dirty="0"/>
              <a:t>A variable will become one type of object or another when you define it</a:t>
            </a:r>
          </a:p>
          <a:p>
            <a:pPr lvl="1"/>
            <a:r>
              <a:rPr lang="en-GB" dirty="0"/>
              <a:t>Generally the value of the variable will determine what type of object it is</a:t>
            </a:r>
          </a:p>
          <a:p>
            <a:pPr lvl="1"/>
            <a:r>
              <a:rPr lang="en-GB" dirty="0"/>
              <a:t>The type of object determines what you can and can’t do with the variable</a:t>
            </a:r>
          </a:p>
          <a:p>
            <a:pPr lvl="1"/>
            <a:endParaRPr lang="en-GB" dirty="0"/>
          </a:p>
          <a:p>
            <a:pPr lvl="1"/>
            <a:endParaRPr lang="en-GB" dirty="0"/>
          </a:p>
        </p:txBody>
      </p:sp>
    </p:spTree>
    <p:extLst>
      <p:ext uri="{BB962C8B-B14F-4D97-AF65-F5344CB8AC3E}">
        <p14:creationId xmlns:p14="http://schemas.microsoft.com/office/powerpoint/2010/main" val="2199087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BFF84-68A8-42B7-8A32-29CCC471BF3C}"/>
              </a:ext>
            </a:extLst>
          </p:cNvPr>
          <p:cNvSpPr>
            <a:spLocks noGrp="1"/>
          </p:cNvSpPr>
          <p:nvPr>
            <p:ph type="title"/>
          </p:nvPr>
        </p:nvSpPr>
        <p:spPr/>
        <p:txBody>
          <a:bodyPr/>
          <a:lstStyle/>
          <a:p>
            <a:r>
              <a:rPr lang="en-GB" dirty="0"/>
              <a:t>Variables: Types</a:t>
            </a:r>
          </a:p>
        </p:txBody>
      </p:sp>
      <p:sp>
        <p:nvSpPr>
          <p:cNvPr id="3" name="Content Placeholder 2">
            <a:extLst>
              <a:ext uri="{FF2B5EF4-FFF2-40B4-BE49-F238E27FC236}">
                <a16:creationId xmlns:a16="http://schemas.microsoft.com/office/drawing/2014/main" id="{7E74E797-BE01-483E-A8A2-DD65133D8D82}"/>
              </a:ext>
            </a:extLst>
          </p:cNvPr>
          <p:cNvSpPr>
            <a:spLocks noGrp="1"/>
          </p:cNvSpPr>
          <p:nvPr>
            <p:ph idx="1"/>
          </p:nvPr>
        </p:nvSpPr>
        <p:spPr/>
        <p:txBody>
          <a:bodyPr vert="horz" lIns="91440" tIns="45720" rIns="91440" bIns="45720" rtlCol="0" anchor="t">
            <a:normAutofit/>
          </a:bodyPr>
          <a:lstStyle/>
          <a:p>
            <a:r>
              <a:rPr lang="en-GB" dirty="0"/>
              <a:t>So how do we know what kind of object our variable/data is?</a:t>
            </a:r>
          </a:p>
          <a:p>
            <a:pPr lvl="1"/>
            <a:r>
              <a:rPr lang="en-GB" dirty="0"/>
              <a:t>Using a sensibly named function; </a:t>
            </a:r>
            <a:r>
              <a:rPr lang="en-GB" sz="2000" dirty="0">
                <a:solidFill>
                  <a:schemeClr val="accent6"/>
                </a:solidFill>
                <a:latin typeface="Consolas" panose="020B0609020204030204" pitchFamily="49" charset="0"/>
              </a:rPr>
              <a:t>type()</a:t>
            </a:r>
          </a:p>
          <a:p>
            <a:pPr marL="457200" lvl="1" indent="0">
              <a:buNone/>
            </a:pPr>
            <a:r>
              <a:rPr lang="en-GB" dirty="0">
                <a:latin typeface="Century Gothic"/>
              </a:rPr>
              <a:t>Let’s look at the variable we defined earlier:</a:t>
            </a:r>
          </a:p>
          <a:p>
            <a:pPr marL="457200" lvl="1" indent="0">
              <a:buNone/>
            </a:pPr>
            <a:endParaRPr lang="en-GB" dirty="0"/>
          </a:p>
          <a:p>
            <a:pPr marL="457200" lvl="1" indent="0">
              <a:buNone/>
            </a:pPr>
            <a:endParaRPr lang="en-GB" dirty="0">
              <a:solidFill>
                <a:schemeClr val="accent6"/>
              </a:solidFill>
            </a:endParaRPr>
          </a:p>
          <a:p>
            <a:pPr marL="457200" lvl="1" indent="0">
              <a:buNone/>
            </a:pPr>
            <a:endParaRPr lang="en-GB" dirty="0">
              <a:solidFill>
                <a:schemeClr val="accent6"/>
              </a:solidFill>
              <a:latin typeface="Century Gothic"/>
            </a:endParaRPr>
          </a:p>
          <a:p>
            <a:pPr marL="457200" lvl="1" indent="0">
              <a:buNone/>
            </a:pPr>
            <a:endParaRPr lang="en-GB" dirty="0">
              <a:solidFill>
                <a:schemeClr val="accent6"/>
              </a:solidFill>
              <a:latin typeface="Century Gothic"/>
            </a:endParaRPr>
          </a:p>
          <a:p>
            <a:r>
              <a:rPr lang="en-GB" dirty="0"/>
              <a:t>Python automatically knows what type to use based on the value we provided</a:t>
            </a:r>
          </a:p>
          <a:p>
            <a:endParaRPr lang="en-GB" dirty="0"/>
          </a:p>
          <a:p>
            <a:r>
              <a:rPr lang="en-GB" dirty="0">
                <a:latin typeface="Century Gothic"/>
              </a:rPr>
              <a:t>Once it has been defined as an object, the type of object determines what you can and can’t do it</a:t>
            </a:r>
          </a:p>
          <a:p>
            <a:pPr lvl="1"/>
            <a:r>
              <a:rPr lang="en-GB" dirty="0"/>
              <a:t>For example; you can conduct mathematical functions on numbers, but not strings</a:t>
            </a:r>
          </a:p>
          <a:p>
            <a:endParaRPr lang="en-GB" dirty="0"/>
          </a:p>
        </p:txBody>
      </p:sp>
      <p:pic>
        <p:nvPicPr>
          <p:cNvPr id="4" name="Picture 4" descr="A picture containing application&#10;&#10;Description automatically generated">
            <a:extLst>
              <a:ext uri="{FF2B5EF4-FFF2-40B4-BE49-F238E27FC236}">
                <a16:creationId xmlns:a16="http://schemas.microsoft.com/office/drawing/2014/main" id="{5D4BA69A-25B1-78DD-3985-5FA9FE1069AE}"/>
              </a:ext>
            </a:extLst>
          </p:cNvPr>
          <p:cNvPicPr>
            <a:picLocks noChangeAspect="1"/>
          </p:cNvPicPr>
          <p:nvPr/>
        </p:nvPicPr>
        <p:blipFill>
          <a:blip r:embed="rId2"/>
          <a:stretch>
            <a:fillRect/>
          </a:stretch>
        </p:blipFill>
        <p:spPr>
          <a:xfrm>
            <a:off x="793595" y="3034015"/>
            <a:ext cx="9136565" cy="975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83551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F82C3-1591-4D78-8D93-C331BEDB5E0A}"/>
              </a:ext>
            </a:extLst>
          </p:cNvPr>
          <p:cNvSpPr>
            <a:spLocks noGrp="1"/>
          </p:cNvSpPr>
          <p:nvPr>
            <p:ph type="title"/>
          </p:nvPr>
        </p:nvSpPr>
        <p:spPr/>
        <p:txBody>
          <a:bodyPr/>
          <a:lstStyle/>
          <a:p>
            <a:r>
              <a:rPr lang="en-GB" dirty="0"/>
              <a:t>Aside: Functions and Methods</a:t>
            </a:r>
          </a:p>
        </p:txBody>
      </p:sp>
      <p:sp>
        <p:nvSpPr>
          <p:cNvPr id="3" name="Content Placeholder 2">
            <a:extLst>
              <a:ext uri="{FF2B5EF4-FFF2-40B4-BE49-F238E27FC236}">
                <a16:creationId xmlns:a16="http://schemas.microsoft.com/office/drawing/2014/main" id="{2B7B2C5D-8BF2-494E-AD97-F6A932766948}"/>
              </a:ext>
            </a:extLst>
          </p:cNvPr>
          <p:cNvSpPr>
            <a:spLocks noGrp="1"/>
          </p:cNvSpPr>
          <p:nvPr>
            <p:ph idx="1"/>
          </p:nvPr>
        </p:nvSpPr>
        <p:spPr/>
        <p:txBody>
          <a:bodyPr vert="horz" lIns="91440" tIns="45720" rIns="91440" bIns="45720" rtlCol="0" anchor="t">
            <a:normAutofit/>
          </a:bodyPr>
          <a:lstStyle/>
          <a:p>
            <a:r>
              <a:rPr lang="en-GB" dirty="0">
                <a:latin typeface="Century Gothic"/>
              </a:rPr>
              <a:t>You may have noticed a combination of two functions;</a:t>
            </a:r>
          </a:p>
          <a:p>
            <a:pPr marL="0" indent="0">
              <a:buNone/>
            </a:pPr>
            <a:endParaRPr lang="en-GB" dirty="0"/>
          </a:p>
          <a:p>
            <a:r>
              <a:rPr lang="en-GB" dirty="0"/>
              <a:t>You can </a:t>
            </a:r>
            <a:r>
              <a:rPr lang="en-GB" i="1" dirty="0"/>
              <a:t>nest</a:t>
            </a:r>
            <a:r>
              <a:rPr lang="en-GB" dirty="0"/>
              <a:t> functions, so long as what you’re nesting is valid for the function you’re calling</a:t>
            </a:r>
          </a:p>
          <a:p>
            <a:endParaRPr lang="en-GB" dirty="0"/>
          </a:p>
          <a:p>
            <a:endParaRPr lang="en-GB" dirty="0">
              <a:solidFill>
                <a:srgbClr val="000000"/>
              </a:solidFill>
            </a:endParaRPr>
          </a:p>
          <a:p>
            <a:endParaRPr lang="en-GB" dirty="0"/>
          </a:p>
          <a:p>
            <a:r>
              <a:rPr lang="en-GB" dirty="0">
                <a:latin typeface="Century Gothic"/>
              </a:rPr>
              <a:t>Python gets the type or class of object, then prints it.</a:t>
            </a:r>
          </a:p>
          <a:p>
            <a:pPr marL="0" indent="0">
              <a:buNone/>
            </a:pPr>
            <a:endParaRPr lang="en-GB" dirty="0"/>
          </a:p>
          <a:p>
            <a:pPr marL="457200" lvl="1" indent="0">
              <a:buNone/>
            </a:pPr>
            <a:endParaRPr lang="en-GB" dirty="0"/>
          </a:p>
          <a:p>
            <a:pPr marL="457200" lvl="1" indent="0">
              <a:buNone/>
            </a:pPr>
            <a:endParaRPr lang="en-GB" dirty="0"/>
          </a:p>
        </p:txBody>
      </p:sp>
      <p:pic>
        <p:nvPicPr>
          <p:cNvPr id="5" name="Picture 4" descr="A picture containing application&#10;&#10;Description automatically generated">
            <a:extLst>
              <a:ext uri="{FF2B5EF4-FFF2-40B4-BE49-F238E27FC236}">
                <a16:creationId xmlns:a16="http://schemas.microsoft.com/office/drawing/2014/main" id="{A804239C-212C-CC0E-86B1-C5482E45C8C0}"/>
              </a:ext>
            </a:extLst>
          </p:cNvPr>
          <p:cNvPicPr>
            <a:picLocks noChangeAspect="1"/>
          </p:cNvPicPr>
          <p:nvPr/>
        </p:nvPicPr>
        <p:blipFill>
          <a:blip r:embed="rId2"/>
          <a:stretch>
            <a:fillRect/>
          </a:stretch>
        </p:blipFill>
        <p:spPr>
          <a:xfrm>
            <a:off x="840058" y="3489356"/>
            <a:ext cx="9136565" cy="975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4125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37FC-3590-4CA9-97F3-DB8EB094D9E6}"/>
              </a:ext>
            </a:extLst>
          </p:cNvPr>
          <p:cNvSpPr>
            <a:spLocks noGrp="1"/>
          </p:cNvSpPr>
          <p:nvPr>
            <p:ph type="title"/>
          </p:nvPr>
        </p:nvSpPr>
        <p:spPr/>
        <p:txBody>
          <a:bodyPr/>
          <a:lstStyle/>
          <a:p>
            <a:r>
              <a:rPr lang="en-GB" dirty="0"/>
              <a:t>Aside: Functions and Methods</a:t>
            </a:r>
          </a:p>
        </p:txBody>
      </p:sp>
      <p:sp>
        <p:nvSpPr>
          <p:cNvPr id="3" name="Content Placeholder 2">
            <a:extLst>
              <a:ext uri="{FF2B5EF4-FFF2-40B4-BE49-F238E27FC236}">
                <a16:creationId xmlns:a16="http://schemas.microsoft.com/office/drawing/2014/main" id="{A415D119-0233-4ABE-93E3-C75BAC080069}"/>
              </a:ext>
            </a:extLst>
          </p:cNvPr>
          <p:cNvSpPr>
            <a:spLocks noGrp="1"/>
          </p:cNvSpPr>
          <p:nvPr>
            <p:ph idx="1"/>
          </p:nvPr>
        </p:nvSpPr>
        <p:spPr/>
        <p:txBody>
          <a:bodyPr vert="horz" lIns="91440" tIns="45720" rIns="91440" bIns="45720" rtlCol="0" anchor="t">
            <a:normAutofit/>
          </a:bodyPr>
          <a:lstStyle/>
          <a:p>
            <a:r>
              <a:rPr lang="en-GB" dirty="0">
                <a:latin typeface="Century Gothic"/>
              </a:rPr>
              <a:t>We’ve just encountered our first built in functions </a:t>
            </a:r>
            <a:r>
              <a:rPr lang="en-GB" dirty="0">
                <a:solidFill>
                  <a:schemeClr val="accent6"/>
                </a:solidFill>
                <a:latin typeface="Consolas"/>
              </a:rPr>
              <a:t>print() </a:t>
            </a:r>
            <a:r>
              <a:rPr lang="en-GB" dirty="0">
                <a:latin typeface="Century Gothic"/>
              </a:rPr>
              <a:t>and </a:t>
            </a:r>
            <a:r>
              <a:rPr lang="en-GB" dirty="0">
                <a:solidFill>
                  <a:schemeClr val="accent6"/>
                </a:solidFill>
                <a:latin typeface="Consolas"/>
              </a:rPr>
              <a:t>type()</a:t>
            </a:r>
          </a:p>
          <a:p>
            <a:endParaRPr lang="en-GB" dirty="0">
              <a:solidFill>
                <a:schemeClr val="accent6"/>
              </a:solidFill>
              <a:latin typeface="Consolas" panose="020B0609020204030204" pitchFamily="49" charset="0"/>
            </a:endParaRPr>
          </a:p>
          <a:p>
            <a:r>
              <a:rPr lang="en-GB" dirty="0">
                <a:latin typeface="Century Gothic"/>
              </a:rPr>
              <a:t>As a brief aside we’ll just look at the syntax of functions</a:t>
            </a:r>
          </a:p>
          <a:p>
            <a:pPr lvl="1"/>
            <a:r>
              <a:rPr lang="en-GB" dirty="0">
                <a:latin typeface="Century Gothic"/>
              </a:rPr>
              <a:t>A Python function follows the syntax format we’ve seen with </a:t>
            </a:r>
            <a:r>
              <a:rPr lang="en-GB" sz="2000" dirty="0">
                <a:solidFill>
                  <a:schemeClr val="accent6"/>
                </a:solidFill>
                <a:latin typeface="Consolas"/>
              </a:rPr>
              <a:t>print(word)</a:t>
            </a:r>
            <a:r>
              <a:rPr lang="en-GB" dirty="0">
                <a:latin typeface="Century Gothic"/>
              </a:rPr>
              <a:t>;</a:t>
            </a:r>
          </a:p>
          <a:p>
            <a:pPr marL="914400" lvl="2" indent="0">
              <a:buNone/>
            </a:pPr>
            <a:r>
              <a:rPr lang="en-GB" sz="2000" dirty="0">
                <a:solidFill>
                  <a:schemeClr val="accent6"/>
                </a:solidFill>
                <a:latin typeface="Consolas" panose="020B0609020204030204" pitchFamily="49" charset="0"/>
              </a:rPr>
              <a:t>function(object)</a:t>
            </a:r>
            <a:endParaRPr lang="en-GB" dirty="0">
              <a:solidFill>
                <a:schemeClr val="accent6"/>
              </a:solidFill>
            </a:endParaRPr>
          </a:p>
          <a:p>
            <a:pPr lvl="1"/>
            <a:endParaRPr lang="en-GB" dirty="0">
              <a:latin typeface="Century Gothic"/>
            </a:endParaRPr>
          </a:p>
          <a:p>
            <a:pPr lvl="1"/>
            <a:endParaRPr lang="en-GB" dirty="0">
              <a:latin typeface="Century Gothic"/>
            </a:endParaRPr>
          </a:p>
          <a:p>
            <a:pPr lvl="1"/>
            <a:r>
              <a:rPr lang="en-GB" dirty="0">
                <a:latin typeface="Century Gothic"/>
              </a:rPr>
              <a:t>Within the parentheses it is expecting an object, in our example, that’s the variable </a:t>
            </a:r>
            <a:r>
              <a:rPr lang="en-GB" sz="2000" dirty="0">
                <a:solidFill>
                  <a:schemeClr val="accent6"/>
                </a:solidFill>
                <a:latin typeface="Consolas"/>
              </a:rPr>
              <a:t>word</a:t>
            </a:r>
            <a:endParaRPr lang="en-GB">
              <a:solidFill>
                <a:schemeClr val="accent6"/>
              </a:solidFill>
            </a:endParaRPr>
          </a:p>
          <a:p>
            <a:pPr lvl="1"/>
            <a:r>
              <a:rPr lang="en-GB" dirty="0"/>
              <a:t>Functions may expect different inputs and there’s a couple of ways we can investigate this;</a:t>
            </a:r>
            <a:endParaRPr lang="en-GB"/>
          </a:p>
          <a:p>
            <a:pPr lvl="2"/>
            <a:r>
              <a:rPr lang="en-GB" dirty="0"/>
              <a:t>Docstrings – these should exist for most functions and can be accessed by typing the function name and first the open parentheses then holding </a:t>
            </a:r>
            <a:r>
              <a:rPr lang="en-GB" dirty="0" err="1"/>
              <a:t>shift+tab</a:t>
            </a:r>
            <a:endParaRPr lang="en-GB" dirty="0"/>
          </a:p>
          <a:p>
            <a:pPr lvl="2"/>
            <a:r>
              <a:rPr lang="en-GB" dirty="0" err="1"/>
              <a:t>dir</a:t>
            </a:r>
            <a:r>
              <a:rPr lang="en-GB" dirty="0"/>
              <a:t> – a function in its own right, will show you what is held within a module </a:t>
            </a:r>
            <a:r>
              <a:rPr lang="en-GB" dirty="0" err="1"/>
              <a:t>ie</a:t>
            </a:r>
            <a:r>
              <a:rPr lang="en-GB" dirty="0"/>
              <a:t> what it can do</a:t>
            </a:r>
          </a:p>
        </p:txBody>
      </p:sp>
      <p:sp>
        <p:nvSpPr>
          <p:cNvPr id="5" name="Rectangle: Rounded Corners 4">
            <a:extLst>
              <a:ext uri="{FF2B5EF4-FFF2-40B4-BE49-F238E27FC236}">
                <a16:creationId xmlns:a16="http://schemas.microsoft.com/office/drawing/2014/main" id="{8F4FA611-6922-69F5-4DC6-02A8166E8EE7}"/>
              </a:ext>
            </a:extLst>
          </p:cNvPr>
          <p:cNvSpPr/>
          <p:nvPr/>
        </p:nvSpPr>
        <p:spPr>
          <a:xfrm>
            <a:off x="4294573" y="3347437"/>
            <a:ext cx="5712652" cy="958627"/>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Anytime you call a function you will follow with ( ), most of the time you will be required to provide an object...the thing the function will use to carry out, well, its function!</a:t>
            </a:r>
          </a:p>
        </p:txBody>
      </p:sp>
      <p:sp>
        <p:nvSpPr>
          <p:cNvPr id="6" name="Arrow: Bent-Up 5">
            <a:extLst>
              <a:ext uri="{FF2B5EF4-FFF2-40B4-BE49-F238E27FC236}">
                <a16:creationId xmlns:a16="http://schemas.microsoft.com/office/drawing/2014/main" id="{F31A6623-A374-B3DC-4CF4-95627B5AF85B}"/>
              </a:ext>
            </a:extLst>
          </p:cNvPr>
          <p:cNvSpPr/>
          <p:nvPr/>
        </p:nvSpPr>
        <p:spPr>
          <a:xfrm flipH="1">
            <a:off x="3397793" y="3691023"/>
            <a:ext cx="900546" cy="493568"/>
          </a:xfrm>
          <a:prstGeom prst="bentUp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a:cs typeface="Calibri"/>
            </a:endParaRPr>
          </a:p>
        </p:txBody>
      </p:sp>
      <p:sp>
        <p:nvSpPr>
          <p:cNvPr id="8" name="Arrow: Curved Right 7">
            <a:extLst>
              <a:ext uri="{FF2B5EF4-FFF2-40B4-BE49-F238E27FC236}">
                <a16:creationId xmlns:a16="http://schemas.microsoft.com/office/drawing/2014/main" id="{C1023FF2-1A71-AEAB-5E8D-C125E4C43EEE}"/>
              </a:ext>
            </a:extLst>
          </p:cNvPr>
          <p:cNvSpPr/>
          <p:nvPr/>
        </p:nvSpPr>
        <p:spPr>
          <a:xfrm flipH="1" flipV="1">
            <a:off x="10007831" y="2985447"/>
            <a:ext cx="675410" cy="952499"/>
          </a:xfrm>
          <a:prstGeom prst="curved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cs typeface="Calibri"/>
            </a:endParaRPr>
          </a:p>
        </p:txBody>
      </p:sp>
    </p:spTree>
    <p:extLst>
      <p:ext uri="{BB962C8B-B14F-4D97-AF65-F5344CB8AC3E}">
        <p14:creationId xmlns:p14="http://schemas.microsoft.com/office/powerpoint/2010/main" val="1822586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B0BF9-30B8-2748-217F-C275D4C9203C}"/>
              </a:ext>
            </a:extLst>
          </p:cNvPr>
          <p:cNvSpPr>
            <a:spLocks noGrp="1"/>
          </p:cNvSpPr>
          <p:nvPr>
            <p:ph type="title"/>
          </p:nvPr>
        </p:nvSpPr>
        <p:spPr/>
        <p:txBody>
          <a:bodyPr/>
          <a:lstStyle/>
          <a:p>
            <a:r>
              <a:rPr lang="en-GB" dirty="0">
                <a:cs typeface="Calibri Light"/>
              </a:rPr>
              <a:t>Docstrings</a:t>
            </a:r>
            <a:endParaRPr lang="en-GB" dirty="0"/>
          </a:p>
        </p:txBody>
      </p:sp>
      <p:sp>
        <p:nvSpPr>
          <p:cNvPr id="3" name="Content Placeholder 2">
            <a:extLst>
              <a:ext uri="{FF2B5EF4-FFF2-40B4-BE49-F238E27FC236}">
                <a16:creationId xmlns:a16="http://schemas.microsoft.com/office/drawing/2014/main" id="{A4A7B98E-19CA-A4C1-ADF2-07D330ADE3DD}"/>
              </a:ext>
            </a:extLst>
          </p:cNvPr>
          <p:cNvSpPr>
            <a:spLocks noGrp="1"/>
          </p:cNvSpPr>
          <p:nvPr>
            <p:ph idx="1"/>
          </p:nvPr>
        </p:nvSpPr>
        <p:spPr/>
        <p:txBody>
          <a:bodyPr vert="horz" lIns="91440" tIns="45720" rIns="91440" bIns="45720" rtlCol="0" anchor="t">
            <a:normAutofit/>
          </a:bodyPr>
          <a:lstStyle/>
          <a:p>
            <a:r>
              <a:rPr lang="en-GB" dirty="0">
                <a:latin typeface="Century Gothic"/>
              </a:rPr>
              <a:t>These should exist for most functions you will encounter, especially on the course and can be useful ways of seeing both what a function can do and what it's expecting from you.</a:t>
            </a:r>
          </a:p>
          <a:p>
            <a:r>
              <a:rPr lang="en-GB" dirty="0">
                <a:latin typeface="Century Gothic"/>
              </a:rPr>
              <a:t>Type the function, open the parentheses and with the cursor between the parentheses, hold </a:t>
            </a:r>
            <a:r>
              <a:rPr lang="en-GB" dirty="0" err="1">
                <a:latin typeface="Century Gothic"/>
              </a:rPr>
              <a:t>shift+tab</a:t>
            </a:r>
            <a:endParaRPr lang="en-GB" dirty="0" err="1"/>
          </a:p>
          <a:p>
            <a:endParaRPr lang="en-GB" dirty="0"/>
          </a:p>
          <a:p>
            <a:endParaRPr lang="en-GB" dirty="0"/>
          </a:p>
        </p:txBody>
      </p:sp>
      <p:pic>
        <p:nvPicPr>
          <p:cNvPr id="4" name="Picture 4" descr="Text&#10;&#10;Description automatically generated">
            <a:extLst>
              <a:ext uri="{FF2B5EF4-FFF2-40B4-BE49-F238E27FC236}">
                <a16:creationId xmlns:a16="http://schemas.microsoft.com/office/drawing/2014/main" id="{4D7F08C7-40B2-2751-3799-253AFB061EE4}"/>
              </a:ext>
            </a:extLst>
          </p:cNvPr>
          <p:cNvPicPr>
            <a:picLocks noChangeAspect="1"/>
          </p:cNvPicPr>
          <p:nvPr/>
        </p:nvPicPr>
        <p:blipFill>
          <a:blip r:embed="rId2"/>
          <a:stretch>
            <a:fillRect/>
          </a:stretch>
        </p:blipFill>
        <p:spPr>
          <a:xfrm>
            <a:off x="1400175" y="3462009"/>
            <a:ext cx="9144000" cy="3296306"/>
          </a:xfrm>
          <a:prstGeom prst="rect">
            <a:avLst/>
          </a:prstGeom>
        </p:spPr>
      </p:pic>
    </p:spTree>
    <p:extLst>
      <p:ext uri="{BB962C8B-B14F-4D97-AF65-F5344CB8AC3E}">
        <p14:creationId xmlns:p14="http://schemas.microsoft.com/office/powerpoint/2010/main" val="3421209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A6C26-7BF7-4E00-80C0-2D12F6AFFE70}"/>
              </a:ext>
            </a:extLst>
          </p:cNvPr>
          <p:cNvSpPr>
            <a:spLocks noGrp="1"/>
          </p:cNvSpPr>
          <p:nvPr>
            <p:ph type="title"/>
          </p:nvPr>
        </p:nvSpPr>
        <p:spPr/>
        <p:txBody>
          <a:bodyPr/>
          <a:lstStyle/>
          <a:p>
            <a:r>
              <a:rPr lang="en-GB" dirty="0" err="1">
                <a:solidFill>
                  <a:schemeClr val="accent6"/>
                </a:solidFill>
                <a:latin typeface="Consolas"/>
                <a:ea typeface="+mn-ea"/>
                <a:cs typeface="Calibri Light"/>
              </a:rPr>
              <a:t>dir</a:t>
            </a:r>
            <a:r>
              <a:rPr lang="en-GB" dirty="0">
                <a:solidFill>
                  <a:schemeClr val="accent6"/>
                </a:solidFill>
                <a:latin typeface="Consolas"/>
                <a:ea typeface="+mn-ea"/>
                <a:cs typeface="Calibri Light"/>
              </a:rPr>
              <a:t>()</a:t>
            </a:r>
          </a:p>
        </p:txBody>
      </p:sp>
      <p:sp>
        <p:nvSpPr>
          <p:cNvPr id="3" name="Content Placeholder 2">
            <a:extLst>
              <a:ext uri="{FF2B5EF4-FFF2-40B4-BE49-F238E27FC236}">
                <a16:creationId xmlns:a16="http://schemas.microsoft.com/office/drawing/2014/main" id="{93AFC310-7116-47BE-8D31-033B553F848F}"/>
              </a:ext>
            </a:extLst>
          </p:cNvPr>
          <p:cNvSpPr>
            <a:spLocks noGrp="1"/>
          </p:cNvSpPr>
          <p:nvPr>
            <p:ph idx="1"/>
          </p:nvPr>
        </p:nvSpPr>
        <p:spPr/>
        <p:txBody>
          <a:bodyPr vert="horz" lIns="91440" tIns="45720" rIns="91440" bIns="45720" rtlCol="0" anchor="t">
            <a:normAutofit/>
          </a:bodyPr>
          <a:lstStyle/>
          <a:p>
            <a:r>
              <a:rPr lang="en-GB" dirty="0">
                <a:latin typeface="Century Gothic"/>
              </a:rPr>
              <a:t>It’s hard to remember all the properties and </a:t>
            </a:r>
            <a:r>
              <a:rPr lang="en-GB" u="sng" dirty="0">
                <a:latin typeface="Century Gothic"/>
              </a:rPr>
              <a:t>methods</a:t>
            </a:r>
            <a:r>
              <a:rPr lang="en-GB" dirty="0">
                <a:latin typeface="Century Gothic"/>
              </a:rPr>
              <a:t> of a specified object. This is where </a:t>
            </a:r>
            <a:r>
              <a:rPr lang="en-GB" dirty="0" err="1">
                <a:solidFill>
                  <a:schemeClr val="accent6"/>
                </a:solidFill>
                <a:latin typeface="Consolas"/>
              </a:rPr>
              <a:t>dir</a:t>
            </a:r>
            <a:r>
              <a:rPr lang="en-GB" dirty="0">
                <a:solidFill>
                  <a:schemeClr val="accent6"/>
                </a:solidFill>
                <a:latin typeface="Consolas"/>
              </a:rPr>
              <a:t>() </a:t>
            </a:r>
            <a:r>
              <a:rPr lang="en-GB" dirty="0">
                <a:latin typeface="Century Gothic"/>
              </a:rPr>
              <a:t>is really useful.</a:t>
            </a:r>
          </a:p>
          <a:p>
            <a:r>
              <a:rPr lang="en-GB" dirty="0">
                <a:latin typeface="Century Gothic"/>
              </a:rPr>
              <a:t>This will return </a:t>
            </a:r>
            <a:r>
              <a:rPr lang="en-GB" u="sng" dirty="0">
                <a:latin typeface="Century Gothic"/>
              </a:rPr>
              <a:t>all</a:t>
            </a:r>
            <a:r>
              <a:rPr lang="en-GB" dirty="0">
                <a:latin typeface="Century Gothic"/>
              </a:rPr>
              <a:t> the properties and methods available on the datatype passed, even built-ins that are default for all objects.</a:t>
            </a:r>
          </a:p>
          <a:p>
            <a:pPr marL="0" indent="0">
              <a:buNone/>
            </a:pPr>
            <a:endParaRPr lang="en-GB" dirty="0"/>
          </a:p>
        </p:txBody>
      </p:sp>
      <p:pic>
        <p:nvPicPr>
          <p:cNvPr id="4" name="Picture 4" descr="Text, letter&#10;&#10;Description automatically generated">
            <a:extLst>
              <a:ext uri="{FF2B5EF4-FFF2-40B4-BE49-F238E27FC236}">
                <a16:creationId xmlns:a16="http://schemas.microsoft.com/office/drawing/2014/main" id="{1185CDA0-E6CF-CC47-29C5-03B8880225D5}"/>
              </a:ext>
            </a:extLst>
          </p:cNvPr>
          <p:cNvPicPr>
            <a:picLocks noChangeAspect="1"/>
          </p:cNvPicPr>
          <p:nvPr/>
        </p:nvPicPr>
        <p:blipFill>
          <a:blip r:embed="rId2"/>
          <a:stretch>
            <a:fillRect/>
          </a:stretch>
        </p:blipFill>
        <p:spPr>
          <a:xfrm>
            <a:off x="836468" y="3142597"/>
            <a:ext cx="9619785" cy="36516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40920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A6C26-7BF7-4E00-80C0-2D12F6AFFE70}"/>
              </a:ext>
            </a:extLst>
          </p:cNvPr>
          <p:cNvSpPr>
            <a:spLocks noGrp="1"/>
          </p:cNvSpPr>
          <p:nvPr>
            <p:ph type="title"/>
          </p:nvPr>
        </p:nvSpPr>
        <p:spPr/>
        <p:txBody>
          <a:bodyPr>
            <a:normAutofit/>
          </a:bodyPr>
          <a:lstStyle/>
          <a:p>
            <a:r>
              <a:rPr lang="en-GB" dirty="0" err="1">
                <a:solidFill>
                  <a:schemeClr val="accent6"/>
                </a:solidFill>
                <a:latin typeface="Consolas"/>
                <a:ea typeface="+mn-ea"/>
                <a:cs typeface="Calibri Light"/>
              </a:rPr>
              <a:t>dir</a:t>
            </a:r>
            <a:r>
              <a:rPr lang="en-GB" dirty="0">
                <a:solidFill>
                  <a:schemeClr val="accent6"/>
                </a:solidFill>
                <a:latin typeface="Consolas"/>
                <a:ea typeface="+mn-ea"/>
                <a:cs typeface="Calibri Light"/>
              </a:rPr>
              <a:t>()</a:t>
            </a:r>
          </a:p>
        </p:txBody>
      </p:sp>
      <p:sp>
        <p:nvSpPr>
          <p:cNvPr id="3" name="Content Placeholder 2">
            <a:extLst>
              <a:ext uri="{FF2B5EF4-FFF2-40B4-BE49-F238E27FC236}">
                <a16:creationId xmlns:a16="http://schemas.microsoft.com/office/drawing/2014/main" id="{93AFC310-7116-47BE-8D31-033B553F848F}"/>
              </a:ext>
            </a:extLst>
          </p:cNvPr>
          <p:cNvSpPr>
            <a:spLocks noGrp="1"/>
          </p:cNvSpPr>
          <p:nvPr>
            <p:ph idx="1"/>
          </p:nvPr>
        </p:nvSpPr>
        <p:spPr/>
        <p:txBody>
          <a:bodyPr vert="horz" lIns="91440" tIns="45720" rIns="91440" bIns="45720" rtlCol="0" anchor="t">
            <a:normAutofit/>
          </a:bodyPr>
          <a:lstStyle/>
          <a:p>
            <a:r>
              <a:rPr lang="en-GB" dirty="0">
                <a:latin typeface="Century Gothic"/>
              </a:rPr>
              <a:t>You can pass an example of a data type, like </a:t>
            </a:r>
            <a:r>
              <a:rPr lang="en-GB" dirty="0">
                <a:solidFill>
                  <a:schemeClr val="accent6"/>
                </a:solidFill>
                <a:latin typeface="Consolas"/>
              </a:rPr>
              <a:t>'hello'</a:t>
            </a:r>
            <a:r>
              <a:rPr lang="en-GB" dirty="0">
                <a:latin typeface="Century Gothic"/>
              </a:rPr>
              <a:t>, or a variable name representing a particular data type, like </a:t>
            </a:r>
            <a:r>
              <a:rPr lang="en-GB" dirty="0">
                <a:solidFill>
                  <a:schemeClr val="accent6"/>
                </a:solidFill>
                <a:latin typeface="Consolas"/>
              </a:rPr>
              <a:t>word</a:t>
            </a:r>
            <a:r>
              <a:rPr lang="en-GB" dirty="0">
                <a:latin typeface="Century Gothic"/>
              </a:rPr>
              <a:t>. The result is the same.</a:t>
            </a:r>
            <a:endParaRPr lang="en-US" dirty="0"/>
          </a:p>
          <a:p>
            <a:pPr marL="0" indent="0">
              <a:buNone/>
            </a:pPr>
            <a:endParaRPr lang="en-GB" dirty="0"/>
          </a:p>
        </p:txBody>
      </p:sp>
      <p:pic>
        <p:nvPicPr>
          <p:cNvPr id="5" name="Picture 5" descr="Text, letter&#10;&#10;Description automatically generated">
            <a:extLst>
              <a:ext uri="{FF2B5EF4-FFF2-40B4-BE49-F238E27FC236}">
                <a16:creationId xmlns:a16="http://schemas.microsoft.com/office/drawing/2014/main" id="{42DBD4DE-CEF0-63EF-D094-1CD12A3E8CE8}"/>
              </a:ext>
            </a:extLst>
          </p:cNvPr>
          <p:cNvPicPr>
            <a:picLocks noChangeAspect="1"/>
          </p:cNvPicPr>
          <p:nvPr/>
        </p:nvPicPr>
        <p:blipFill>
          <a:blip r:embed="rId2"/>
          <a:stretch>
            <a:fillRect/>
          </a:stretch>
        </p:blipFill>
        <p:spPr>
          <a:xfrm>
            <a:off x="840291" y="2750838"/>
            <a:ext cx="8987882" cy="34271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16329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37FC-3590-4CA9-97F3-DB8EB094D9E6}"/>
              </a:ext>
            </a:extLst>
          </p:cNvPr>
          <p:cNvSpPr>
            <a:spLocks noGrp="1"/>
          </p:cNvSpPr>
          <p:nvPr>
            <p:ph type="title"/>
          </p:nvPr>
        </p:nvSpPr>
        <p:spPr/>
        <p:txBody>
          <a:bodyPr/>
          <a:lstStyle/>
          <a:p>
            <a:r>
              <a:rPr lang="en-GB" dirty="0"/>
              <a:t>Aside: Functions and Methods</a:t>
            </a:r>
          </a:p>
        </p:txBody>
      </p:sp>
      <p:sp>
        <p:nvSpPr>
          <p:cNvPr id="3" name="Content Placeholder 2">
            <a:extLst>
              <a:ext uri="{FF2B5EF4-FFF2-40B4-BE49-F238E27FC236}">
                <a16:creationId xmlns:a16="http://schemas.microsoft.com/office/drawing/2014/main" id="{A415D119-0233-4ABE-93E3-C75BAC080069}"/>
              </a:ext>
            </a:extLst>
          </p:cNvPr>
          <p:cNvSpPr>
            <a:spLocks noGrp="1"/>
          </p:cNvSpPr>
          <p:nvPr>
            <p:ph idx="1"/>
          </p:nvPr>
        </p:nvSpPr>
        <p:spPr/>
        <p:txBody>
          <a:bodyPr vert="horz" lIns="91440" tIns="45720" rIns="91440" bIns="45720" rtlCol="0" anchor="t">
            <a:normAutofit/>
          </a:bodyPr>
          <a:lstStyle/>
          <a:p>
            <a:r>
              <a:rPr lang="en-GB" dirty="0">
                <a:latin typeface="Century Gothic"/>
              </a:rPr>
              <a:t>Methods are functions that only apply to certain types of object. These methods are what are displayed when we use </a:t>
            </a:r>
            <a:r>
              <a:rPr lang="en-GB" dirty="0" err="1">
                <a:solidFill>
                  <a:schemeClr val="accent6"/>
                </a:solidFill>
                <a:latin typeface="Consolas"/>
              </a:rPr>
              <a:t>dir</a:t>
            </a:r>
            <a:r>
              <a:rPr lang="en-GB" dirty="0">
                <a:solidFill>
                  <a:schemeClr val="accent6"/>
                </a:solidFill>
                <a:latin typeface="Consolas"/>
              </a:rPr>
              <a:t>()</a:t>
            </a:r>
            <a:endParaRPr lang="en-GB" dirty="0">
              <a:solidFill>
                <a:schemeClr val="accent6"/>
              </a:solidFill>
              <a:latin typeface="Consolas" panose="020B0609020204030204" pitchFamily="49" charset="0"/>
            </a:endParaRPr>
          </a:p>
          <a:p>
            <a:endParaRPr lang="en-GB" dirty="0"/>
          </a:p>
          <a:p>
            <a:r>
              <a:rPr lang="en-GB" dirty="0"/>
              <a:t>As a result we </a:t>
            </a:r>
            <a:r>
              <a:rPr lang="en-GB" u="sng" dirty="0"/>
              <a:t>call</a:t>
            </a:r>
            <a:r>
              <a:rPr lang="en-GB" dirty="0"/>
              <a:t> them in a different way;</a:t>
            </a:r>
          </a:p>
          <a:p>
            <a:pPr marL="457200" lvl="1" indent="0">
              <a:buNone/>
            </a:pPr>
            <a:r>
              <a:rPr lang="en-GB" sz="2000" dirty="0" err="1">
                <a:solidFill>
                  <a:schemeClr val="accent6"/>
                </a:solidFill>
                <a:latin typeface="Consolas"/>
              </a:rPr>
              <a:t>object.method</a:t>
            </a:r>
            <a:r>
              <a:rPr lang="en-GB" sz="2000" dirty="0">
                <a:solidFill>
                  <a:schemeClr val="accent6"/>
                </a:solidFill>
                <a:latin typeface="Consolas"/>
              </a:rPr>
              <a:t>(argument)</a:t>
            </a:r>
          </a:p>
          <a:p>
            <a:pPr marL="457200" lvl="1" indent="0">
              <a:buNone/>
            </a:pPr>
            <a:endParaRPr lang="en-GB" dirty="0"/>
          </a:p>
          <a:p>
            <a:r>
              <a:rPr lang="en-GB" dirty="0"/>
              <a:t>Our current object, the variable </a:t>
            </a:r>
            <a:r>
              <a:rPr lang="en-GB" dirty="0">
                <a:solidFill>
                  <a:schemeClr val="accent6"/>
                </a:solidFill>
                <a:latin typeface="Consolas" panose="020B0609020204030204" pitchFamily="49" charset="0"/>
              </a:rPr>
              <a:t>word</a:t>
            </a:r>
            <a:r>
              <a:rPr lang="en-GB" dirty="0"/>
              <a:t>, is a string…we know this</a:t>
            </a:r>
          </a:p>
          <a:p>
            <a:pPr lvl="1"/>
            <a:r>
              <a:rPr lang="en-GB" dirty="0">
                <a:latin typeface="Century Gothic"/>
              </a:rPr>
              <a:t>We can use a method on strings that turns all valid characters within it to uppercase</a:t>
            </a:r>
          </a:p>
          <a:p>
            <a:pPr marL="457200" lvl="1" indent="0">
              <a:buNone/>
            </a:pPr>
            <a:r>
              <a:rPr lang="en-GB" sz="2000" dirty="0" err="1">
                <a:solidFill>
                  <a:schemeClr val="accent6"/>
                </a:solidFill>
                <a:latin typeface="Consolas" panose="020B0609020204030204" pitchFamily="49" charset="0"/>
              </a:rPr>
              <a:t>word.upper</a:t>
            </a:r>
            <a:r>
              <a:rPr lang="en-GB" sz="2000" dirty="0">
                <a:solidFill>
                  <a:schemeClr val="accent6"/>
                </a:solidFill>
                <a:latin typeface="Consolas" panose="020B0609020204030204" pitchFamily="49" charset="0"/>
              </a:rPr>
              <a:t>()</a:t>
            </a:r>
          </a:p>
          <a:p>
            <a:pPr lvl="1"/>
            <a:r>
              <a:rPr lang="en-GB" dirty="0">
                <a:latin typeface="Century Gothic"/>
              </a:rPr>
              <a:t>Because </a:t>
            </a:r>
            <a:r>
              <a:rPr lang="en-GB" sz="2000" dirty="0">
                <a:solidFill>
                  <a:schemeClr val="accent6"/>
                </a:solidFill>
                <a:latin typeface="Consolas"/>
              </a:rPr>
              <a:t>word</a:t>
            </a:r>
            <a:r>
              <a:rPr lang="en-GB" dirty="0">
                <a:latin typeface="Century Gothic"/>
              </a:rPr>
              <a:t> is a string, this is perfectly valid, but it wouldn’t make sense to include this method for use against a variable that can’t be uppercase…like numbers</a:t>
            </a:r>
          </a:p>
          <a:p>
            <a:pPr lvl="1"/>
            <a:r>
              <a:rPr lang="en-GB" dirty="0">
                <a:latin typeface="Century Gothic"/>
              </a:rPr>
              <a:t>Just briefly, in case you’re wondering, as we’ll come back to it, </a:t>
            </a:r>
            <a:r>
              <a:rPr lang="en-GB" sz="2000" dirty="0">
                <a:solidFill>
                  <a:schemeClr val="accent6"/>
                </a:solidFill>
                <a:latin typeface="Consolas"/>
              </a:rPr>
              <a:t>.upper() </a:t>
            </a:r>
            <a:r>
              <a:rPr lang="en-GB" dirty="0">
                <a:latin typeface="Century Gothic"/>
              </a:rPr>
              <a:t>does not require an argument, not all methods do</a:t>
            </a:r>
          </a:p>
          <a:p>
            <a:pPr lvl="1"/>
            <a:endParaRPr lang="en-GB" dirty="0"/>
          </a:p>
        </p:txBody>
      </p:sp>
      <p:sp>
        <p:nvSpPr>
          <p:cNvPr id="9" name="Rectangle: Rounded Corners 8">
            <a:extLst>
              <a:ext uri="{FF2B5EF4-FFF2-40B4-BE49-F238E27FC236}">
                <a16:creationId xmlns:a16="http://schemas.microsoft.com/office/drawing/2014/main" id="{4640A82B-368D-A932-EAA8-5A42C7508F90}"/>
              </a:ext>
            </a:extLst>
          </p:cNvPr>
          <p:cNvSpPr/>
          <p:nvPr/>
        </p:nvSpPr>
        <p:spPr>
          <a:xfrm>
            <a:off x="6841211" y="3311935"/>
            <a:ext cx="4630266" cy="601006"/>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Methods always (mostly) require the parentheses, whether or not an argument is being passed</a:t>
            </a:r>
          </a:p>
        </p:txBody>
      </p:sp>
      <p:sp>
        <p:nvSpPr>
          <p:cNvPr id="8" name="Arrow: Bent-Up 7">
            <a:extLst>
              <a:ext uri="{FF2B5EF4-FFF2-40B4-BE49-F238E27FC236}">
                <a16:creationId xmlns:a16="http://schemas.microsoft.com/office/drawing/2014/main" id="{90A7A2E9-6F20-E024-030B-4BCAC0EDBC5B}"/>
              </a:ext>
            </a:extLst>
          </p:cNvPr>
          <p:cNvSpPr/>
          <p:nvPr/>
        </p:nvSpPr>
        <p:spPr>
          <a:xfrm flipH="1">
            <a:off x="3778792" y="3578454"/>
            <a:ext cx="3065319" cy="242455"/>
          </a:xfrm>
          <a:prstGeom prst="bentUp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a:cs typeface="Calibri"/>
            </a:endParaRPr>
          </a:p>
        </p:txBody>
      </p:sp>
    </p:spTree>
    <p:extLst>
      <p:ext uri="{BB962C8B-B14F-4D97-AF65-F5344CB8AC3E}">
        <p14:creationId xmlns:p14="http://schemas.microsoft.com/office/powerpoint/2010/main" val="3975553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C6E23-E63D-487D-B265-A4D421EE14A5}"/>
              </a:ext>
            </a:extLst>
          </p:cNvPr>
          <p:cNvSpPr>
            <a:spLocks noGrp="1"/>
          </p:cNvSpPr>
          <p:nvPr>
            <p:ph type="title"/>
          </p:nvPr>
        </p:nvSpPr>
        <p:spPr/>
        <p:txBody>
          <a:bodyPr/>
          <a:lstStyle/>
          <a:p>
            <a:r>
              <a:rPr lang="en-GB" dirty="0"/>
              <a:t>Variables: Assignment</a:t>
            </a:r>
          </a:p>
        </p:txBody>
      </p:sp>
      <p:sp>
        <p:nvSpPr>
          <p:cNvPr id="3" name="Content Placeholder 2">
            <a:extLst>
              <a:ext uri="{FF2B5EF4-FFF2-40B4-BE49-F238E27FC236}">
                <a16:creationId xmlns:a16="http://schemas.microsoft.com/office/drawing/2014/main" id="{C2A70364-5BE2-4318-B793-D6546DF1F818}"/>
              </a:ext>
            </a:extLst>
          </p:cNvPr>
          <p:cNvSpPr>
            <a:spLocks noGrp="1"/>
          </p:cNvSpPr>
          <p:nvPr>
            <p:ph idx="1"/>
          </p:nvPr>
        </p:nvSpPr>
        <p:spPr/>
        <p:txBody>
          <a:bodyPr vert="horz" lIns="91440" tIns="45720" rIns="91440" bIns="45720" rtlCol="0" anchor="t">
            <a:normAutofit/>
          </a:bodyPr>
          <a:lstStyle/>
          <a:p>
            <a:r>
              <a:rPr lang="en-GB" dirty="0"/>
              <a:t>We mentioned that variables are just names that refer to values stored in memory…what does that mean?</a:t>
            </a:r>
          </a:p>
          <a:p>
            <a:pPr marL="0" indent="0">
              <a:buNone/>
            </a:pPr>
            <a:endParaRPr lang="en-GB" dirty="0">
              <a:solidFill>
                <a:schemeClr val="accent6"/>
              </a:solidFill>
              <a:latin typeface="Consolas"/>
            </a:endParaRPr>
          </a:p>
          <a:p>
            <a:pPr marL="0" indent="0">
              <a:buNone/>
            </a:pPr>
            <a:endParaRPr lang="en-GB" dirty="0">
              <a:solidFill>
                <a:schemeClr val="accent6"/>
              </a:solidFill>
              <a:latin typeface="Consolas" panose="020B0609020204030204" pitchFamily="49" charset="0"/>
            </a:endParaRPr>
          </a:p>
          <a:p>
            <a:pPr marL="0" indent="0">
              <a:buNone/>
            </a:pPr>
            <a:endParaRPr lang="en-GB" dirty="0">
              <a:solidFill>
                <a:schemeClr val="accent6"/>
              </a:solidFill>
              <a:latin typeface="Consolas" panose="020B0609020204030204" pitchFamily="49" charset="0"/>
            </a:endParaRPr>
          </a:p>
        </p:txBody>
      </p:sp>
      <p:pic>
        <p:nvPicPr>
          <p:cNvPr id="6" name="Picture 6" descr="A picture containing text&#10;&#10;Description automatically generated">
            <a:extLst>
              <a:ext uri="{FF2B5EF4-FFF2-40B4-BE49-F238E27FC236}">
                <a16:creationId xmlns:a16="http://schemas.microsoft.com/office/drawing/2014/main" id="{BDB3ECA7-952C-5DD6-11E2-286E2F1209DE}"/>
              </a:ext>
            </a:extLst>
          </p:cNvPr>
          <p:cNvPicPr>
            <a:picLocks noChangeAspect="1"/>
          </p:cNvPicPr>
          <p:nvPr/>
        </p:nvPicPr>
        <p:blipFill>
          <a:blip r:embed="rId2"/>
          <a:stretch>
            <a:fillRect/>
          </a:stretch>
        </p:blipFill>
        <p:spPr>
          <a:xfrm>
            <a:off x="812181" y="2633001"/>
            <a:ext cx="9136565" cy="1350388"/>
          </a:xfrm>
          <a:prstGeom prst="rect">
            <a:avLst/>
          </a:prstGeom>
          <a:ln>
            <a:noFill/>
          </a:ln>
          <a:effectLst>
            <a:outerShdw blurRad="292100" dist="139700" dir="2700000" algn="tl" rotWithShape="0">
              <a:srgbClr val="333333">
                <a:alpha val="65000"/>
              </a:srgbClr>
            </a:outerShdw>
          </a:effectLst>
        </p:spPr>
      </p:pic>
      <p:pic>
        <p:nvPicPr>
          <p:cNvPr id="7" name="Picture 7" descr="Graphical user interface, text, application&#10;&#10;Description automatically generated">
            <a:extLst>
              <a:ext uri="{FF2B5EF4-FFF2-40B4-BE49-F238E27FC236}">
                <a16:creationId xmlns:a16="http://schemas.microsoft.com/office/drawing/2014/main" id="{4D908F8E-5F69-CD6A-BE69-733E8D903E7D}"/>
              </a:ext>
            </a:extLst>
          </p:cNvPr>
          <p:cNvPicPr>
            <a:picLocks noChangeAspect="1"/>
          </p:cNvPicPr>
          <p:nvPr/>
        </p:nvPicPr>
        <p:blipFill>
          <a:blip r:embed="rId3"/>
          <a:stretch>
            <a:fillRect/>
          </a:stretch>
        </p:blipFill>
        <p:spPr>
          <a:xfrm>
            <a:off x="5534025" y="2388653"/>
            <a:ext cx="6311590" cy="1846054"/>
          </a:xfrm>
          <a:prstGeom prst="rect">
            <a:avLst/>
          </a:prstGeom>
          <a:ln>
            <a:noFill/>
          </a:ln>
          <a:effectLst>
            <a:outerShdw blurRad="292100" dist="139700" dir="2700000" algn="tl" rotWithShape="0">
              <a:srgbClr val="333333">
                <a:alpha val="65000"/>
              </a:srgbClr>
            </a:outerShdw>
          </a:effectLst>
        </p:spPr>
      </p:pic>
      <p:pic>
        <p:nvPicPr>
          <p:cNvPr id="8" name="Picture 8" descr="A picture containing text&#10;&#10;Description automatically generated">
            <a:extLst>
              <a:ext uri="{FF2B5EF4-FFF2-40B4-BE49-F238E27FC236}">
                <a16:creationId xmlns:a16="http://schemas.microsoft.com/office/drawing/2014/main" id="{6F7F8083-B0B1-09A0-61D1-17D9CA4E02CD}"/>
              </a:ext>
            </a:extLst>
          </p:cNvPr>
          <p:cNvPicPr>
            <a:picLocks noChangeAspect="1"/>
          </p:cNvPicPr>
          <p:nvPr/>
        </p:nvPicPr>
        <p:blipFill>
          <a:blip r:embed="rId4"/>
          <a:stretch>
            <a:fillRect/>
          </a:stretch>
        </p:blipFill>
        <p:spPr>
          <a:xfrm>
            <a:off x="840059" y="4952279"/>
            <a:ext cx="9136565" cy="1172319"/>
          </a:xfrm>
          <a:prstGeom prst="rect">
            <a:avLst/>
          </a:prstGeom>
          <a:ln>
            <a:noFill/>
          </a:ln>
          <a:effectLst>
            <a:outerShdw blurRad="292100" dist="139700" dir="2700000" algn="tl" rotWithShape="0">
              <a:srgbClr val="333333">
                <a:alpha val="65000"/>
              </a:srgbClr>
            </a:outerShdw>
          </a:effectLst>
        </p:spPr>
      </p:pic>
      <p:pic>
        <p:nvPicPr>
          <p:cNvPr id="11" name="Picture 11" descr="Graphical user interface, application&#10;&#10;Description automatically generated">
            <a:extLst>
              <a:ext uri="{FF2B5EF4-FFF2-40B4-BE49-F238E27FC236}">
                <a16:creationId xmlns:a16="http://schemas.microsoft.com/office/drawing/2014/main" id="{4CE5E045-E352-A9FF-ACF9-A01C14FAEC01}"/>
              </a:ext>
            </a:extLst>
          </p:cNvPr>
          <p:cNvPicPr>
            <a:picLocks noChangeAspect="1"/>
          </p:cNvPicPr>
          <p:nvPr/>
        </p:nvPicPr>
        <p:blipFill>
          <a:blip r:embed="rId5"/>
          <a:stretch>
            <a:fillRect/>
          </a:stretch>
        </p:blipFill>
        <p:spPr>
          <a:xfrm>
            <a:off x="5532863" y="4484649"/>
            <a:ext cx="6395224" cy="18659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22883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95A3-051B-40F7-B851-A565A302F9F8}"/>
              </a:ext>
            </a:extLst>
          </p:cNvPr>
          <p:cNvSpPr>
            <a:spLocks noGrp="1"/>
          </p:cNvSpPr>
          <p:nvPr>
            <p:ph type="title"/>
          </p:nvPr>
        </p:nvSpPr>
        <p:spPr/>
        <p:txBody>
          <a:bodyPr/>
          <a:lstStyle/>
          <a:p>
            <a:r>
              <a:rPr lang="en-GB" dirty="0"/>
              <a:t>Variables: Assignment</a:t>
            </a:r>
          </a:p>
        </p:txBody>
      </p:sp>
      <p:sp>
        <p:nvSpPr>
          <p:cNvPr id="5" name="Teardrop 4">
            <a:extLst>
              <a:ext uri="{FF2B5EF4-FFF2-40B4-BE49-F238E27FC236}">
                <a16:creationId xmlns:a16="http://schemas.microsoft.com/office/drawing/2014/main" id="{FBEE6BE4-51F4-49A1-ADD9-00B8DF83FBC5}"/>
              </a:ext>
            </a:extLst>
          </p:cNvPr>
          <p:cNvSpPr/>
          <p:nvPr/>
        </p:nvSpPr>
        <p:spPr>
          <a:xfrm>
            <a:off x="4902506" y="2280492"/>
            <a:ext cx="1101687" cy="1005289"/>
          </a:xfrm>
          <a:prstGeom prst="teardrop">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8E606F7B-E389-4736-A8F2-7DEBD0C05843}"/>
              </a:ext>
            </a:extLst>
          </p:cNvPr>
          <p:cNvSpPr txBox="1"/>
          <p:nvPr/>
        </p:nvSpPr>
        <p:spPr>
          <a:xfrm>
            <a:off x="5034708" y="2598470"/>
            <a:ext cx="892367" cy="369332"/>
          </a:xfrm>
          <a:prstGeom prst="rect">
            <a:avLst/>
          </a:prstGeom>
          <a:noFill/>
        </p:spPr>
        <p:txBody>
          <a:bodyPr wrap="square" rtlCol="0">
            <a:spAutoFit/>
          </a:bodyPr>
          <a:lstStyle/>
          <a:p>
            <a:pPr algn="ctr"/>
            <a:r>
              <a:rPr lang="en-GB" dirty="0"/>
              <a:t>5</a:t>
            </a:r>
          </a:p>
        </p:txBody>
      </p:sp>
      <p:sp>
        <p:nvSpPr>
          <p:cNvPr id="7" name="TextBox 6">
            <a:extLst>
              <a:ext uri="{FF2B5EF4-FFF2-40B4-BE49-F238E27FC236}">
                <a16:creationId xmlns:a16="http://schemas.microsoft.com/office/drawing/2014/main" id="{6C6C7348-70D5-4F91-BD12-635DA410EFD9}"/>
              </a:ext>
            </a:extLst>
          </p:cNvPr>
          <p:cNvSpPr txBox="1"/>
          <p:nvPr/>
        </p:nvSpPr>
        <p:spPr>
          <a:xfrm>
            <a:off x="4632593" y="1841349"/>
            <a:ext cx="2159306" cy="369332"/>
          </a:xfrm>
          <a:prstGeom prst="rect">
            <a:avLst/>
          </a:prstGeom>
          <a:noFill/>
        </p:spPr>
        <p:txBody>
          <a:bodyPr wrap="square" rtlCol="0">
            <a:spAutoFit/>
          </a:bodyPr>
          <a:lstStyle/>
          <a:p>
            <a:r>
              <a:rPr lang="en-GB" dirty="0"/>
              <a:t>Memory location</a:t>
            </a:r>
          </a:p>
        </p:txBody>
      </p:sp>
      <p:sp>
        <p:nvSpPr>
          <p:cNvPr id="8" name="TextBox 7">
            <a:extLst>
              <a:ext uri="{FF2B5EF4-FFF2-40B4-BE49-F238E27FC236}">
                <a16:creationId xmlns:a16="http://schemas.microsoft.com/office/drawing/2014/main" id="{E7FBA8D0-180E-4955-A98B-E363FF47AA80}"/>
              </a:ext>
            </a:extLst>
          </p:cNvPr>
          <p:cNvSpPr txBox="1"/>
          <p:nvPr/>
        </p:nvSpPr>
        <p:spPr>
          <a:xfrm>
            <a:off x="1826964" y="2598470"/>
            <a:ext cx="517793" cy="369332"/>
          </a:xfrm>
          <a:prstGeom prst="rect">
            <a:avLst/>
          </a:prstGeom>
          <a:noFill/>
        </p:spPr>
        <p:txBody>
          <a:bodyPr wrap="square" rtlCol="0">
            <a:spAutoFit/>
          </a:bodyPr>
          <a:lstStyle/>
          <a:p>
            <a:pPr algn="ctr"/>
            <a:r>
              <a:rPr lang="en-GB" dirty="0"/>
              <a:t>A</a:t>
            </a:r>
          </a:p>
        </p:txBody>
      </p:sp>
      <p:sp>
        <p:nvSpPr>
          <p:cNvPr id="9" name="TextBox 8">
            <a:extLst>
              <a:ext uri="{FF2B5EF4-FFF2-40B4-BE49-F238E27FC236}">
                <a16:creationId xmlns:a16="http://schemas.microsoft.com/office/drawing/2014/main" id="{4F6AA281-1A33-47B3-B908-CCA4E2B79820}"/>
              </a:ext>
            </a:extLst>
          </p:cNvPr>
          <p:cNvSpPr txBox="1"/>
          <p:nvPr/>
        </p:nvSpPr>
        <p:spPr>
          <a:xfrm>
            <a:off x="8561942" y="2566204"/>
            <a:ext cx="517793" cy="369332"/>
          </a:xfrm>
          <a:prstGeom prst="rect">
            <a:avLst/>
          </a:prstGeom>
          <a:noFill/>
        </p:spPr>
        <p:txBody>
          <a:bodyPr wrap="square" rtlCol="0">
            <a:spAutoFit/>
          </a:bodyPr>
          <a:lstStyle/>
          <a:p>
            <a:pPr algn="ctr"/>
            <a:r>
              <a:rPr lang="en-GB" dirty="0"/>
              <a:t>B</a:t>
            </a:r>
          </a:p>
        </p:txBody>
      </p:sp>
      <p:sp>
        <p:nvSpPr>
          <p:cNvPr id="10" name="Arrow: Right 9">
            <a:extLst>
              <a:ext uri="{FF2B5EF4-FFF2-40B4-BE49-F238E27FC236}">
                <a16:creationId xmlns:a16="http://schemas.microsoft.com/office/drawing/2014/main" id="{C1E102E4-6AD7-48F8-9FDC-3F0C47F7862E}"/>
              </a:ext>
            </a:extLst>
          </p:cNvPr>
          <p:cNvSpPr/>
          <p:nvPr/>
        </p:nvSpPr>
        <p:spPr>
          <a:xfrm flipH="1">
            <a:off x="6136396" y="2598470"/>
            <a:ext cx="2348428" cy="337066"/>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F26A3837-FB8E-44D5-869C-C15EC6A6F56B}"/>
              </a:ext>
            </a:extLst>
          </p:cNvPr>
          <p:cNvSpPr/>
          <p:nvPr/>
        </p:nvSpPr>
        <p:spPr>
          <a:xfrm>
            <a:off x="2421875" y="2614603"/>
            <a:ext cx="2348428" cy="337066"/>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ardrop 11">
            <a:extLst>
              <a:ext uri="{FF2B5EF4-FFF2-40B4-BE49-F238E27FC236}">
                <a16:creationId xmlns:a16="http://schemas.microsoft.com/office/drawing/2014/main" id="{AD7E6150-7D08-44AB-A78A-91480A91E392}"/>
              </a:ext>
            </a:extLst>
          </p:cNvPr>
          <p:cNvSpPr/>
          <p:nvPr/>
        </p:nvSpPr>
        <p:spPr>
          <a:xfrm>
            <a:off x="4902506" y="3728948"/>
            <a:ext cx="1101687" cy="1005289"/>
          </a:xfrm>
          <a:prstGeom prst="teardrop">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Right 12">
            <a:extLst>
              <a:ext uri="{FF2B5EF4-FFF2-40B4-BE49-F238E27FC236}">
                <a16:creationId xmlns:a16="http://schemas.microsoft.com/office/drawing/2014/main" id="{BFF40717-AEA2-4F56-9DBC-1C0D9AC2FFDC}"/>
              </a:ext>
            </a:extLst>
          </p:cNvPr>
          <p:cNvSpPr/>
          <p:nvPr/>
        </p:nvSpPr>
        <p:spPr>
          <a:xfrm flipH="1">
            <a:off x="6136397" y="4146511"/>
            <a:ext cx="2348428" cy="337066"/>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Right 13">
            <a:extLst>
              <a:ext uri="{FF2B5EF4-FFF2-40B4-BE49-F238E27FC236}">
                <a16:creationId xmlns:a16="http://schemas.microsoft.com/office/drawing/2014/main" id="{1FA39FD6-856A-497A-A21F-092FA346F507}"/>
              </a:ext>
            </a:extLst>
          </p:cNvPr>
          <p:cNvSpPr/>
          <p:nvPr/>
        </p:nvSpPr>
        <p:spPr>
          <a:xfrm rot="1184861">
            <a:off x="2414246" y="4709350"/>
            <a:ext cx="2348428" cy="337066"/>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9EE8FD54-FBEC-4D8E-94F6-145EB3A08D3A}"/>
              </a:ext>
            </a:extLst>
          </p:cNvPr>
          <p:cNvSpPr txBox="1"/>
          <p:nvPr/>
        </p:nvSpPr>
        <p:spPr>
          <a:xfrm>
            <a:off x="5007165" y="4030793"/>
            <a:ext cx="892367" cy="369332"/>
          </a:xfrm>
          <a:prstGeom prst="rect">
            <a:avLst/>
          </a:prstGeom>
          <a:noFill/>
        </p:spPr>
        <p:txBody>
          <a:bodyPr wrap="square" rtlCol="0">
            <a:spAutoFit/>
          </a:bodyPr>
          <a:lstStyle/>
          <a:p>
            <a:pPr algn="ctr"/>
            <a:r>
              <a:rPr lang="en-GB" dirty="0"/>
              <a:t>5</a:t>
            </a:r>
          </a:p>
        </p:txBody>
      </p:sp>
      <p:sp>
        <p:nvSpPr>
          <p:cNvPr id="16" name="TextBox 15">
            <a:extLst>
              <a:ext uri="{FF2B5EF4-FFF2-40B4-BE49-F238E27FC236}">
                <a16:creationId xmlns:a16="http://schemas.microsoft.com/office/drawing/2014/main" id="{903BD300-42F9-40F6-BFBF-B57F9B7BC527}"/>
              </a:ext>
            </a:extLst>
          </p:cNvPr>
          <p:cNvSpPr txBox="1"/>
          <p:nvPr/>
        </p:nvSpPr>
        <p:spPr>
          <a:xfrm>
            <a:off x="1826964" y="4130378"/>
            <a:ext cx="517793" cy="369332"/>
          </a:xfrm>
          <a:prstGeom prst="rect">
            <a:avLst/>
          </a:prstGeom>
          <a:noFill/>
        </p:spPr>
        <p:txBody>
          <a:bodyPr wrap="square" rtlCol="0">
            <a:spAutoFit/>
          </a:bodyPr>
          <a:lstStyle/>
          <a:p>
            <a:pPr algn="ctr"/>
            <a:r>
              <a:rPr lang="en-GB" dirty="0"/>
              <a:t>A</a:t>
            </a:r>
          </a:p>
        </p:txBody>
      </p:sp>
      <p:sp>
        <p:nvSpPr>
          <p:cNvPr id="17" name="TextBox 16">
            <a:extLst>
              <a:ext uri="{FF2B5EF4-FFF2-40B4-BE49-F238E27FC236}">
                <a16:creationId xmlns:a16="http://schemas.microsoft.com/office/drawing/2014/main" id="{3C23FCDF-36AE-46DC-B15A-C1892572784E}"/>
              </a:ext>
            </a:extLst>
          </p:cNvPr>
          <p:cNvSpPr txBox="1"/>
          <p:nvPr/>
        </p:nvSpPr>
        <p:spPr>
          <a:xfrm>
            <a:off x="8561943" y="4114245"/>
            <a:ext cx="517793" cy="369332"/>
          </a:xfrm>
          <a:prstGeom prst="rect">
            <a:avLst/>
          </a:prstGeom>
          <a:noFill/>
        </p:spPr>
        <p:txBody>
          <a:bodyPr wrap="square" rtlCol="0">
            <a:spAutoFit/>
          </a:bodyPr>
          <a:lstStyle/>
          <a:p>
            <a:pPr algn="ctr"/>
            <a:r>
              <a:rPr lang="en-GB" dirty="0"/>
              <a:t>B</a:t>
            </a:r>
          </a:p>
        </p:txBody>
      </p:sp>
      <p:sp>
        <p:nvSpPr>
          <p:cNvPr id="18" name="Teardrop 17">
            <a:extLst>
              <a:ext uri="{FF2B5EF4-FFF2-40B4-BE49-F238E27FC236}">
                <a16:creationId xmlns:a16="http://schemas.microsoft.com/office/drawing/2014/main" id="{38C8315C-27D8-43A9-8476-A198C2209032}"/>
              </a:ext>
            </a:extLst>
          </p:cNvPr>
          <p:cNvSpPr/>
          <p:nvPr/>
        </p:nvSpPr>
        <p:spPr>
          <a:xfrm>
            <a:off x="4902506" y="5103569"/>
            <a:ext cx="1101687" cy="1005289"/>
          </a:xfrm>
          <a:prstGeom prst="teardrop">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53B5371B-02ED-4BBC-B132-5342A8FDE8D4}"/>
              </a:ext>
            </a:extLst>
          </p:cNvPr>
          <p:cNvSpPr txBox="1"/>
          <p:nvPr/>
        </p:nvSpPr>
        <p:spPr>
          <a:xfrm>
            <a:off x="5007165" y="5391108"/>
            <a:ext cx="892367" cy="369332"/>
          </a:xfrm>
          <a:prstGeom prst="rect">
            <a:avLst/>
          </a:prstGeom>
          <a:noFill/>
        </p:spPr>
        <p:txBody>
          <a:bodyPr wrap="square" rtlCol="0">
            <a:spAutoFit/>
          </a:bodyPr>
          <a:lstStyle/>
          <a:p>
            <a:pPr algn="ctr"/>
            <a:r>
              <a:rPr lang="en-GB" dirty="0"/>
              <a:t>10</a:t>
            </a:r>
          </a:p>
        </p:txBody>
      </p:sp>
      <p:sp>
        <p:nvSpPr>
          <p:cNvPr id="20" name="TextBox 19">
            <a:extLst>
              <a:ext uri="{FF2B5EF4-FFF2-40B4-BE49-F238E27FC236}">
                <a16:creationId xmlns:a16="http://schemas.microsoft.com/office/drawing/2014/main" id="{6327C1D4-F31F-4A04-B041-3EFB82F3DD36}"/>
              </a:ext>
            </a:extLst>
          </p:cNvPr>
          <p:cNvSpPr txBox="1"/>
          <p:nvPr/>
        </p:nvSpPr>
        <p:spPr>
          <a:xfrm>
            <a:off x="4717337" y="1443210"/>
            <a:ext cx="1562277" cy="369332"/>
          </a:xfrm>
          <a:prstGeom prst="rect">
            <a:avLst/>
          </a:prstGeom>
          <a:noFill/>
        </p:spPr>
        <p:txBody>
          <a:bodyPr wrap="square" rtlCol="0">
            <a:spAutoFit/>
          </a:bodyPr>
          <a:lstStyle/>
          <a:p>
            <a:pPr algn="ctr"/>
            <a:r>
              <a:rPr lang="en-GB" b="1" dirty="0"/>
              <a:t>Before</a:t>
            </a:r>
          </a:p>
        </p:txBody>
      </p:sp>
      <p:sp>
        <p:nvSpPr>
          <p:cNvPr id="21" name="TextBox 20">
            <a:extLst>
              <a:ext uri="{FF2B5EF4-FFF2-40B4-BE49-F238E27FC236}">
                <a16:creationId xmlns:a16="http://schemas.microsoft.com/office/drawing/2014/main" id="{7F36FA40-875F-494D-AA01-2CE512451281}"/>
              </a:ext>
            </a:extLst>
          </p:cNvPr>
          <p:cNvSpPr txBox="1"/>
          <p:nvPr/>
        </p:nvSpPr>
        <p:spPr>
          <a:xfrm>
            <a:off x="4717336" y="3359616"/>
            <a:ext cx="1562277" cy="369332"/>
          </a:xfrm>
          <a:prstGeom prst="rect">
            <a:avLst/>
          </a:prstGeom>
          <a:noFill/>
        </p:spPr>
        <p:txBody>
          <a:bodyPr wrap="square" rtlCol="0">
            <a:spAutoFit/>
          </a:bodyPr>
          <a:lstStyle/>
          <a:p>
            <a:pPr algn="ctr"/>
            <a:r>
              <a:rPr lang="en-GB" b="1" dirty="0"/>
              <a:t>After</a:t>
            </a:r>
          </a:p>
        </p:txBody>
      </p:sp>
    </p:spTree>
    <p:extLst>
      <p:ext uri="{BB962C8B-B14F-4D97-AF65-F5344CB8AC3E}">
        <p14:creationId xmlns:p14="http://schemas.microsoft.com/office/powerpoint/2010/main" val="3070243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9B9DA-DBDC-4130-B944-BD841C0B5EBB}"/>
              </a:ext>
            </a:extLst>
          </p:cNvPr>
          <p:cNvSpPr>
            <a:spLocks noGrp="1"/>
          </p:cNvSpPr>
          <p:nvPr>
            <p:ph type="title"/>
          </p:nvPr>
        </p:nvSpPr>
        <p:spPr/>
        <p:txBody>
          <a:bodyPr/>
          <a:lstStyle/>
          <a:p>
            <a:r>
              <a:rPr lang="en-GB" dirty="0"/>
              <a:t>Introduction: Aims</a:t>
            </a:r>
          </a:p>
        </p:txBody>
      </p:sp>
      <p:sp>
        <p:nvSpPr>
          <p:cNvPr id="3" name="Content Placeholder 2">
            <a:extLst>
              <a:ext uri="{FF2B5EF4-FFF2-40B4-BE49-F238E27FC236}">
                <a16:creationId xmlns:a16="http://schemas.microsoft.com/office/drawing/2014/main" id="{4872E8A6-A338-41A0-8010-9ABEA8E2A5FF}"/>
              </a:ext>
            </a:extLst>
          </p:cNvPr>
          <p:cNvSpPr>
            <a:spLocks noGrp="1"/>
          </p:cNvSpPr>
          <p:nvPr>
            <p:ph idx="1"/>
          </p:nvPr>
        </p:nvSpPr>
        <p:spPr/>
        <p:txBody>
          <a:bodyPr/>
          <a:lstStyle/>
          <a:p>
            <a:r>
              <a:rPr lang="en-GB" dirty="0"/>
              <a:t>Introduce the fundamental basics of scripting with Python</a:t>
            </a:r>
          </a:p>
          <a:p>
            <a:r>
              <a:rPr lang="en-GB" dirty="0"/>
              <a:t>Provide an awareness of good scripting practises</a:t>
            </a:r>
          </a:p>
          <a:p>
            <a:pPr marL="0" indent="0">
              <a:buNone/>
            </a:pPr>
            <a:endParaRPr lang="en-GB" dirty="0"/>
          </a:p>
          <a:p>
            <a:pPr marL="0" indent="0">
              <a:buNone/>
            </a:pPr>
            <a:r>
              <a:rPr lang="en-GB" dirty="0"/>
              <a:t>The main aim is that by the end of the course, you should have the skills and confidence to consider a Python based approach to tackling problems.</a:t>
            </a:r>
          </a:p>
        </p:txBody>
      </p:sp>
    </p:spTree>
    <p:extLst>
      <p:ext uri="{BB962C8B-B14F-4D97-AF65-F5344CB8AC3E}">
        <p14:creationId xmlns:p14="http://schemas.microsoft.com/office/powerpoint/2010/main" val="1301770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ACE2FA-EEF2-4011-BE02-74A74653FFC7}"/>
              </a:ext>
            </a:extLst>
          </p:cNvPr>
          <p:cNvSpPr>
            <a:spLocks noGrp="1"/>
          </p:cNvSpPr>
          <p:nvPr>
            <p:ph type="title"/>
          </p:nvPr>
        </p:nvSpPr>
        <p:spPr/>
        <p:txBody>
          <a:bodyPr/>
          <a:lstStyle/>
          <a:p>
            <a:r>
              <a:rPr lang="en-GB" dirty="0"/>
              <a:t>Strings: Introduction</a:t>
            </a:r>
          </a:p>
        </p:txBody>
      </p:sp>
      <p:sp>
        <p:nvSpPr>
          <p:cNvPr id="7" name="Content Placeholder 6">
            <a:extLst>
              <a:ext uri="{FF2B5EF4-FFF2-40B4-BE49-F238E27FC236}">
                <a16:creationId xmlns:a16="http://schemas.microsoft.com/office/drawing/2014/main" id="{A991102F-A466-46E8-8D0C-75DDDBA5B874}"/>
              </a:ext>
            </a:extLst>
          </p:cNvPr>
          <p:cNvSpPr>
            <a:spLocks noGrp="1"/>
          </p:cNvSpPr>
          <p:nvPr>
            <p:ph idx="1"/>
          </p:nvPr>
        </p:nvSpPr>
        <p:spPr/>
        <p:txBody>
          <a:bodyPr vert="horz" lIns="91440" tIns="45720" rIns="91440" bIns="45720" rtlCol="0" anchor="t">
            <a:normAutofit/>
          </a:bodyPr>
          <a:lstStyle/>
          <a:p>
            <a:r>
              <a:rPr lang="en-GB" dirty="0">
                <a:latin typeface="Century Gothic"/>
              </a:rPr>
              <a:t>What is a string?</a:t>
            </a:r>
          </a:p>
          <a:p>
            <a:pPr lvl="1"/>
            <a:r>
              <a:rPr lang="en-GB">
                <a:latin typeface="Century Gothic"/>
              </a:rPr>
              <a:t>In computing terms, human readable characters (ABC, abc,123, $%£ et al) are </a:t>
            </a:r>
            <a:r>
              <a:rPr lang="en-GB" dirty="0">
                <a:latin typeface="Century Gothic"/>
              </a:rPr>
              <a:t>encoded in machine readable ways – ASCII and Unicode are common encoding methods.</a:t>
            </a:r>
          </a:p>
          <a:p>
            <a:pPr lvl="1"/>
            <a:r>
              <a:rPr lang="en-GB" dirty="0">
                <a:latin typeface="Century Gothic"/>
              </a:rPr>
              <a:t>A Python string is a sequence of Unicode characters enclosed in speech marks or apostrophes.</a:t>
            </a:r>
          </a:p>
          <a:p>
            <a:r>
              <a:rPr lang="en-GB">
                <a:latin typeface="Century Gothic"/>
              </a:rPr>
              <a:t>Python interprets any expression surrounded by speech marks or apostrophes as a string</a:t>
            </a:r>
          </a:p>
          <a:p>
            <a:pPr marL="0" indent="0">
              <a:buNone/>
            </a:pPr>
            <a:endParaRPr lang="en-GB" sz="2000" dirty="0">
              <a:solidFill>
                <a:schemeClr val="accent6"/>
              </a:solidFill>
              <a:latin typeface="Consolas" panose="020B0609020204030204" pitchFamily="49" charset="0"/>
              <a:cs typeface="Courier New" panose="02070309020205020404" pitchFamily="49" charset="0"/>
            </a:endParaRPr>
          </a:p>
          <a:p>
            <a:pPr marL="0" indent="0">
              <a:buNone/>
            </a:pPr>
            <a:endParaRPr lang="en-GB" dirty="0">
              <a:solidFill>
                <a:schemeClr val="accent6"/>
              </a:solidFill>
              <a:latin typeface="Consolas" panose="020B0609020204030204" pitchFamily="49" charset="0"/>
              <a:cs typeface="Courier New" panose="02070309020205020404" pitchFamily="49" charset="0"/>
            </a:endParaRPr>
          </a:p>
          <a:p>
            <a:pPr marL="0" indent="0">
              <a:buNone/>
            </a:pPr>
            <a:endParaRPr lang="en-GB" sz="2000" dirty="0">
              <a:solidFill>
                <a:schemeClr val="accent6"/>
              </a:solidFill>
              <a:latin typeface="Consolas" panose="020B0609020204030204" pitchFamily="49" charset="0"/>
              <a:cs typeface="Courier New" panose="02070309020205020404" pitchFamily="49" charset="0"/>
            </a:endParaRPr>
          </a:p>
          <a:p>
            <a:pPr marL="0" indent="0">
              <a:buNone/>
            </a:pPr>
            <a:endParaRPr lang="en-GB" dirty="0">
              <a:latin typeface="Consolas" panose="020B0609020204030204" pitchFamily="49" charset="0"/>
              <a:cs typeface="Courier New" panose="02070309020205020404" pitchFamily="49" charset="0"/>
            </a:endParaRPr>
          </a:p>
        </p:txBody>
      </p:sp>
      <p:pic>
        <p:nvPicPr>
          <p:cNvPr id="3" name="Picture 4" descr="A picture containing rectangle&#10;&#10;Description automatically generated">
            <a:extLst>
              <a:ext uri="{FF2B5EF4-FFF2-40B4-BE49-F238E27FC236}">
                <a16:creationId xmlns:a16="http://schemas.microsoft.com/office/drawing/2014/main" id="{626270AD-F760-FF1D-7FC1-20C7880E43E8}"/>
              </a:ext>
            </a:extLst>
          </p:cNvPr>
          <p:cNvPicPr>
            <a:picLocks noChangeAspect="1"/>
          </p:cNvPicPr>
          <p:nvPr/>
        </p:nvPicPr>
        <p:blipFill>
          <a:blip r:embed="rId2"/>
          <a:stretch>
            <a:fillRect/>
          </a:stretch>
        </p:blipFill>
        <p:spPr>
          <a:xfrm>
            <a:off x="841326" y="4314035"/>
            <a:ext cx="9142268" cy="844954"/>
          </a:xfrm>
          <a:prstGeom prst="rect">
            <a:avLst/>
          </a:prstGeom>
          <a:ln>
            <a:noFill/>
          </a:ln>
          <a:effectLst>
            <a:outerShdw blurRad="292100" dist="139700" dir="2700000" algn="tl" rotWithShape="0">
              <a:srgbClr val="333333">
                <a:alpha val="65000"/>
              </a:srgbClr>
            </a:outerShdw>
          </a:effectLst>
        </p:spPr>
      </p:pic>
      <p:pic>
        <p:nvPicPr>
          <p:cNvPr id="5" name="Picture 5">
            <a:extLst>
              <a:ext uri="{FF2B5EF4-FFF2-40B4-BE49-F238E27FC236}">
                <a16:creationId xmlns:a16="http://schemas.microsoft.com/office/drawing/2014/main" id="{52EFC5DE-6072-BEC9-3E30-4DBE9D42AD1F}"/>
              </a:ext>
            </a:extLst>
          </p:cNvPr>
          <p:cNvPicPr>
            <a:picLocks noChangeAspect="1"/>
          </p:cNvPicPr>
          <p:nvPr/>
        </p:nvPicPr>
        <p:blipFill>
          <a:blip r:embed="rId3"/>
          <a:stretch>
            <a:fillRect/>
          </a:stretch>
        </p:blipFill>
        <p:spPr>
          <a:xfrm>
            <a:off x="838200" y="5196373"/>
            <a:ext cx="9149807" cy="761262"/>
          </a:xfrm>
          <a:prstGeom prst="rect">
            <a:avLst/>
          </a:prstGeom>
          <a:ln>
            <a:noFill/>
          </a:ln>
          <a:effectLst>
            <a:outerShdw blurRad="292100" dist="139700" dir="2700000" algn="tl" rotWithShape="0">
              <a:srgbClr val="333333">
                <a:alpha val="65000"/>
              </a:srgbClr>
            </a:outerShdw>
          </a:effectLst>
        </p:spPr>
      </p:pic>
      <p:pic>
        <p:nvPicPr>
          <p:cNvPr id="6" name="Picture 7" descr="A picture containing text&#10;&#10;Description automatically generated">
            <a:extLst>
              <a:ext uri="{FF2B5EF4-FFF2-40B4-BE49-F238E27FC236}">
                <a16:creationId xmlns:a16="http://schemas.microsoft.com/office/drawing/2014/main" id="{F2501158-3534-C120-5565-825DDFB4FDC6}"/>
              </a:ext>
            </a:extLst>
          </p:cNvPr>
          <p:cNvPicPr>
            <a:picLocks noChangeAspect="1"/>
          </p:cNvPicPr>
          <p:nvPr/>
        </p:nvPicPr>
        <p:blipFill>
          <a:blip r:embed="rId4"/>
          <a:stretch>
            <a:fillRect/>
          </a:stretch>
        </p:blipFill>
        <p:spPr>
          <a:xfrm>
            <a:off x="840059" y="6008142"/>
            <a:ext cx="9144000" cy="7553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67586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1DA62-CC47-40A1-8A40-6FF781D6FC03}"/>
              </a:ext>
            </a:extLst>
          </p:cNvPr>
          <p:cNvSpPr>
            <a:spLocks noGrp="1"/>
          </p:cNvSpPr>
          <p:nvPr>
            <p:ph type="title"/>
          </p:nvPr>
        </p:nvSpPr>
        <p:spPr/>
        <p:txBody>
          <a:bodyPr/>
          <a:lstStyle/>
          <a:p>
            <a:r>
              <a:rPr lang="en-GB" dirty="0"/>
              <a:t>Strings: Speech Marks and Apostrophes</a:t>
            </a:r>
          </a:p>
        </p:txBody>
      </p:sp>
      <p:sp>
        <p:nvSpPr>
          <p:cNvPr id="3" name="Content Placeholder 2">
            <a:extLst>
              <a:ext uri="{FF2B5EF4-FFF2-40B4-BE49-F238E27FC236}">
                <a16:creationId xmlns:a16="http://schemas.microsoft.com/office/drawing/2014/main" id="{7DEB2DAC-6AFD-474D-989F-1360857EFBB9}"/>
              </a:ext>
            </a:extLst>
          </p:cNvPr>
          <p:cNvSpPr>
            <a:spLocks noGrp="1"/>
          </p:cNvSpPr>
          <p:nvPr>
            <p:ph idx="1"/>
          </p:nvPr>
        </p:nvSpPr>
        <p:spPr/>
        <p:txBody>
          <a:bodyPr vert="horz" lIns="91440" tIns="45720" rIns="91440" bIns="45720" rtlCol="0" anchor="t">
            <a:normAutofit/>
          </a:bodyPr>
          <a:lstStyle/>
          <a:p>
            <a:r>
              <a:rPr lang="en-GB" dirty="0"/>
              <a:t>We alluded to implications with the use of speech marks or apostrophes to define strings earlier.</a:t>
            </a:r>
          </a:p>
          <a:p>
            <a:r>
              <a:rPr lang="en-GB" dirty="0"/>
              <a:t>Can anyone think where we might have issues?</a:t>
            </a:r>
          </a:p>
          <a:p>
            <a:pPr marL="0" indent="0">
              <a:buNone/>
            </a:pPr>
            <a:r>
              <a:rPr lang="en-GB" dirty="0"/>
              <a:t>Apostrophes allow you to use speech marks within the string and vice versa</a:t>
            </a:r>
          </a:p>
          <a:p>
            <a:pPr marL="0" indent="0">
              <a:buNone/>
            </a:pPr>
            <a:endParaRPr lang="en-GB" sz="2000" dirty="0">
              <a:solidFill>
                <a:schemeClr val="accent6"/>
              </a:solidFill>
              <a:latin typeface="Consolas" panose="020B0609020204030204" pitchFamily="49" charset="0"/>
            </a:endParaRPr>
          </a:p>
          <a:p>
            <a:pPr marL="0" indent="0">
              <a:buNone/>
            </a:pPr>
            <a:endParaRPr lang="en-GB" dirty="0">
              <a:solidFill>
                <a:schemeClr val="accent6"/>
              </a:solidFill>
              <a:latin typeface="Consolas"/>
            </a:endParaRPr>
          </a:p>
          <a:p>
            <a:pPr marL="0" indent="0">
              <a:buNone/>
            </a:pPr>
            <a:endParaRPr lang="en-GB" dirty="0">
              <a:latin typeface="Century Gothic"/>
            </a:endParaRPr>
          </a:p>
          <a:p>
            <a:pPr marL="0" indent="0">
              <a:buNone/>
            </a:pPr>
            <a:r>
              <a:rPr lang="en-GB" dirty="0">
                <a:latin typeface="Century Gothic"/>
              </a:rPr>
              <a:t>You can use \ to escape a characters within the string, allowing you to use the same character to create the string, or be a part of it</a:t>
            </a:r>
          </a:p>
          <a:p>
            <a:pPr marL="0" indent="0">
              <a:buNone/>
            </a:pPr>
            <a:endParaRPr lang="en-GB" sz="2000" dirty="0">
              <a:solidFill>
                <a:schemeClr val="accent6"/>
              </a:solidFill>
              <a:latin typeface="Consolas" panose="020B0609020204030204" pitchFamily="49" charset="0"/>
            </a:endParaRPr>
          </a:p>
        </p:txBody>
      </p:sp>
      <p:pic>
        <p:nvPicPr>
          <p:cNvPr id="4" name="Picture 6" descr="A picture containing text&#10;&#10;Description automatically generated">
            <a:extLst>
              <a:ext uri="{FF2B5EF4-FFF2-40B4-BE49-F238E27FC236}">
                <a16:creationId xmlns:a16="http://schemas.microsoft.com/office/drawing/2014/main" id="{5BB859D0-8999-A415-DE91-8B6EF05C0690}"/>
              </a:ext>
            </a:extLst>
          </p:cNvPr>
          <p:cNvPicPr>
            <a:picLocks noChangeAspect="1"/>
          </p:cNvPicPr>
          <p:nvPr/>
        </p:nvPicPr>
        <p:blipFill>
          <a:blip r:embed="rId2"/>
          <a:stretch>
            <a:fillRect/>
          </a:stretch>
        </p:blipFill>
        <p:spPr>
          <a:xfrm>
            <a:off x="836468" y="3413369"/>
            <a:ext cx="9145860" cy="922093"/>
          </a:xfrm>
          <a:prstGeom prst="rect">
            <a:avLst/>
          </a:prstGeom>
          <a:ln>
            <a:noFill/>
          </a:ln>
          <a:effectLst>
            <a:outerShdw blurRad="292100" dist="139700" dir="2700000" algn="tl" rotWithShape="0">
              <a:srgbClr val="333333">
                <a:alpha val="65000"/>
              </a:srgbClr>
            </a:outerShdw>
          </a:effectLst>
        </p:spPr>
      </p:pic>
      <p:pic>
        <p:nvPicPr>
          <p:cNvPr id="7" name="Picture 8">
            <a:extLst>
              <a:ext uri="{FF2B5EF4-FFF2-40B4-BE49-F238E27FC236}">
                <a16:creationId xmlns:a16="http://schemas.microsoft.com/office/drawing/2014/main" id="{78E87BB3-4CB3-8DD7-9883-1AC401D57F97}"/>
              </a:ext>
            </a:extLst>
          </p:cNvPr>
          <p:cNvPicPr>
            <a:picLocks noChangeAspect="1"/>
          </p:cNvPicPr>
          <p:nvPr/>
        </p:nvPicPr>
        <p:blipFill>
          <a:blip r:embed="rId3"/>
          <a:stretch>
            <a:fillRect/>
          </a:stretch>
        </p:blipFill>
        <p:spPr>
          <a:xfrm>
            <a:off x="802888" y="5284541"/>
            <a:ext cx="9136565" cy="8702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25681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97900-66A5-42D9-AD99-05C51E92EE67}"/>
              </a:ext>
            </a:extLst>
          </p:cNvPr>
          <p:cNvSpPr>
            <a:spLocks noGrp="1"/>
          </p:cNvSpPr>
          <p:nvPr>
            <p:ph type="title"/>
          </p:nvPr>
        </p:nvSpPr>
        <p:spPr/>
        <p:txBody>
          <a:bodyPr/>
          <a:lstStyle/>
          <a:p>
            <a:r>
              <a:rPr lang="en-GB" dirty="0"/>
              <a:t>Strings: Speech Marks and Apostrophes</a:t>
            </a:r>
          </a:p>
        </p:txBody>
      </p:sp>
      <p:sp>
        <p:nvSpPr>
          <p:cNvPr id="3" name="Content Placeholder 2">
            <a:extLst>
              <a:ext uri="{FF2B5EF4-FFF2-40B4-BE49-F238E27FC236}">
                <a16:creationId xmlns:a16="http://schemas.microsoft.com/office/drawing/2014/main" id="{3D91ABCE-E0EF-4A3E-85C5-CC298584CCB4}"/>
              </a:ext>
            </a:extLst>
          </p:cNvPr>
          <p:cNvSpPr>
            <a:spLocks noGrp="1"/>
          </p:cNvSpPr>
          <p:nvPr>
            <p:ph idx="1"/>
          </p:nvPr>
        </p:nvSpPr>
        <p:spPr/>
        <p:txBody>
          <a:bodyPr vert="horz" lIns="91440" tIns="45720" rIns="91440" bIns="45720" rtlCol="0" anchor="t">
            <a:normAutofit/>
          </a:bodyPr>
          <a:lstStyle/>
          <a:p>
            <a:r>
              <a:rPr lang="en-GB" dirty="0">
                <a:latin typeface="Century Gothic"/>
              </a:rPr>
              <a:t>Escaping tells the computer to ignore the next character if it normally serves a specific function, or in some cases to elicit a specific function.</a:t>
            </a:r>
          </a:p>
          <a:p>
            <a:pPr marL="0" indent="0">
              <a:buNone/>
            </a:pPr>
            <a:r>
              <a:rPr lang="en-GB" sz="2000" dirty="0">
                <a:solidFill>
                  <a:schemeClr val="accent6"/>
                </a:solidFill>
                <a:latin typeface="Consolas" panose="020B0609020204030204" pitchFamily="49" charset="0"/>
              </a:rPr>
              <a:t>\n</a:t>
            </a:r>
            <a:r>
              <a:rPr lang="en-GB" dirty="0"/>
              <a:t>	Newline</a:t>
            </a:r>
          </a:p>
          <a:p>
            <a:pPr marL="0" indent="0">
              <a:buNone/>
            </a:pPr>
            <a:r>
              <a:rPr lang="en-GB" sz="2000" dirty="0">
                <a:solidFill>
                  <a:schemeClr val="accent6"/>
                </a:solidFill>
                <a:latin typeface="Consolas" panose="020B0609020204030204" pitchFamily="49" charset="0"/>
              </a:rPr>
              <a:t>\t</a:t>
            </a:r>
            <a:r>
              <a:rPr lang="en-GB" dirty="0"/>
              <a:t>	Tab</a:t>
            </a:r>
          </a:p>
          <a:p>
            <a:pPr marL="0" indent="0">
              <a:buNone/>
            </a:pPr>
            <a:endParaRPr lang="en-GB" dirty="0"/>
          </a:p>
          <a:p>
            <a:pPr marL="0" indent="0">
              <a:buNone/>
            </a:pPr>
            <a:endParaRPr lang="en-GB" sz="2000" dirty="0">
              <a:solidFill>
                <a:schemeClr val="accent6"/>
              </a:solidFill>
              <a:latin typeface="Consolas" panose="020B0609020204030204" pitchFamily="49" charset="0"/>
            </a:endParaRPr>
          </a:p>
          <a:p>
            <a:pPr marL="0" indent="0">
              <a:buNone/>
            </a:pPr>
            <a:endParaRPr lang="en-GB" sz="2000" dirty="0">
              <a:solidFill>
                <a:schemeClr val="accent6"/>
              </a:solidFill>
              <a:latin typeface="Consolas" panose="020B0609020204030204" pitchFamily="49" charset="0"/>
            </a:endParaRPr>
          </a:p>
          <a:p>
            <a:r>
              <a:rPr lang="en-GB" dirty="0"/>
              <a:t>The</a:t>
            </a:r>
            <a:r>
              <a:rPr lang="en-GB" sz="2000" dirty="0"/>
              <a:t> </a:t>
            </a:r>
            <a:r>
              <a:rPr lang="en-GB" sz="2000" dirty="0">
                <a:solidFill>
                  <a:schemeClr val="accent6"/>
                </a:solidFill>
                <a:latin typeface="Consolas" panose="020B0609020204030204" pitchFamily="49" charset="0"/>
              </a:rPr>
              <a:t>print() </a:t>
            </a:r>
            <a:r>
              <a:rPr lang="en-GB" dirty="0"/>
              <a:t>statement automatically adds a new line after each object</a:t>
            </a:r>
            <a:endParaRPr lang="en-GB" sz="2000" dirty="0">
              <a:solidFill>
                <a:schemeClr val="accent6"/>
              </a:solidFill>
              <a:latin typeface="Consolas" panose="020B0609020204030204" pitchFamily="49" charset="0"/>
            </a:endParaRPr>
          </a:p>
        </p:txBody>
      </p:sp>
      <p:pic>
        <p:nvPicPr>
          <p:cNvPr id="4" name="Picture 4">
            <a:extLst>
              <a:ext uri="{FF2B5EF4-FFF2-40B4-BE49-F238E27FC236}">
                <a16:creationId xmlns:a16="http://schemas.microsoft.com/office/drawing/2014/main" id="{F6960410-C590-4C60-78E4-F65D2ECE65B1}"/>
              </a:ext>
            </a:extLst>
          </p:cNvPr>
          <p:cNvPicPr>
            <a:picLocks noChangeAspect="1"/>
          </p:cNvPicPr>
          <p:nvPr/>
        </p:nvPicPr>
        <p:blipFill>
          <a:blip r:embed="rId2"/>
          <a:stretch>
            <a:fillRect/>
          </a:stretch>
        </p:blipFill>
        <p:spPr>
          <a:xfrm>
            <a:off x="840059" y="3336221"/>
            <a:ext cx="9136565" cy="10497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57944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080A0-A008-476D-8193-664A44E5F98B}"/>
              </a:ext>
            </a:extLst>
          </p:cNvPr>
          <p:cNvSpPr>
            <a:spLocks noGrp="1"/>
          </p:cNvSpPr>
          <p:nvPr>
            <p:ph type="title"/>
          </p:nvPr>
        </p:nvSpPr>
        <p:spPr/>
        <p:txBody>
          <a:bodyPr/>
          <a:lstStyle/>
          <a:p>
            <a:r>
              <a:rPr lang="en-GB" dirty="0"/>
              <a:t>Strings: Speech Marks and Apostrophes</a:t>
            </a:r>
          </a:p>
        </p:txBody>
      </p:sp>
      <p:sp>
        <p:nvSpPr>
          <p:cNvPr id="3" name="Content Placeholder 2">
            <a:extLst>
              <a:ext uri="{FF2B5EF4-FFF2-40B4-BE49-F238E27FC236}">
                <a16:creationId xmlns:a16="http://schemas.microsoft.com/office/drawing/2014/main" id="{B54A19D0-17DA-4EFD-960E-C92CE2812387}"/>
              </a:ext>
            </a:extLst>
          </p:cNvPr>
          <p:cNvSpPr>
            <a:spLocks noGrp="1"/>
          </p:cNvSpPr>
          <p:nvPr>
            <p:ph idx="1"/>
          </p:nvPr>
        </p:nvSpPr>
        <p:spPr/>
        <p:txBody>
          <a:bodyPr vert="horz" lIns="91440" tIns="45720" rIns="91440" bIns="45720" rtlCol="0" anchor="t">
            <a:normAutofit/>
          </a:bodyPr>
          <a:lstStyle/>
          <a:p>
            <a:r>
              <a:rPr lang="en-GB" dirty="0">
                <a:latin typeface="Century Gothic"/>
              </a:rPr>
              <a:t>Remember to use one or the other when defining your string or Python will think you’re looking for a variable of that name.</a:t>
            </a:r>
          </a:p>
          <a:p>
            <a:pPr marL="0" indent="0">
              <a:buNone/>
            </a:pPr>
            <a:endParaRPr lang="en-GB" dirty="0"/>
          </a:p>
          <a:p>
            <a:pPr marL="0" indent="0">
              <a:buNone/>
            </a:pPr>
            <a:endParaRPr lang="en-GB" sz="2000" dirty="0">
              <a:solidFill>
                <a:schemeClr val="accent6"/>
              </a:solidFill>
              <a:latin typeface="Consolas" panose="020B0609020204030204" pitchFamily="49" charset="0"/>
            </a:endParaRPr>
          </a:p>
          <a:p>
            <a:pPr marL="0" indent="0">
              <a:buNone/>
            </a:pPr>
            <a:endParaRPr lang="en-GB" sz="2000" dirty="0">
              <a:solidFill>
                <a:schemeClr val="accent6"/>
              </a:solidFill>
              <a:latin typeface="Consolas" panose="020B0609020204030204" pitchFamily="49" charset="0"/>
            </a:endParaRPr>
          </a:p>
          <a:p>
            <a:pPr marL="0" indent="0">
              <a:buNone/>
            </a:pPr>
            <a:endParaRPr lang="en-GB" sz="2000" dirty="0">
              <a:solidFill>
                <a:schemeClr val="accent6"/>
              </a:solidFill>
              <a:latin typeface="Consolas"/>
            </a:endParaRPr>
          </a:p>
        </p:txBody>
      </p:sp>
      <p:pic>
        <p:nvPicPr>
          <p:cNvPr id="4" name="Picture 4" descr="A picture containing text&#10;&#10;Description automatically generated">
            <a:extLst>
              <a:ext uri="{FF2B5EF4-FFF2-40B4-BE49-F238E27FC236}">
                <a16:creationId xmlns:a16="http://schemas.microsoft.com/office/drawing/2014/main" id="{9FAA4B4F-B976-4805-BCD4-3EB36E4FF19E}"/>
              </a:ext>
            </a:extLst>
          </p:cNvPr>
          <p:cNvPicPr>
            <a:picLocks noChangeAspect="1"/>
          </p:cNvPicPr>
          <p:nvPr/>
        </p:nvPicPr>
        <p:blipFill>
          <a:blip r:embed="rId2"/>
          <a:stretch>
            <a:fillRect/>
          </a:stretch>
        </p:blipFill>
        <p:spPr>
          <a:xfrm>
            <a:off x="836468" y="2673722"/>
            <a:ext cx="9150927" cy="757214"/>
          </a:xfrm>
          <a:prstGeom prst="rect">
            <a:avLst/>
          </a:prstGeom>
          <a:ln>
            <a:noFill/>
          </a:ln>
          <a:effectLst>
            <a:outerShdw blurRad="292100" dist="139700" dir="2700000" algn="tl" rotWithShape="0">
              <a:srgbClr val="333333">
                <a:alpha val="65000"/>
              </a:srgbClr>
            </a:outerShdw>
          </a:effectLst>
        </p:spPr>
      </p:pic>
      <p:pic>
        <p:nvPicPr>
          <p:cNvPr id="5" name="Picture 5" descr="Graphical user interface, text, application&#10;&#10;Description automatically generated">
            <a:extLst>
              <a:ext uri="{FF2B5EF4-FFF2-40B4-BE49-F238E27FC236}">
                <a16:creationId xmlns:a16="http://schemas.microsoft.com/office/drawing/2014/main" id="{17BF6098-A467-830C-541A-C72248834468}"/>
              </a:ext>
            </a:extLst>
          </p:cNvPr>
          <p:cNvPicPr>
            <a:picLocks noChangeAspect="1"/>
          </p:cNvPicPr>
          <p:nvPr/>
        </p:nvPicPr>
        <p:blipFill>
          <a:blip r:embed="rId3"/>
          <a:stretch>
            <a:fillRect/>
          </a:stretch>
        </p:blipFill>
        <p:spPr>
          <a:xfrm>
            <a:off x="838200" y="3593903"/>
            <a:ext cx="9144000" cy="1775219"/>
          </a:xfrm>
          <a:prstGeom prst="rect">
            <a:avLst/>
          </a:prstGeom>
          <a:ln>
            <a:noFill/>
          </a:ln>
          <a:effectLst>
            <a:outerShdw blurRad="292100" dist="139700" dir="2700000" algn="tl" rotWithShape="0">
              <a:srgbClr val="333333">
                <a:alpha val="65000"/>
              </a:srgbClr>
            </a:outerShdw>
          </a:effectLst>
        </p:spPr>
      </p:pic>
      <p:sp>
        <p:nvSpPr>
          <p:cNvPr id="7" name="Rectangle: Rounded Corners 6">
            <a:extLst>
              <a:ext uri="{FF2B5EF4-FFF2-40B4-BE49-F238E27FC236}">
                <a16:creationId xmlns:a16="http://schemas.microsoft.com/office/drawing/2014/main" id="{6DF17708-6E6B-7590-85E9-7943BE2F4D6A}"/>
              </a:ext>
            </a:extLst>
          </p:cNvPr>
          <p:cNvSpPr/>
          <p:nvPr/>
        </p:nvSpPr>
        <p:spPr>
          <a:xfrm>
            <a:off x="840461" y="5645793"/>
            <a:ext cx="10326216" cy="846333"/>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See the difference?</a:t>
            </a:r>
          </a:p>
          <a:p>
            <a:r>
              <a:rPr lang="en-GB" sz="1400" dirty="0">
                <a:solidFill>
                  <a:schemeClr val="tx1"/>
                </a:solidFill>
              </a:rPr>
              <a:t>Remember to check your error information...sometimes they can be helpful and pinpoint your issue.</a:t>
            </a:r>
          </a:p>
          <a:p>
            <a:r>
              <a:rPr lang="en-GB" sz="1400" dirty="0">
                <a:solidFill>
                  <a:schemeClr val="tx1"/>
                </a:solidFill>
              </a:rPr>
              <a:t>This time it tells you exactly which line the error is in, highlights the individual fault and gives you a handy error type.</a:t>
            </a:r>
          </a:p>
        </p:txBody>
      </p:sp>
      <p:sp>
        <p:nvSpPr>
          <p:cNvPr id="8" name="Arrow: Up 7">
            <a:extLst>
              <a:ext uri="{FF2B5EF4-FFF2-40B4-BE49-F238E27FC236}">
                <a16:creationId xmlns:a16="http://schemas.microsoft.com/office/drawing/2014/main" id="{88903E92-12A7-4EC4-74CA-390478991C50}"/>
              </a:ext>
            </a:extLst>
          </p:cNvPr>
          <p:cNvSpPr/>
          <p:nvPr/>
        </p:nvSpPr>
        <p:spPr>
          <a:xfrm>
            <a:off x="2758059" y="5073396"/>
            <a:ext cx="485775" cy="581025"/>
          </a:xfrm>
          <a:prstGeom prst="up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GB">
              <a:cs typeface="Calibri"/>
            </a:endParaRPr>
          </a:p>
        </p:txBody>
      </p:sp>
    </p:spTree>
    <p:extLst>
      <p:ext uri="{BB962C8B-B14F-4D97-AF65-F5344CB8AC3E}">
        <p14:creationId xmlns:p14="http://schemas.microsoft.com/office/powerpoint/2010/main" val="34813819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446C-FE17-4306-95FD-1279860458F3}"/>
              </a:ext>
            </a:extLst>
          </p:cNvPr>
          <p:cNvSpPr>
            <a:spLocks noGrp="1"/>
          </p:cNvSpPr>
          <p:nvPr>
            <p:ph type="title"/>
          </p:nvPr>
        </p:nvSpPr>
        <p:spPr/>
        <p:txBody>
          <a:bodyPr/>
          <a:lstStyle/>
          <a:p>
            <a:r>
              <a:rPr lang="en-GB" dirty="0"/>
              <a:t>Variables: Taking user input</a:t>
            </a:r>
          </a:p>
        </p:txBody>
      </p:sp>
      <p:sp>
        <p:nvSpPr>
          <p:cNvPr id="3" name="Content Placeholder 2">
            <a:extLst>
              <a:ext uri="{FF2B5EF4-FFF2-40B4-BE49-F238E27FC236}">
                <a16:creationId xmlns:a16="http://schemas.microsoft.com/office/drawing/2014/main" id="{D05780ED-F179-4CC8-90F6-7E1279BAA268}"/>
              </a:ext>
            </a:extLst>
          </p:cNvPr>
          <p:cNvSpPr>
            <a:spLocks noGrp="1"/>
          </p:cNvSpPr>
          <p:nvPr>
            <p:ph idx="1"/>
          </p:nvPr>
        </p:nvSpPr>
        <p:spPr/>
        <p:txBody>
          <a:bodyPr vert="horz" lIns="91440" tIns="45720" rIns="91440" bIns="45720" rtlCol="0" anchor="t">
            <a:normAutofit/>
          </a:bodyPr>
          <a:lstStyle/>
          <a:p>
            <a:r>
              <a:rPr lang="en-GB" dirty="0"/>
              <a:t>There will be times you need a response from the user</a:t>
            </a:r>
          </a:p>
          <a:p>
            <a:endParaRPr lang="en-GB" dirty="0"/>
          </a:p>
          <a:p>
            <a:r>
              <a:rPr lang="en-GB" dirty="0"/>
              <a:t>We can achieve this with the </a:t>
            </a:r>
            <a:r>
              <a:rPr lang="en-GB" sz="2000" dirty="0">
                <a:solidFill>
                  <a:schemeClr val="accent6"/>
                </a:solidFill>
                <a:latin typeface="Consolas" panose="020B0609020204030204" pitchFamily="49" charset="0"/>
              </a:rPr>
              <a:t>input() </a:t>
            </a:r>
            <a:r>
              <a:rPr lang="en-GB" dirty="0"/>
              <a:t>function</a:t>
            </a:r>
          </a:p>
          <a:p>
            <a:endParaRPr lang="en-GB" dirty="0"/>
          </a:p>
          <a:p>
            <a:pPr marL="0" indent="0">
              <a:buNone/>
            </a:pPr>
            <a:endParaRPr lang="en-GB" dirty="0">
              <a:solidFill>
                <a:srgbClr val="000000"/>
              </a:solidFill>
              <a:latin typeface="Century Gothic"/>
            </a:endParaRPr>
          </a:p>
          <a:p>
            <a:endParaRPr lang="en-GB" dirty="0">
              <a:solidFill>
                <a:schemeClr val="accent6"/>
              </a:solidFill>
              <a:latin typeface="Consolas" panose="020B0609020204030204" pitchFamily="49" charset="0"/>
            </a:endParaRPr>
          </a:p>
          <a:p>
            <a:r>
              <a:rPr lang="en-GB" dirty="0">
                <a:latin typeface="Century Gothic"/>
              </a:rPr>
              <a:t>The </a:t>
            </a:r>
            <a:r>
              <a:rPr lang="en-GB" sz="2000" dirty="0">
                <a:solidFill>
                  <a:schemeClr val="accent6"/>
                </a:solidFill>
                <a:latin typeface="Consolas"/>
              </a:rPr>
              <a:t>input() </a:t>
            </a:r>
            <a:r>
              <a:rPr lang="en-GB" dirty="0">
                <a:latin typeface="Century Gothic"/>
              </a:rPr>
              <a:t>function takes the keyboard input and stores it as a variable, this time using the variable name, </a:t>
            </a:r>
            <a:r>
              <a:rPr lang="en-GB" dirty="0" err="1">
                <a:latin typeface="Century Gothic"/>
              </a:rPr>
              <a:t>user_name</a:t>
            </a:r>
            <a:endParaRPr lang="en-GB">
              <a:latin typeface="Century Gothic"/>
            </a:endParaRPr>
          </a:p>
          <a:p>
            <a:endParaRPr lang="en-GB" dirty="0"/>
          </a:p>
          <a:p>
            <a:r>
              <a:rPr lang="en-GB" b="1" u="sng" dirty="0">
                <a:latin typeface="Century Gothic"/>
              </a:rPr>
              <a:t>Note that all </a:t>
            </a:r>
            <a:r>
              <a:rPr lang="en-GB" b="1" u="sng" dirty="0">
                <a:solidFill>
                  <a:schemeClr val="accent6"/>
                </a:solidFill>
                <a:latin typeface="Consolas"/>
              </a:rPr>
              <a:t>input()</a:t>
            </a:r>
            <a:r>
              <a:rPr lang="en-GB" b="1" u="sng" dirty="0">
                <a:latin typeface="Century Gothic"/>
              </a:rPr>
              <a:t> values are stored as strings (remember this for later)</a:t>
            </a:r>
          </a:p>
        </p:txBody>
      </p:sp>
      <p:pic>
        <p:nvPicPr>
          <p:cNvPr id="5" name="Picture 5" descr="A picture containing application&#10;&#10;Description automatically generated">
            <a:extLst>
              <a:ext uri="{FF2B5EF4-FFF2-40B4-BE49-F238E27FC236}">
                <a16:creationId xmlns:a16="http://schemas.microsoft.com/office/drawing/2014/main" id="{D5B38BB2-C701-A76B-E125-322B44E02628}"/>
              </a:ext>
            </a:extLst>
          </p:cNvPr>
          <p:cNvPicPr>
            <a:picLocks noChangeAspect="1"/>
          </p:cNvPicPr>
          <p:nvPr/>
        </p:nvPicPr>
        <p:blipFill>
          <a:blip r:embed="rId2"/>
          <a:stretch>
            <a:fillRect/>
          </a:stretch>
        </p:blipFill>
        <p:spPr>
          <a:xfrm>
            <a:off x="838200" y="3279274"/>
            <a:ext cx="9144000" cy="689977"/>
          </a:xfrm>
          <a:prstGeom prst="rect">
            <a:avLst/>
          </a:prstGeom>
          <a:ln>
            <a:noFill/>
          </a:ln>
          <a:effectLst>
            <a:outerShdw blurRad="292100" dist="139700" dir="2700000" algn="tl" rotWithShape="0">
              <a:srgbClr val="333333">
                <a:alpha val="65000"/>
              </a:srgbClr>
            </a:outerShdw>
          </a:effectLst>
        </p:spPr>
      </p:pic>
      <p:sp>
        <p:nvSpPr>
          <p:cNvPr id="8" name="Rectangle: Rounded Corners 7">
            <a:extLst>
              <a:ext uri="{FF2B5EF4-FFF2-40B4-BE49-F238E27FC236}">
                <a16:creationId xmlns:a16="http://schemas.microsoft.com/office/drawing/2014/main" id="{BE78CD53-5D5F-56BA-070D-EB8FC60CF314}"/>
              </a:ext>
            </a:extLst>
          </p:cNvPr>
          <p:cNvSpPr/>
          <p:nvPr/>
        </p:nvSpPr>
        <p:spPr>
          <a:xfrm>
            <a:off x="8242083" y="1410884"/>
            <a:ext cx="3369250" cy="1614605"/>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 - Hit enter to accept the input.</a:t>
            </a:r>
            <a:endParaRPr lang="en-US" sz="1400" dirty="0">
              <a:solidFill>
                <a:schemeClr val="tx1"/>
              </a:solidFill>
            </a:endParaRPr>
          </a:p>
          <a:p>
            <a:r>
              <a:rPr lang="en-GB" sz="1400" dirty="0">
                <a:solidFill>
                  <a:schemeClr val="tx1"/>
                </a:solidFill>
              </a:rPr>
              <a:t> - Note the asterisk...this is sometimes an indication that your kernel is hanging...in this instance it's waiting input and won't do anything more until the user responds.</a:t>
            </a:r>
          </a:p>
        </p:txBody>
      </p:sp>
    </p:spTree>
    <p:extLst>
      <p:ext uri="{BB962C8B-B14F-4D97-AF65-F5344CB8AC3E}">
        <p14:creationId xmlns:p14="http://schemas.microsoft.com/office/powerpoint/2010/main" val="33808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5DB7B-468C-4EB2-BE4D-FBEC4CAFAA99}"/>
              </a:ext>
            </a:extLst>
          </p:cNvPr>
          <p:cNvSpPr>
            <a:spLocks noGrp="1"/>
          </p:cNvSpPr>
          <p:nvPr>
            <p:ph type="title"/>
          </p:nvPr>
        </p:nvSpPr>
        <p:spPr/>
        <p:txBody>
          <a:bodyPr>
            <a:normAutofit/>
          </a:bodyPr>
          <a:lstStyle/>
          <a:p>
            <a:r>
              <a:rPr lang="en-GB" dirty="0">
                <a:cs typeface="Calibri Light"/>
              </a:rPr>
              <a:t>Strings Challenges 1</a:t>
            </a:r>
          </a:p>
        </p:txBody>
      </p:sp>
    </p:spTree>
    <p:extLst>
      <p:ext uri="{BB962C8B-B14F-4D97-AF65-F5344CB8AC3E}">
        <p14:creationId xmlns:p14="http://schemas.microsoft.com/office/powerpoint/2010/main" val="34160009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CADC8-DEC1-4CFC-8FFD-AD03F95C1C5C}"/>
              </a:ext>
            </a:extLst>
          </p:cNvPr>
          <p:cNvSpPr>
            <a:spLocks noGrp="1"/>
          </p:cNvSpPr>
          <p:nvPr>
            <p:ph type="title"/>
          </p:nvPr>
        </p:nvSpPr>
        <p:spPr/>
        <p:txBody>
          <a:bodyPr/>
          <a:lstStyle/>
          <a:p>
            <a:r>
              <a:rPr lang="en-GB" dirty="0"/>
              <a:t>Strings: Concatenation</a:t>
            </a:r>
          </a:p>
        </p:txBody>
      </p:sp>
      <p:sp>
        <p:nvSpPr>
          <p:cNvPr id="3" name="Content Placeholder 2">
            <a:extLst>
              <a:ext uri="{FF2B5EF4-FFF2-40B4-BE49-F238E27FC236}">
                <a16:creationId xmlns:a16="http://schemas.microsoft.com/office/drawing/2014/main" id="{CC47E50F-35B2-40B4-ACFC-2EE8077F58AF}"/>
              </a:ext>
            </a:extLst>
          </p:cNvPr>
          <p:cNvSpPr>
            <a:spLocks noGrp="1"/>
          </p:cNvSpPr>
          <p:nvPr>
            <p:ph idx="1"/>
          </p:nvPr>
        </p:nvSpPr>
        <p:spPr/>
        <p:txBody>
          <a:bodyPr vert="horz" lIns="91440" tIns="45720" rIns="91440" bIns="45720" rtlCol="0" anchor="t">
            <a:normAutofit/>
          </a:bodyPr>
          <a:lstStyle/>
          <a:p>
            <a:r>
              <a:rPr lang="en-GB" dirty="0"/>
              <a:t>We can add strings together to form a larger string using the '+' </a:t>
            </a:r>
            <a:r>
              <a:rPr lang="en-GB" dirty="0">
                <a:solidFill>
                  <a:srgbClr val="FF0000"/>
                </a:solidFill>
              </a:rPr>
              <a:t>operator</a:t>
            </a:r>
            <a:r>
              <a:rPr lang="en-GB" dirty="0"/>
              <a:t>. For example: </a:t>
            </a:r>
          </a:p>
          <a:p>
            <a:pPr marL="0" indent="0">
              <a:buNone/>
            </a:pPr>
            <a:endParaRPr lang="en-GB" dirty="0"/>
          </a:p>
          <a:p>
            <a:pPr marL="0" indent="0">
              <a:buNone/>
            </a:pPr>
            <a:endParaRPr lang="en-GB" dirty="0">
              <a:solidFill>
                <a:srgbClr val="70AD47"/>
              </a:solidFill>
              <a:latin typeface="Courier New" pitchFamily="49" charset="0"/>
              <a:cs typeface="Courier New" pitchFamily="49" charset="0"/>
            </a:endParaRPr>
          </a:p>
          <a:p>
            <a:endParaRPr lang="en-GB" dirty="0">
              <a:latin typeface="Century Gothic"/>
            </a:endParaRPr>
          </a:p>
          <a:p>
            <a:endParaRPr lang="en-GB" dirty="0">
              <a:latin typeface="Century Gothic"/>
            </a:endParaRPr>
          </a:p>
          <a:p>
            <a:endParaRPr lang="en-GB" dirty="0">
              <a:latin typeface="Century Gothic"/>
            </a:endParaRPr>
          </a:p>
          <a:p>
            <a:r>
              <a:rPr lang="en-GB" dirty="0">
                <a:latin typeface="Century Gothic"/>
              </a:rPr>
              <a:t>You can also use multiply with strings:</a:t>
            </a:r>
            <a:endParaRPr lang="en-GB" dirty="0"/>
          </a:p>
          <a:p>
            <a:pPr marL="0" indent="0">
              <a:buNone/>
            </a:pPr>
            <a:endParaRPr lang="en-GB" dirty="0"/>
          </a:p>
          <a:p>
            <a:pPr marL="0" indent="0">
              <a:buNone/>
            </a:pPr>
            <a:endParaRPr lang="en-GB" sz="2200" dirty="0">
              <a:solidFill>
                <a:srgbClr val="70AD47"/>
              </a:solidFill>
              <a:latin typeface="Consolas" panose="020B0609020204030204" pitchFamily="49" charset="0"/>
              <a:cs typeface="Courier New" pitchFamily="49" charset="0"/>
            </a:endParaRPr>
          </a:p>
          <a:p>
            <a:endParaRPr lang="en-GB" dirty="0"/>
          </a:p>
        </p:txBody>
      </p:sp>
      <p:pic>
        <p:nvPicPr>
          <p:cNvPr id="4" name="Picture 4">
            <a:extLst>
              <a:ext uri="{FF2B5EF4-FFF2-40B4-BE49-F238E27FC236}">
                <a16:creationId xmlns:a16="http://schemas.microsoft.com/office/drawing/2014/main" id="{190AAB28-FD02-93D5-6245-638C5E683DDD}"/>
              </a:ext>
            </a:extLst>
          </p:cNvPr>
          <p:cNvPicPr>
            <a:picLocks noChangeAspect="1"/>
          </p:cNvPicPr>
          <p:nvPr/>
        </p:nvPicPr>
        <p:blipFill>
          <a:blip r:embed="rId2"/>
          <a:stretch>
            <a:fillRect/>
          </a:stretch>
        </p:blipFill>
        <p:spPr>
          <a:xfrm>
            <a:off x="840058" y="2617958"/>
            <a:ext cx="9136565" cy="1426936"/>
          </a:xfrm>
          <a:prstGeom prst="rect">
            <a:avLst/>
          </a:prstGeom>
          <a:ln>
            <a:noFill/>
          </a:ln>
          <a:effectLst>
            <a:outerShdw blurRad="292100" dist="139700" dir="2700000" algn="tl" rotWithShape="0">
              <a:srgbClr val="333333">
                <a:alpha val="65000"/>
              </a:srgbClr>
            </a:outerShdw>
          </a:effectLst>
        </p:spPr>
      </p:pic>
      <p:pic>
        <p:nvPicPr>
          <p:cNvPr id="5" name="Picture 5">
            <a:extLst>
              <a:ext uri="{FF2B5EF4-FFF2-40B4-BE49-F238E27FC236}">
                <a16:creationId xmlns:a16="http://schemas.microsoft.com/office/drawing/2014/main" id="{504559ED-FF5F-FD77-578E-23E218666850}"/>
              </a:ext>
            </a:extLst>
          </p:cNvPr>
          <p:cNvPicPr>
            <a:picLocks noChangeAspect="1"/>
          </p:cNvPicPr>
          <p:nvPr/>
        </p:nvPicPr>
        <p:blipFill>
          <a:blip r:embed="rId3"/>
          <a:stretch>
            <a:fillRect/>
          </a:stretch>
        </p:blipFill>
        <p:spPr>
          <a:xfrm>
            <a:off x="838200" y="5322544"/>
            <a:ext cx="9144000" cy="6420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50693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B79E-4A0C-406A-9B69-DEB23C63FB79}"/>
              </a:ext>
            </a:extLst>
          </p:cNvPr>
          <p:cNvSpPr>
            <a:spLocks noGrp="1"/>
          </p:cNvSpPr>
          <p:nvPr>
            <p:ph type="title"/>
          </p:nvPr>
        </p:nvSpPr>
        <p:spPr/>
        <p:txBody>
          <a:bodyPr/>
          <a:lstStyle/>
          <a:p>
            <a:r>
              <a:rPr lang="en-GB" dirty="0"/>
              <a:t>Strings: Mutability</a:t>
            </a:r>
          </a:p>
        </p:txBody>
      </p:sp>
      <p:sp>
        <p:nvSpPr>
          <p:cNvPr id="3" name="Content Placeholder 2">
            <a:extLst>
              <a:ext uri="{FF2B5EF4-FFF2-40B4-BE49-F238E27FC236}">
                <a16:creationId xmlns:a16="http://schemas.microsoft.com/office/drawing/2014/main" id="{7BF49BF4-7E8D-4D73-B0AC-89DCF242BBAA}"/>
              </a:ext>
            </a:extLst>
          </p:cNvPr>
          <p:cNvSpPr>
            <a:spLocks noGrp="1"/>
          </p:cNvSpPr>
          <p:nvPr>
            <p:ph idx="1"/>
          </p:nvPr>
        </p:nvSpPr>
        <p:spPr/>
        <p:txBody>
          <a:bodyPr vert="horz" lIns="91440" tIns="45720" rIns="91440" bIns="45720" rtlCol="0" anchor="t">
            <a:normAutofit/>
          </a:bodyPr>
          <a:lstStyle/>
          <a:p>
            <a:pPr>
              <a:defRPr/>
            </a:pPr>
            <a:r>
              <a:rPr lang="en-GB" dirty="0">
                <a:latin typeface="Century Gothic"/>
              </a:rPr>
              <a:t>Live example notebook run through...</a:t>
            </a:r>
            <a:r>
              <a:rPr lang="en-GB" b="1" dirty="0">
                <a:latin typeface="Century Gothic"/>
              </a:rPr>
              <a:t>Strings Mutability Example </a:t>
            </a:r>
            <a:endParaRPr lang="en-GB" b="1">
              <a:solidFill>
                <a:srgbClr val="000000"/>
              </a:solidFill>
              <a:cs typeface="Courier New" pitchFamily="49" charset="0"/>
            </a:endParaRPr>
          </a:p>
          <a:p>
            <a:endParaRPr lang="en-GB" dirty="0"/>
          </a:p>
        </p:txBody>
      </p:sp>
    </p:spTree>
    <p:extLst>
      <p:ext uri="{BB962C8B-B14F-4D97-AF65-F5344CB8AC3E}">
        <p14:creationId xmlns:p14="http://schemas.microsoft.com/office/powerpoint/2010/main" val="18486299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B7E14-DABE-4417-B787-82D01942C1D9}"/>
              </a:ext>
            </a:extLst>
          </p:cNvPr>
          <p:cNvSpPr>
            <a:spLocks noGrp="1"/>
          </p:cNvSpPr>
          <p:nvPr>
            <p:ph type="title"/>
          </p:nvPr>
        </p:nvSpPr>
        <p:spPr/>
        <p:txBody>
          <a:bodyPr/>
          <a:lstStyle/>
          <a:p>
            <a:r>
              <a:rPr lang="en-GB" dirty="0"/>
              <a:t>Strings: Mutability</a:t>
            </a:r>
          </a:p>
        </p:txBody>
      </p:sp>
      <p:sp>
        <p:nvSpPr>
          <p:cNvPr id="3" name="Content Placeholder 2">
            <a:extLst>
              <a:ext uri="{FF2B5EF4-FFF2-40B4-BE49-F238E27FC236}">
                <a16:creationId xmlns:a16="http://schemas.microsoft.com/office/drawing/2014/main" id="{06A731B2-50DD-4829-837B-77B2E1E8240D}"/>
              </a:ext>
            </a:extLst>
          </p:cNvPr>
          <p:cNvSpPr>
            <a:spLocks noGrp="1"/>
          </p:cNvSpPr>
          <p:nvPr>
            <p:ph idx="1"/>
          </p:nvPr>
        </p:nvSpPr>
        <p:spPr/>
        <p:txBody>
          <a:bodyPr vert="horz" lIns="91440" tIns="45720" rIns="91440" bIns="45720" rtlCol="0" anchor="t">
            <a:normAutofit/>
          </a:bodyPr>
          <a:lstStyle/>
          <a:p>
            <a:pPr>
              <a:defRPr/>
            </a:pPr>
            <a:r>
              <a:rPr lang="en-GB" dirty="0"/>
              <a:t>To change the value pointed to by a variable, we need to define a new memory assignment</a:t>
            </a:r>
          </a:p>
          <a:p>
            <a:pPr>
              <a:defRPr/>
            </a:pPr>
            <a:endParaRPr lang="en-GB" dirty="0"/>
          </a:p>
          <a:p>
            <a:pPr>
              <a:defRPr/>
            </a:pPr>
            <a:r>
              <a:rPr lang="en-GB" dirty="0"/>
              <a:t>Using the same name is fine, you’re just overwriting</a:t>
            </a:r>
          </a:p>
          <a:p>
            <a:pPr>
              <a:buNone/>
              <a:defRPr/>
            </a:pPr>
            <a:endParaRPr lang="en-GB" dirty="0"/>
          </a:p>
          <a:p>
            <a:pPr>
              <a:buNone/>
              <a:defRPr/>
            </a:pPr>
            <a:endParaRPr lang="en-GB" sz="2000" dirty="0">
              <a:solidFill>
                <a:srgbClr val="70AD47"/>
              </a:solidFill>
              <a:latin typeface="Consolas" panose="020B0609020204030204" pitchFamily="49" charset="0"/>
              <a:cs typeface="Courier New" pitchFamily="49" charset="0"/>
            </a:endParaRPr>
          </a:p>
          <a:p>
            <a:endParaRPr lang="en-GB" dirty="0"/>
          </a:p>
        </p:txBody>
      </p:sp>
      <p:pic>
        <p:nvPicPr>
          <p:cNvPr id="4" name="Picture 4" descr="A picture containing graphical user interface&#10;&#10;Description automatically generated">
            <a:extLst>
              <a:ext uri="{FF2B5EF4-FFF2-40B4-BE49-F238E27FC236}">
                <a16:creationId xmlns:a16="http://schemas.microsoft.com/office/drawing/2014/main" id="{71916BF8-48C7-8D24-BCC0-BA182463201E}"/>
              </a:ext>
            </a:extLst>
          </p:cNvPr>
          <p:cNvPicPr>
            <a:picLocks noChangeAspect="1"/>
          </p:cNvPicPr>
          <p:nvPr/>
        </p:nvPicPr>
        <p:blipFill>
          <a:blip r:embed="rId2"/>
          <a:stretch>
            <a:fillRect/>
          </a:stretch>
        </p:blipFill>
        <p:spPr>
          <a:xfrm>
            <a:off x="840059" y="3643082"/>
            <a:ext cx="9144000" cy="12377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878197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ACD40-FD81-4FCB-AF9F-BDD8D840A2C3}"/>
              </a:ext>
            </a:extLst>
          </p:cNvPr>
          <p:cNvSpPr>
            <a:spLocks noGrp="1"/>
          </p:cNvSpPr>
          <p:nvPr>
            <p:ph type="title"/>
          </p:nvPr>
        </p:nvSpPr>
        <p:spPr/>
        <p:txBody>
          <a:bodyPr/>
          <a:lstStyle/>
          <a:p>
            <a:r>
              <a:rPr lang="en-GB" dirty="0"/>
              <a:t>Strings: Indexing</a:t>
            </a:r>
          </a:p>
        </p:txBody>
      </p:sp>
      <p:sp>
        <p:nvSpPr>
          <p:cNvPr id="3" name="Content Placeholder 2">
            <a:extLst>
              <a:ext uri="{FF2B5EF4-FFF2-40B4-BE49-F238E27FC236}">
                <a16:creationId xmlns:a16="http://schemas.microsoft.com/office/drawing/2014/main" id="{C68886B9-7D95-47C4-B516-532FD096089E}"/>
              </a:ext>
            </a:extLst>
          </p:cNvPr>
          <p:cNvSpPr>
            <a:spLocks noGrp="1"/>
          </p:cNvSpPr>
          <p:nvPr>
            <p:ph idx="1"/>
          </p:nvPr>
        </p:nvSpPr>
        <p:spPr>
          <a:xfrm>
            <a:off x="838200" y="1825625"/>
            <a:ext cx="10515600" cy="4794250"/>
          </a:xfrm>
        </p:spPr>
        <p:txBody>
          <a:bodyPr vert="horz" lIns="91440" tIns="45720" rIns="91440" bIns="45720" rtlCol="0" anchor="t">
            <a:normAutofit/>
          </a:bodyPr>
          <a:lstStyle/>
          <a:p>
            <a:pPr>
              <a:defRPr/>
            </a:pPr>
            <a:r>
              <a:rPr lang="en-GB" dirty="0">
                <a:latin typeface="Century Gothic"/>
              </a:rPr>
              <a:t>Indexing allows you to access an individual element within an appropriate object or sequence by using </a:t>
            </a:r>
            <a:r>
              <a:rPr lang="en-GB" sz="2000" dirty="0">
                <a:solidFill>
                  <a:schemeClr val="accent6"/>
                </a:solidFill>
                <a:latin typeface="Consolas"/>
              </a:rPr>
              <a:t>[n]</a:t>
            </a:r>
          </a:p>
          <a:p>
            <a:pPr>
              <a:defRPr/>
            </a:pPr>
            <a:endParaRPr lang="en-GB" sz="2000" dirty="0">
              <a:solidFill>
                <a:schemeClr val="accent6"/>
              </a:solidFill>
              <a:latin typeface="Consolas" panose="020B0609020204030204" pitchFamily="49" charset="0"/>
            </a:endParaRPr>
          </a:p>
          <a:p>
            <a:pPr>
              <a:defRPr/>
            </a:pPr>
            <a:r>
              <a:rPr lang="en-GB" dirty="0">
                <a:solidFill>
                  <a:schemeClr val="tx1">
                    <a:lumMod val="95000"/>
                    <a:lumOff val="5000"/>
                  </a:schemeClr>
                </a:solidFill>
                <a:latin typeface="Century Gothic"/>
              </a:rPr>
              <a:t>Where </a:t>
            </a:r>
            <a:r>
              <a:rPr lang="en-GB" i="1" dirty="0">
                <a:solidFill>
                  <a:schemeClr val="tx1">
                    <a:lumMod val="95000"/>
                    <a:lumOff val="5000"/>
                  </a:schemeClr>
                </a:solidFill>
                <a:latin typeface="Century Gothic"/>
              </a:rPr>
              <a:t>n</a:t>
            </a:r>
            <a:r>
              <a:rPr lang="en-GB" dirty="0">
                <a:solidFill>
                  <a:schemeClr val="tx1">
                    <a:lumMod val="95000"/>
                    <a:lumOff val="5000"/>
                  </a:schemeClr>
                </a:solidFill>
                <a:latin typeface="Century Gothic"/>
              </a:rPr>
              <a:t> refers to the position of the element in that sequence that you wish to access</a:t>
            </a:r>
            <a:endParaRPr lang="en-GB" dirty="0">
              <a:solidFill>
                <a:schemeClr val="tx1">
                  <a:lumMod val="95000"/>
                  <a:lumOff val="5000"/>
                </a:schemeClr>
              </a:solidFill>
            </a:endParaRPr>
          </a:p>
          <a:p>
            <a:pPr>
              <a:buNone/>
              <a:defRPr/>
            </a:pPr>
            <a:endParaRPr lang="en-GB" dirty="0">
              <a:solidFill>
                <a:schemeClr val="accent6"/>
              </a:solidFill>
              <a:latin typeface="Courier New" pitchFamily="49" charset="0"/>
              <a:cs typeface="Courier New" pitchFamily="49" charset="0"/>
            </a:endParaRPr>
          </a:p>
          <a:p>
            <a:pPr>
              <a:buNone/>
              <a:defRPr/>
            </a:pPr>
            <a:endParaRPr lang="en-GB" dirty="0">
              <a:solidFill>
                <a:schemeClr val="accent6"/>
              </a:solidFill>
              <a:latin typeface="Consolas"/>
              <a:cs typeface="Courier New"/>
            </a:endParaRPr>
          </a:p>
          <a:p>
            <a:pPr>
              <a:buNone/>
              <a:defRPr/>
            </a:pPr>
            <a:endParaRPr lang="en-GB" dirty="0">
              <a:solidFill>
                <a:schemeClr val="accent6"/>
              </a:solidFill>
              <a:latin typeface="Courier New" pitchFamily="49" charset="0"/>
              <a:cs typeface="Courier New" pitchFamily="49" charset="0"/>
            </a:endParaRPr>
          </a:p>
          <a:p>
            <a:pPr>
              <a:defRPr/>
            </a:pPr>
            <a:endParaRPr lang="en-GB" dirty="0">
              <a:latin typeface="Century Gothic"/>
            </a:endParaRPr>
          </a:p>
          <a:p>
            <a:pPr>
              <a:defRPr/>
            </a:pPr>
            <a:r>
              <a:rPr lang="en-GB" dirty="0">
                <a:latin typeface="Century Gothic"/>
              </a:rPr>
              <a:t>Why is this....? Indexing starts from 0.</a:t>
            </a:r>
          </a:p>
          <a:p>
            <a:pPr>
              <a:defRPr/>
            </a:pPr>
            <a:endParaRPr lang="en-GB" dirty="0">
              <a:solidFill>
                <a:schemeClr val="accent6"/>
              </a:solidFill>
              <a:latin typeface="Courier New" pitchFamily="49" charset="0"/>
              <a:cs typeface="Courier New" pitchFamily="49" charset="0"/>
            </a:endParaRPr>
          </a:p>
          <a:p>
            <a:pPr>
              <a:defRPr/>
            </a:pPr>
            <a:r>
              <a:rPr lang="en-GB" dirty="0"/>
              <a:t>How would we get the last letter from our string?</a:t>
            </a:r>
            <a:endParaRPr lang="en-GB" dirty="0">
              <a:solidFill>
                <a:schemeClr val="accent6"/>
              </a:solidFill>
              <a:latin typeface="Courier New" pitchFamily="49" charset="0"/>
              <a:cs typeface="Courier New" pitchFamily="49" charset="0"/>
            </a:endParaRPr>
          </a:p>
          <a:p>
            <a:endParaRPr lang="en-GB" dirty="0"/>
          </a:p>
        </p:txBody>
      </p:sp>
      <p:pic>
        <p:nvPicPr>
          <p:cNvPr id="4" name="Picture 3">
            <a:extLst>
              <a:ext uri="{FF2B5EF4-FFF2-40B4-BE49-F238E27FC236}">
                <a16:creationId xmlns:a16="http://schemas.microsoft.com/office/drawing/2014/main" id="{3AA3CB70-3D20-4CB5-9CF5-48983D14272F}"/>
              </a:ext>
            </a:extLst>
          </p:cNvPr>
          <p:cNvPicPr>
            <a:picLocks noChangeAspect="1"/>
          </p:cNvPicPr>
          <p:nvPr/>
        </p:nvPicPr>
        <p:blipFill>
          <a:blip r:embed="rId2"/>
          <a:stretch>
            <a:fillRect/>
          </a:stretch>
        </p:blipFill>
        <p:spPr>
          <a:xfrm>
            <a:off x="5628409" y="4954321"/>
            <a:ext cx="2402032" cy="871804"/>
          </a:xfrm>
          <a:prstGeom prst="rect">
            <a:avLst/>
          </a:prstGeom>
        </p:spPr>
      </p:pic>
      <p:pic>
        <p:nvPicPr>
          <p:cNvPr id="8" name="Picture 8" descr="A picture containing text&#10;&#10;Description automatically generated">
            <a:extLst>
              <a:ext uri="{FF2B5EF4-FFF2-40B4-BE49-F238E27FC236}">
                <a16:creationId xmlns:a16="http://schemas.microsoft.com/office/drawing/2014/main" id="{3E9C5D6B-3DE5-9C72-87FC-29D4DAE1EB2B}"/>
              </a:ext>
            </a:extLst>
          </p:cNvPr>
          <p:cNvPicPr>
            <a:picLocks noChangeAspect="1"/>
          </p:cNvPicPr>
          <p:nvPr/>
        </p:nvPicPr>
        <p:blipFill>
          <a:blip r:embed="rId3"/>
          <a:stretch>
            <a:fillRect/>
          </a:stretch>
        </p:blipFill>
        <p:spPr>
          <a:xfrm>
            <a:off x="842474" y="3818815"/>
            <a:ext cx="8235175" cy="9567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1324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3142A-4A46-4104-BD0A-7A40C5D8F39B}"/>
              </a:ext>
            </a:extLst>
          </p:cNvPr>
          <p:cNvSpPr>
            <a:spLocks noGrp="1"/>
          </p:cNvSpPr>
          <p:nvPr>
            <p:ph type="title"/>
          </p:nvPr>
        </p:nvSpPr>
        <p:spPr/>
        <p:txBody>
          <a:bodyPr/>
          <a:lstStyle/>
          <a:p>
            <a:r>
              <a:rPr lang="en-GB" dirty="0"/>
              <a:t>Introduction: What we’re going to cover</a:t>
            </a:r>
          </a:p>
        </p:txBody>
      </p:sp>
      <p:sp>
        <p:nvSpPr>
          <p:cNvPr id="3" name="Content Placeholder 2">
            <a:extLst>
              <a:ext uri="{FF2B5EF4-FFF2-40B4-BE49-F238E27FC236}">
                <a16:creationId xmlns:a16="http://schemas.microsoft.com/office/drawing/2014/main" id="{D82C1347-5C0F-47E9-B268-E89E0A91AB95}"/>
              </a:ext>
            </a:extLst>
          </p:cNvPr>
          <p:cNvSpPr>
            <a:spLocks noGrp="1"/>
          </p:cNvSpPr>
          <p:nvPr>
            <p:ph idx="1"/>
          </p:nvPr>
        </p:nvSpPr>
        <p:spPr>
          <a:xfrm>
            <a:off x="838200" y="1825625"/>
            <a:ext cx="6701589" cy="4351338"/>
          </a:xfrm>
        </p:spPr>
        <p:txBody>
          <a:bodyPr/>
          <a:lstStyle/>
          <a:p>
            <a:r>
              <a:rPr lang="en-GB" dirty="0"/>
              <a:t>An introduction to Python using </a:t>
            </a:r>
            <a:r>
              <a:rPr lang="en-GB" dirty="0" err="1"/>
              <a:t>Jupyter</a:t>
            </a:r>
            <a:endParaRPr lang="en-GB" dirty="0"/>
          </a:p>
          <a:p>
            <a:endParaRPr lang="en-GB" dirty="0"/>
          </a:p>
          <a:p>
            <a:r>
              <a:rPr lang="en-GB" dirty="0"/>
              <a:t>Python variables including strings, numbers, lists and more</a:t>
            </a:r>
          </a:p>
          <a:p>
            <a:endParaRPr lang="en-GB" dirty="0"/>
          </a:p>
          <a:p>
            <a:r>
              <a:rPr lang="en-GB" dirty="0"/>
              <a:t>Flow control</a:t>
            </a:r>
          </a:p>
          <a:p>
            <a:endParaRPr lang="en-GB" dirty="0"/>
          </a:p>
          <a:p>
            <a:r>
              <a:rPr lang="en-GB" dirty="0"/>
              <a:t>Python functions</a:t>
            </a:r>
          </a:p>
          <a:p>
            <a:endParaRPr lang="en-GB" dirty="0"/>
          </a:p>
          <a:p>
            <a:r>
              <a:rPr lang="en-GB" dirty="0"/>
              <a:t>Legal and Policy</a:t>
            </a:r>
          </a:p>
        </p:txBody>
      </p:sp>
    </p:spTree>
    <p:extLst>
      <p:ext uri="{BB962C8B-B14F-4D97-AF65-F5344CB8AC3E}">
        <p14:creationId xmlns:p14="http://schemas.microsoft.com/office/powerpoint/2010/main" val="653209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72DD3-E955-4374-9883-DE92A4613872}"/>
              </a:ext>
            </a:extLst>
          </p:cNvPr>
          <p:cNvSpPr>
            <a:spLocks noGrp="1"/>
          </p:cNvSpPr>
          <p:nvPr>
            <p:ph type="title"/>
          </p:nvPr>
        </p:nvSpPr>
        <p:spPr/>
        <p:txBody>
          <a:bodyPr/>
          <a:lstStyle/>
          <a:p>
            <a:r>
              <a:rPr lang="en-GB" dirty="0"/>
              <a:t>Strings: Indexing</a:t>
            </a:r>
          </a:p>
        </p:txBody>
      </p:sp>
      <p:sp>
        <p:nvSpPr>
          <p:cNvPr id="3" name="Content Placeholder 2">
            <a:extLst>
              <a:ext uri="{FF2B5EF4-FFF2-40B4-BE49-F238E27FC236}">
                <a16:creationId xmlns:a16="http://schemas.microsoft.com/office/drawing/2014/main" id="{8771CAC4-6858-472B-BF82-192FD06F2D3E}"/>
              </a:ext>
            </a:extLst>
          </p:cNvPr>
          <p:cNvSpPr>
            <a:spLocks noGrp="1"/>
          </p:cNvSpPr>
          <p:nvPr>
            <p:ph idx="1"/>
          </p:nvPr>
        </p:nvSpPr>
        <p:spPr/>
        <p:txBody>
          <a:bodyPr vert="horz" lIns="91440" tIns="45720" rIns="91440" bIns="45720" rtlCol="0" anchor="t">
            <a:normAutofit/>
          </a:bodyPr>
          <a:lstStyle/>
          <a:p>
            <a:pPr marL="0" indent="0">
              <a:buNone/>
              <a:defRPr/>
            </a:pPr>
            <a:endParaRPr lang="en-GB" sz="2000" dirty="0">
              <a:solidFill>
                <a:srgbClr val="70AD47"/>
              </a:solidFill>
              <a:latin typeface="Consolas" panose="020B0609020204030204" pitchFamily="49" charset="0"/>
              <a:cs typeface="Courier New"/>
            </a:endParaRPr>
          </a:p>
          <a:p>
            <a:endParaRPr lang="en-GB" dirty="0"/>
          </a:p>
        </p:txBody>
      </p:sp>
      <p:pic>
        <p:nvPicPr>
          <p:cNvPr id="4" name="Picture 3">
            <a:extLst>
              <a:ext uri="{FF2B5EF4-FFF2-40B4-BE49-F238E27FC236}">
                <a16:creationId xmlns:a16="http://schemas.microsoft.com/office/drawing/2014/main" id="{3E3F7CF4-7825-42CC-87FB-E8C7F3AD1B16}"/>
              </a:ext>
            </a:extLst>
          </p:cNvPr>
          <p:cNvPicPr>
            <a:picLocks noChangeAspect="1"/>
          </p:cNvPicPr>
          <p:nvPr/>
        </p:nvPicPr>
        <p:blipFill>
          <a:blip r:embed="rId2"/>
          <a:stretch>
            <a:fillRect/>
          </a:stretch>
        </p:blipFill>
        <p:spPr>
          <a:xfrm>
            <a:off x="3556222" y="1715392"/>
            <a:ext cx="5078408" cy="2615411"/>
          </a:xfrm>
          <a:prstGeom prst="rect">
            <a:avLst/>
          </a:prstGeom>
        </p:spPr>
      </p:pic>
    </p:spTree>
    <p:extLst>
      <p:ext uri="{BB962C8B-B14F-4D97-AF65-F5344CB8AC3E}">
        <p14:creationId xmlns:p14="http://schemas.microsoft.com/office/powerpoint/2010/main" val="1952579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9FFA8-3EC5-40E7-9171-AB7DC1D6A9A5}"/>
              </a:ext>
            </a:extLst>
          </p:cNvPr>
          <p:cNvSpPr>
            <a:spLocks noGrp="1"/>
          </p:cNvSpPr>
          <p:nvPr>
            <p:ph type="title"/>
          </p:nvPr>
        </p:nvSpPr>
        <p:spPr/>
        <p:txBody>
          <a:bodyPr/>
          <a:lstStyle/>
          <a:p>
            <a:r>
              <a:rPr lang="en-GB" dirty="0"/>
              <a:t>Strings: Indexing and Immutability</a:t>
            </a:r>
          </a:p>
        </p:txBody>
      </p:sp>
      <p:sp>
        <p:nvSpPr>
          <p:cNvPr id="3" name="Content Placeholder 2">
            <a:extLst>
              <a:ext uri="{FF2B5EF4-FFF2-40B4-BE49-F238E27FC236}">
                <a16:creationId xmlns:a16="http://schemas.microsoft.com/office/drawing/2014/main" id="{A85BFC8E-1FF2-4A57-AA5D-4FF30607D62A}"/>
              </a:ext>
            </a:extLst>
          </p:cNvPr>
          <p:cNvSpPr>
            <a:spLocks noGrp="1"/>
          </p:cNvSpPr>
          <p:nvPr>
            <p:ph idx="1"/>
          </p:nvPr>
        </p:nvSpPr>
        <p:spPr/>
        <p:txBody>
          <a:bodyPr vert="horz" lIns="91440" tIns="45720" rIns="91440" bIns="45720" rtlCol="0" anchor="t">
            <a:normAutofit/>
          </a:bodyPr>
          <a:lstStyle/>
          <a:p>
            <a:r>
              <a:rPr lang="en-GB" dirty="0"/>
              <a:t>Knowing about indexing, it might follow that you could change elements of the string in place;</a:t>
            </a:r>
          </a:p>
          <a:p>
            <a:endParaRPr lang="en-GB" sz="2000" dirty="0">
              <a:solidFill>
                <a:srgbClr val="000000"/>
              </a:solidFill>
              <a:latin typeface="Century Gothic"/>
            </a:endParaRPr>
          </a:p>
          <a:p>
            <a:endParaRPr lang="en-GB" dirty="0">
              <a:solidFill>
                <a:srgbClr val="000000"/>
              </a:solidFill>
              <a:latin typeface="Century Gothic"/>
            </a:endParaRPr>
          </a:p>
          <a:p>
            <a:pPr marL="0" indent="0">
              <a:buNone/>
            </a:pPr>
            <a:endParaRPr lang="en-GB" dirty="0">
              <a:solidFill>
                <a:srgbClr val="70AD47"/>
              </a:solidFill>
              <a:latin typeface="Consolas" panose="020B0609020204030204" pitchFamily="49" charset="0"/>
            </a:endParaRPr>
          </a:p>
          <a:p>
            <a:pPr marL="0" indent="0">
              <a:buNone/>
            </a:pPr>
            <a:endParaRPr lang="en-GB" dirty="0"/>
          </a:p>
          <a:p>
            <a:r>
              <a:rPr lang="en-GB" dirty="0">
                <a:latin typeface="Century Gothic"/>
              </a:rPr>
              <a:t>We created a string and realised we hadn’t capitalised the first letter. We could change it using indexing, right?…</a:t>
            </a:r>
          </a:p>
          <a:p>
            <a:endParaRPr lang="en-GB" dirty="0">
              <a:latin typeface="Century Gothic"/>
            </a:endParaRPr>
          </a:p>
          <a:p>
            <a:pPr marL="0" indent="0">
              <a:buNone/>
            </a:pPr>
            <a:endParaRPr lang="en-GB" dirty="0">
              <a:solidFill>
                <a:schemeClr val="accent6"/>
              </a:solidFill>
              <a:latin typeface="Consolas"/>
            </a:endParaRPr>
          </a:p>
          <a:p>
            <a:endParaRPr lang="en-GB" dirty="0">
              <a:latin typeface="Century Gothic"/>
            </a:endParaRPr>
          </a:p>
        </p:txBody>
      </p:sp>
      <p:pic>
        <p:nvPicPr>
          <p:cNvPr id="4" name="Picture 4" descr="Rectangle&#10;&#10;Description automatically generated">
            <a:extLst>
              <a:ext uri="{FF2B5EF4-FFF2-40B4-BE49-F238E27FC236}">
                <a16:creationId xmlns:a16="http://schemas.microsoft.com/office/drawing/2014/main" id="{E0D1CA9D-C531-3B19-3D23-86597DB7216C}"/>
              </a:ext>
            </a:extLst>
          </p:cNvPr>
          <p:cNvPicPr>
            <a:picLocks noChangeAspect="1"/>
          </p:cNvPicPr>
          <p:nvPr/>
        </p:nvPicPr>
        <p:blipFill>
          <a:blip r:embed="rId2"/>
          <a:stretch>
            <a:fillRect/>
          </a:stretch>
        </p:blipFill>
        <p:spPr>
          <a:xfrm>
            <a:off x="838200" y="2647717"/>
            <a:ext cx="9144000" cy="11434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207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9FFA8-3EC5-40E7-9171-AB7DC1D6A9A5}"/>
              </a:ext>
            </a:extLst>
          </p:cNvPr>
          <p:cNvSpPr>
            <a:spLocks noGrp="1"/>
          </p:cNvSpPr>
          <p:nvPr>
            <p:ph type="title"/>
          </p:nvPr>
        </p:nvSpPr>
        <p:spPr/>
        <p:txBody>
          <a:bodyPr/>
          <a:lstStyle/>
          <a:p>
            <a:r>
              <a:rPr lang="en-GB" dirty="0"/>
              <a:t>Strings: Indexing and Immutability</a:t>
            </a:r>
          </a:p>
        </p:txBody>
      </p:sp>
      <p:sp>
        <p:nvSpPr>
          <p:cNvPr id="3" name="Content Placeholder 2">
            <a:extLst>
              <a:ext uri="{FF2B5EF4-FFF2-40B4-BE49-F238E27FC236}">
                <a16:creationId xmlns:a16="http://schemas.microsoft.com/office/drawing/2014/main" id="{A85BFC8E-1FF2-4A57-AA5D-4FF30607D62A}"/>
              </a:ext>
            </a:extLst>
          </p:cNvPr>
          <p:cNvSpPr>
            <a:spLocks noGrp="1"/>
          </p:cNvSpPr>
          <p:nvPr>
            <p:ph idx="1"/>
          </p:nvPr>
        </p:nvSpPr>
        <p:spPr/>
        <p:txBody>
          <a:bodyPr vert="horz" lIns="91440" tIns="45720" rIns="91440" bIns="45720" rtlCol="0" anchor="t">
            <a:normAutofit/>
          </a:bodyPr>
          <a:lstStyle/>
          <a:p>
            <a:r>
              <a:rPr lang="en-GB" dirty="0">
                <a:latin typeface="Century Gothic"/>
              </a:rPr>
              <a:t>However:</a:t>
            </a:r>
            <a:endParaRPr lang="en-US" dirty="0"/>
          </a:p>
          <a:p>
            <a:endParaRPr lang="en-GB" dirty="0">
              <a:solidFill>
                <a:srgbClr val="000000"/>
              </a:solidFill>
              <a:latin typeface="Century Gothic"/>
            </a:endParaRPr>
          </a:p>
          <a:p>
            <a:endParaRPr lang="en-GB" dirty="0">
              <a:solidFill>
                <a:srgbClr val="000000"/>
              </a:solidFill>
              <a:latin typeface="Century Gothic"/>
            </a:endParaRPr>
          </a:p>
          <a:p>
            <a:endParaRPr lang="en-GB" dirty="0">
              <a:solidFill>
                <a:srgbClr val="000000"/>
              </a:solidFill>
              <a:latin typeface="Century Gothic"/>
            </a:endParaRPr>
          </a:p>
          <a:p>
            <a:endParaRPr lang="en-GB" dirty="0">
              <a:latin typeface="Century Gothic"/>
            </a:endParaRPr>
          </a:p>
          <a:p>
            <a:endParaRPr lang="en-GB" dirty="0">
              <a:latin typeface="Century Gothic"/>
            </a:endParaRPr>
          </a:p>
          <a:p>
            <a:endParaRPr lang="en-GB" dirty="0">
              <a:latin typeface="Century Gothic"/>
            </a:endParaRPr>
          </a:p>
          <a:p>
            <a:endParaRPr lang="en-GB" dirty="0">
              <a:solidFill>
                <a:srgbClr val="000000"/>
              </a:solidFill>
              <a:latin typeface="Century Gothic"/>
            </a:endParaRPr>
          </a:p>
          <a:p>
            <a:r>
              <a:rPr lang="en-GB" dirty="0">
                <a:latin typeface="Century Gothic"/>
              </a:rPr>
              <a:t>There are a couple of ways to achieve the aim, some better than others...we'll get to that.</a:t>
            </a:r>
          </a:p>
          <a:p>
            <a:pPr marL="0" indent="0">
              <a:buNone/>
            </a:pPr>
            <a:endParaRPr lang="en-GB" dirty="0">
              <a:solidFill>
                <a:srgbClr val="70AD47"/>
              </a:solidFill>
              <a:latin typeface="Consolas"/>
            </a:endParaRPr>
          </a:p>
          <a:p>
            <a:endParaRPr lang="en-GB" dirty="0">
              <a:solidFill>
                <a:srgbClr val="000000"/>
              </a:solidFill>
              <a:latin typeface="Century Gothic"/>
            </a:endParaRPr>
          </a:p>
        </p:txBody>
      </p:sp>
      <p:pic>
        <p:nvPicPr>
          <p:cNvPr id="5" name="Picture 5" descr="Graphical user interface, text, application&#10;&#10;Description automatically generated">
            <a:extLst>
              <a:ext uri="{FF2B5EF4-FFF2-40B4-BE49-F238E27FC236}">
                <a16:creationId xmlns:a16="http://schemas.microsoft.com/office/drawing/2014/main" id="{3570EF79-BFA8-B507-64A8-DB5B59BCCF02}"/>
              </a:ext>
            </a:extLst>
          </p:cNvPr>
          <p:cNvPicPr>
            <a:picLocks noChangeAspect="1"/>
          </p:cNvPicPr>
          <p:nvPr/>
        </p:nvPicPr>
        <p:blipFill>
          <a:blip r:embed="rId2"/>
          <a:stretch>
            <a:fillRect/>
          </a:stretch>
        </p:blipFill>
        <p:spPr>
          <a:xfrm>
            <a:off x="838200" y="2257035"/>
            <a:ext cx="9144000" cy="26677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95019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DBD7C-D2CB-4140-8E01-7B292EAA763D}"/>
              </a:ext>
            </a:extLst>
          </p:cNvPr>
          <p:cNvSpPr>
            <a:spLocks noGrp="1"/>
          </p:cNvSpPr>
          <p:nvPr>
            <p:ph type="title"/>
          </p:nvPr>
        </p:nvSpPr>
        <p:spPr/>
        <p:txBody>
          <a:bodyPr/>
          <a:lstStyle/>
          <a:p>
            <a:r>
              <a:rPr lang="en-GB" dirty="0"/>
              <a:t>Strings: Slicing</a:t>
            </a:r>
          </a:p>
        </p:txBody>
      </p:sp>
      <p:sp>
        <p:nvSpPr>
          <p:cNvPr id="3" name="Content Placeholder 2">
            <a:extLst>
              <a:ext uri="{FF2B5EF4-FFF2-40B4-BE49-F238E27FC236}">
                <a16:creationId xmlns:a16="http://schemas.microsoft.com/office/drawing/2014/main" id="{A7A9FA91-C147-4442-A4E5-4AC48499FE2F}"/>
              </a:ext>
            </a:extLst>
          </p:cNvPr>
          <p:cNvSpPr>
            <a:spLocks noGrp="1"/>
          </p:cNvSpPr>
          <p:nvPr>
            <p:ph idx="1"/>
          </p:nvPr>
        </p:nvSpPr>
        <p:spPr>
          <a:xfrm>
            <a:off x="838200" y="1825625"/>
            <a:ext cx="11049000" cy="4794250"/>
          </a:xfrm>
        </p:spPr>
        <p:txBody>
          <a:bodyPr vert="horz" lIns="91440" tIns="45720" rIns="91440" bIns="45720" rtlCol="0" anchor="t">
            <a:normAutofit/>
          </a:bodyPr>
          <a:lstStyle/>
          <a:p>
            <a:r>
              <a:rPr lang="en-GB" dirty="0">
                <a:latin typeface="Century Gothic"/>
              </a:rPr>
              <a:t>You can select multiple characters from a string</a:t>
            </a:r>
          </a:p>
          <a:p>
            <a:r>
              <a:rPr lang="en-GB" dirty="0">
                <a:latin typeface="Century Gothic"/>
              </a:rPr>
              <a:t>This is known as </a:t>
            </a:r>
            <a:r>
              <a:rPr lang="en-GB" u="sng" dirty="0">
                <a:latin typeface="Century Gothic"/>
              </a:rPr>
              <a:t>slicing</a:t>
            </a:r>
            <a:r>
              <a:rPr lang="en-GB" dirty="0">
                <a:latin typeface="Century Gothic"/>
              </a:rPr>
              <a:t> and we achieve this using colons…</a:t>
            </a:r>
          </a:p>
          <a:p>
            <a:endParaRPr lang="en-GB" dirty="0">
              <a:latin typeface="Century Gothic"/>
            </a:endParaRPr>
          </a:p>
          <a:p>
            <a:endParaRPr lang="en-GB" dirty="0">
              <a:latin typeface="Century Gothic"/>
            </a:endParaRPr>
          </a:p>
          <a:p>
            <a:pPr marL="0" indent="0">
              <a:buNone/>
            </a:pPr>
            <a:endParaRPr lang="en-GB" dirty="0">
              <a:latin typeface="Century Gothic"/>
            </a:endParaRPr>
          </a:p>
          <a:p>
            <a:pPr marL="0" indent="0">
              <a:buNone/>
            </a:pPr>
            <a:r>
              <a:rPr lang="en-GB" dirty="0">
                <a:latin typeface="Century Gothic"/>
              </a:rPr>
              <a:t>[x:] returns all character from position x to the end of the string</a:t>
            </a:r>
            <a:endParaRPr lang="en-GB" dirty="0">
              <a:solidFill>
                <a:srgbClr val="000000"/>
              </a:solidFill>
              <a:latin typeface="Century Gothic"/>
            </a:endParaRPr>
          </a:p>
          <a:p>
            <a:pPr marL="0" indent="0">
              <a:buNone/>
            </a:pPr>
            <a:endParaRPr lang="en-GB" dirty="0">
              <a:solidFill>
                <a:srgbClr val="000000"/>
              </a:solidFill>
              <a:latin typeface="Century Gothic"/>
            </a:endParaRPr>
          </a:p>
          <a:p>
            <a:pPr marL="0" indent="0">
              <a:buNone/>
            </a:pPr>
            <a:endParaRPr lang="en-GB" dirty="0">
              <a:solidFill>
                <a:srgbClr val="000000"/>
              </a:solidFill>
              <a:latin typeface="Century Gothic"/>
            </a:endParaRPr>
          </a:p>
          <a:p>
            <a:pPr marL="0" indent="0">
              <a:buNone/>
            </a:pPr>
            <a:endParaRPr lang="en-GB" dirty="0">
              <a:solidFill>
                <a:srgbClr val="000000"/>
              </a:solidFill>
              <a:latin typeface="Century Gothic"/>
            </a:endParaRPr>
          </a:p>
          <a:p>
            <a:pPr marL="0" indent="0">
              <a:buNone/>
            </a:pPr>
            <a:endParaRPr lang="en-GB" dirty="0">
              <a:solidFill>
                <a:srgbClr val="000000"/>
              </a:solidFill>
              <a:latin typeface="Century Gothic"/>
            </a:endParaRPr>
          </a:p>
          <a:p>
            <a:pPr marL="0" indent="0">
              <a:buNone/>
            </a:pPr>
            <a:r>
              <a:rPr lang="en-GB" dirty="0">
                <a:solidFill>
                  <a:srgbClr val="000000"/>
                </a:solidFill>
                <a:latin typeface="Century Gothic"/>
              </a:rPr>
              <a:t>[:</a:t>
            </a:r>
            <a:r>
              <a:rPr lang="en-GB" dirty="0">
                <a:latin typeface="Century Gothic"/>
              </a:rPr>
              <a:t>y] returns all character from the beginning up until </a:t>
            </a:r>
            <a:r>
              <a:rPr lang="en-GB" b="1" dirty="0">
                <a:latin typeface="Century Gothic"/>
              </a:rPr>
              <a:t>but not including</a:t>
            </a:r>
            <a:r>
              <a:rPr lang="en-GB" dirty="0">
                <a:latin typeface="Century Gothic"/>
              </a:rPr>
              <a:t>	position y</a:t>
            </a:r>
            <a:endParaRPr lang="en-GB" dirty="0"/>
          </a:p>
          <a:p>
            <a:pPr marL="0" indent="0">
              <a:buNone/>
            </a:pPr>
            <a:endParaRPr lang="en-GB" dirty="0">
              <a:latin typeface="Century Gothic"/>
            </a:endParaRPr>
          </a:p>
        </p:txBody>
      </p:sp>
      <p:pic>
        <p:nvPicPr>
          <p:cNvPr id="4" name="Picture 4" descr="A picture containing application&#10;&#10;Description automatically generated">
            <a:extLst>
              <a:ext uri="{FF2B5EF4-FFF2-40B4-BE49-F238E27FC236}">
                <a16:creationId xmlns:a16="http://schemas.microsoft.com/office/drawing/2014/main" id="{189A2D7A-5ABB-DBE0-5E2C-F28ED9464BA4}"/>
              </a:ext>
            </a:extLst>
          </p:cNvPr>
          <p:cNvPicPr>
            <a:picLocks noChangeAspect="1"/>
          </p:cNvPicPr>
          <p:nvPr/>
        </p:nvPicPr>
        <p:blipFill>
          <a:blip r:embed="rId2"/>
          <a:stretch>
            <a:fillRect/>
          </a:stretch>
        </p:blipFill>
        <p:spPr>
          <a:xfrm>
            <a:off x="838200" y="2652926"/>
            <a:ext cx="9144000" cy="961597"/>
          </a:xfrm>
          <a:prstGeom prst="rect">
            <a:avLst/>
          </a:prstGeom>
          <a:ln>
            <a:noFill/>
          </a:ln>
          <a:effectLst>
            <a:outerShdw blurRad="292100" dist="139700" dir="2700000" algn="tl" rotWithShape="0">
              <a:srgbClr val="333333">
                <a:alpha val="65000"/>
              </a:srgbClr>
            </a:outerShdw>
          </a:effectLst>
        </p:spPr>
      </p:pic>
      <p:pic>
        <p:nvPicPr>
          <p:cNvPr id="5" name="Picture 5">
            <a:extLst>
              <a:ext uri="{FF2B5EF4-FFF2-40B4-BE49-F238E27FC236}">
                <a16:creationId xmlns:a16="http://schemas.microsoft.com/office/drawing/2014/main" id="{8946BFA6-6444-312E-D3CD-2BB54BC83CAA}"/>
              </a:ext>
            </a:extLst>
          </p:cNvPr>
          <p:cNvPicPr>
            <a:picLocks noChangeAspect="1"/>
          </p:cNvPicPr>
          <p:nvPr/>
        </p:nvPicPr>
        <p:blipFill>
          <a:blip r:embed="rId3"/>
          <a:stretch>
            <a:fillRect/>
          </a:stretch>
        </p:blipFill>
        <p:spPr>
          <a:xfrm>
            <a:off x="838200" y="4434282"/>
            <a:ext cx="9144000" cy="8945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649094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DBD7C-D2CB-4140-8E01-7B292EAA763D}"/>
              </a:ext>
            </a:extLst>
          </p:cNvPr>
          <p:cNvSpPr>
            <a:spLocks noGrp="1"/>
          </p:cNvSpPr>
          <p:nvPr>
            <p:ph type="title"/>
          </p:nvPr>
        </p:nvSpPr>
        <p:spPr/>
        <p:txBody>
          <a:bodyPr/>
          <a:lstStyle/>
          <a:p>
            <a:r>
              <a:rPr lang="en-GB" dirty="0"/>
              <a:t>Strings: Slicing</a:t>
            </a:r>
          </a:p>
        </p:txBody>
      </p:sp>
      <p:sp>
        <p:nvSpPr>
          <p:cNvPr id="3" name="Content Placeholder 2">
            <a:extLst>
              <a:ext uri="{FF2B5EF4-FFF2-40B4-BE49-F238E27FC236}">
                <a16:creationId xmlns:a16="http://schemas.microsoft.com/office/drawing/2014/main" id="{A7A9FA91-C147-4442-A4E5-4AC48499FE2F}"/>
              </a:ext>
            </a:extLst>
          </p:cNvPr>
          <p:cNvSpPr>
            <a:spLocks noGrp="1"/>
          </p:cNvSpPr>
          <p:nvPr>
            <p:ph idx="1"/>
          </p:nvPr>
        </p:nvSpPr>
        <p:spPr/>
        <p:txBody>
          <a:bodyPr vert="horz" lIns="91440" tIns="45720" rIns="91440" bIns="45720" rtlCol="0" anchor="t">
            <a:normAutofit/>
          </a:bodyPr>
          <a:lstStyle/>
          <a:p>
            <a:pPr marL="0" indent="0">
              <a:buNone/>
            </a:pPr>
            <a:endParaRPr lang="en-GB" dirty="0">
              <a:latin typeface="Century Gothic"/>
            </a:endParaRPr>
          </a:p>
          <a:p>
            <a:pPr marL="0" indent="0">
              <a:buNone/>
            </a:pPr>
            <a:endParaRPr lang="en-GB" dirty="0">
              <a:latin typeface="Century Gothic"/>
            </a:endParaRPr>
          </a:p>
          <a:p>
            <a:pPr marL="0" indent="0">
              <a:buNone/>
            </a:pPr>
            <a:endParaRPr lang="en-GB" dirty="0">
              <a:latin typeface="Century Gothic"/>
            </a:endParaRPr>
          </a:p>
          <a:p>
            <a:pPr marL="0" indent="0">
              <a:buNone/>
            </a:pPr>
            <a:r>
              <a:rPr lang="en-GB" dirty="0">
                <a:latin typeface="Century Gothic"/>
              </a:rPr>
              <a:t>[</a:t>
            </a:r>
            <a:r>
              <a:rPr lang="en-GB" dirty="0" err="1">
                <a:latin typeface="Century Gothic"/>
              </a:rPr>
              <a:t>x:y</a:t>
            </a:r>
            <a:r>
              <a:rPr lang="en-GB" dirty="0">
                <a:latin typeface="Century Gothic"/>
              </a:rPr>
              <a:t>] returns all character from position x up to </a:t>
            </a:r>
            <a:r>
              <a:rPr lang="en-GB" b="1" dirty="0">
                <a:latin typeface="Century Gothic"/>
              </a:rPr>
              <a:t>but not including </a:t>
            </a:r>
            <a:r>
              <a:rPr lang="en-GB" dirty="0">
                <a:latin typeface="Century Gothic"/>
              </a:rPr>
              <a:t>y</a:t>
            </a:r>
            <a:endParaRPr lang="en-GB"/>
          </a:p>
          <a:p>
            <a:pPr marL="0" indent="0">
              <a:buNone/>
            </a:pPr>
            <a:endParaRPr lang="en-GB" dirty="0">
              <a:solidFill>
                <a:schemeClr val="accent6"/>
              </a:solidFill>
              <a:latin typeface="Consolas"/>
            </a:endParaRPr>
          </a:p>
          <a:p>
            <a:pPr marL="0" indent="0">
              <a:buNone/>
            </a:pPr>
            <a:endParaRPr lang="en-GB" dirty="0">
              <a:solidFill>
                <a:srgbClr val="000000"/>
              </a:solidFill>
              <a:latin typeface="Century Gothic"/>
            </a:endParaRPr>
          </a:p>
          <a:p>
            <a:pPr marL="0" indent="0">
              <a:buNone/>
            </a:pPr>
            <a:endParaRPr lang="en-GB" dirty="0">
              <a:solidFill>
                <a:srgbClr val="000000"/>
              </a:solidFill>
              <a:latin typeface="Century Gothic"/>
            </a:endParaRPr>
          </a:p>
          <a:p>
            <a:pPr marL="0" indent="0">
              <a:buNone/>
            </a:pPr>
            <a:r>
              <a:rPr lang="en-GB" dirty="0">
                <a:solidFill>
                  <a:srgbClr val="000000"/>
                </a:solidFill>
                <a:latin typeface="Century Gothic"/>
              </a:rPr>
              <a:t>[</a:t>
            </a:r>
            <a:r>
              <a:rPr lang="en-GB" dirty="0" err="1">
                <a:latin typeface="Century Gothic"/>
              </a:rPr>
              <a:t>x:y:z</a:t>
            </a:r>
            <a:r>
              <a:rPr lang="en-GB" dirty="0">
                <a:latin typeface="Century Gothic"/>
              </a:rPr>
              <a:t>] returns all characters from position up to </a:t>
            </a:r>
            <a:r>
              <a:rPr lang="en-GB" b="1" dirty="0">
                <a:latin typeface="Century Gothic"/>
              </a:rPr>
              <a:t>but not including </a:t>
            </a:r>
            <a:r>
              <a:rPr lang="en-GB" dirty="0">
                <a:latin typeface="Century Gothic"/>
              </a:rPr>
              <a:t>y in 		steps of z</a:t>
            </a:r>
            <a:endParaRPr lang="en-GB"/>
          </a:p>
          <a:p>
            <a:pPr marL="0" indent="0">
              <a:buNone/>
            </a:pPr>
            <a:endParaRPr lang="en-GB" dirty="0"/>
          </a:p>
          <a:p>
            <a:pPr marL="0" indent="0">
              <a:buNone/>
            </a:pPr>
            <a:r>
              <a:rPr lang="en-GB" dirty="0">
                <a:latin typeface="Century Gothic"/>
              </a:rPr>
              <a:t>There are examples in the live examples notebook...</a:t>
            </a:r>
            <a:r>
              <a:rPr lang="en-GB" b="1" dirty="0">
                <a:latin typeface="Century Gothic"/>
              </a:rPr>
              <a:t>String Slicing</a:t>
            </a:r>
            <a:endParaRPr lang="en-GB" b="1" dirty="0"/>
          </a:p>
        </p:txBody>
      </p:sp>
      <p:pic>
        <p:nvPicPr>
          <p:cNvPr id="6" name="Picture 6" descr="A picture containing application&#10;&#10;Description automatically generated">
            <a:extLst>
              <a:ext uri="{FF2B5EF4-FFF2-40B4-BE49-F238E27FC236}">
                <a16:creationId xmlns:a16="http://schemas.microsoft.com/office/drawing/2014/main" id="{1BD4F6CC-4B77-11B8-770D-1A27D86BC3A2}"/>
              </a:ext>
            </a:extLst>
          </p:cNvPr>
          <p:cNvPicPr>
            <a:picLocks noChangeAspect="1"/>
          </p:cNvPicPr>
          <p:nvPr/>
        </p:nvPicPr>
        <p:blipFill>
          <a:blip r:embed="rId2"/>
          <a:stretch>
            <a:fillRect/>
          </a:stretch>
        </p:blipFill>
        <p:spPr>
          <a:xfrm>
            <a:off x="838200" y="1740194"/>
            <a:ext cx="9144000" cy="958262"/>
          </a:xfrm>
          <a:prstGeom prst="rect">
            <a:avLst/>
          </a:prstGeom>
          <a:ln>
            <a:noFill/>
          </a:ln>
          <a:effectLst>
            <a:outerShdw blurRad="292100" dist="139700" dir="2700000" algn="tl" rotWithShape="0">
              <a:srgbClr val="333333">
                <a:alpha val="65000"/>
              </a:srgbClr>
            </a:outerShdw>
          </a:effectLst>
        </p:spPr>
      </p:pic>
      <p:pic>
        <p:nvPicPr>
          <p:cNvPr id="7" name="Picture 7" descr="A picture containing application&#10;&#10;Description automatically generated">
            <a:extLst>
              <a:ext uri="{FF2B5EF4-FFF2-40B4-BE49-F238E27FC236}">
                <a16:creationId xmlns:a16="http://schemas.microsoft.com/office/drawing/2014/main" id="{15442766-53E4-485B-D66E-4F059D18E532}"/>
              </a:ext>
            </a:extLst>
          </p:cNvPr>
          <p:cNvPicPr>
            <a:picLocks noChangeAspect="1"/>
          </p:cNvPicPr>
          <p:nvPr/>
        </p:nvPicPr>
        <p:blipFill>
          <a:blip r:embed="rId3"/>
          <a:stretch>
            <a:fillRect/>
          </a:stretch>
        </p:blipFill>
        <p:spPr>
          <a:xfrm>
            <a:off x="838200" y="3571449"/>
            <a:ext cx="9144000" cy="9533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77408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1C018A-379C-490C-8BD1-AE2E9E102689}"/>
              </a:ext>
            </a:extLst>
          </p:cNvPr>
          <p:cNvSpPr>
            <a:spLocks noGrp="1"/>
          </p:cNvSpPr>
          <p:nvPr>
            <p:ph type="title"/>
          </p:nvPr>
        </p:nvSpPr>
        <p:spPr/>
        <p:txBody>
          <a:bodyPr/>
          <a:lstStyle/>
          <a:p>
            <a:r>
              <a:rPr lang="en-GB" dirty="0">
                <a:cs typeface="Calibri Light"/>
              </a:rPr>
              <a:t>Strings Challenges 2</a:t>
            </a:r>
          </a:p>
        </p:txBody>
      </p:sp>
    </p:spTree>
    <p:extLst>
      <p:ext uri="{BB962C8B-B14F-4D97-AF65-F5344CB8AC3E}">
        <p14:creationId xmlns:p14="http://schemas.microsoft.com/office/powerpoint/2010/main" val="17107986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623B12-3180-4EAE-8DD9-463E0EE3307A}"/>
              </a:ext>
            </a:extLst>
          </p:cNvPr>
          <p:cNvSpPr>
            <a:spLocks noGrp="1"/>
          </p:cNvSpPr>
          <p:nvPr>
            <p:ph type="title"/>
          </p:nvPr>
        </p:nvSpPr>
        <p:spPr/>
        <p:txBody>
          <a:bodyPr/>
          <a:lstStyle/>
          <a:p>
            <a:r>
              <a:rPr lang="en-GB" dirty="0"/>
              <a:t>Strings: Manipulation</a:t>
            </a:r>
          </a:p>
        </p:txBody>
      </p:sp>
      <p:sp>
        <p:nvSpPr>
          <p:cNvPr id="4" name="Content Placeholder 3">
            <a:extLst>
              <a:ext uri="{FF2B5EF4-FFF2-40B4-BE49-F238E27FC236}">
                <a16:creationId xmlns:a16="http://schemas.microsoft.com/office/drawing/2014/main" id="{CBAF98A2-DF9A-4522-8E3F-05FF66A3C0CA}"/>
              </a:ext>
            </a:extLst>
          </p:cNvPr>
          <p:cNvSpPr>
            <a:spLocks noGrp="1"/>
          </p:cNvSpPr>
          <p:nvPr>
            <p:ph idx="1"/>
          </p:nvPr>
        </p:nvSpPr>
        <p:spPr/>
        <p:txBody>
          <a:bodyPr vert="horz" lIns="91440" tIns="45720" rIns="91440" bIns="45720" rtlCol="0" anchor="t">
            <a:normAutofit/>
          </a:bodyPr>
          <a:lstStyle/>
          <a:p>
            <a:r>
              <a:rPr lang="en-GB" dirty="0"/>
              <a:t>Something that might be useful when slicing is the length of a string</a:t>
            </a:r>
          </a:p>
          <a:p>
            <a:pPr marL="0" indent="0">
              <a:buNone/>
            </a:pPr>
            <a:endParaRPr lang="en-GB" dirty="0"/>
          </a:p>
          <a:p>
            <a:pPr marL="0" indent="0">
              <a:buNone/>
            </a:pPr>
            <a:endParaRPr lang="en-GB" dirty="0"/>
          </a:p>
          <a:p>
            <a:pPr marL="0" indent="0">
              <a:buNone/>
            </a:pPr>
            <a:endParaRPr lang="en-GB" dirty="0">
              <a:solidFill>
                <a:srgbClr val="000000"/>
              </a:solidFill>
            </a:endParaRPr>
          </a:p>
          <a:p>
            <a:pPr marL="0" indent="0">
              <a:buNone/>
            </a:pPr>
            <a:endParaRPr lang="en-GB" dirty="0"/>
          </a:p>
          <a:p>
            <a:pPr marL="0" indent="0">
              <a:buNone/>
            </a:pPr>
            <a:r>
              <a:rPr lang="en-GB" dirty="0">
                <a:latin typeface="Century Gothic"/>
              </a:rPr>
              <a:t>Returns the length of certain objects, in this case a string.</a:t>
            </a:r>
          </a:p>
          <a:p>
            <a:pPr marL="0" indent="0">
              <a:buNone/>
            </a:pPr>
            <a:endParaRPr lang="en-GB" dirty="0">
              <a:solidFill>
                <a:srgbClr val="000000"/>
              </a:solidFill>
              <a:latin typeface="Century Gothic"/>
            </a:endParaRPr>
          </a:p>
          <a:p>
            <a:pPr marL="0" indent="0">
              <a:buNone/>
            </a:pPr>
            <a:endParaRPr lang="en-GB" dirty="0">
              <a:solidFill>
                <a:srgbClr val="000000"/>
              </a:solidFill>
              <a:latin typeface="Century Gothic"/>
            </a:endParaRPr>
          </a:p>
          <a:p>
            <a:pPr marL="0" indent="0">
              <a:buNone/>
            </a:pPr>
            <a:endParaRPr lang="en-GB" dirty="0">
              <a:solidFill>
                <a:srgbClr val="000000"/>
              </a:solidFill>
              <a:latin typeface="Century Gothic"/>
            </a:endParaRPr>
          </a:p>
          <a:p>
            <a:pPr marL="0" indent="0">
              <a:buNone/>
            </a:pPr>
            <a:r>
              <a:rPr lang="en-GB" dirty="0">
                <a:solidFill>
                  <a:srgbClr val="000000"/>
                </a:solidFill>
                <a:latin typeface="Century Gothic"/>
              </a:rPr>
              <a:t>Returns</a:t>
            </a:r>
            <a:r>
              <a:rPr lang="en-GB" dirty="0">
                <a:latin typeface="Century Gothic"/>
              </a:rPr>
              <a:t> the position of the first occurrence of the given character</a:t>
            </a:r>
            <a:endParaRPr lang="en-GB"/>
          </a:p>
          <a:p>
            <a:pPr marL="0" indent="0">
              <a:buNone/>
            </a:pPr>
            <a:endParaRPr lang="en-GB" dirty="0">
              <a:solidFill>
                <a:schemeClr val="accent6"/>
              </a:solidFill>
              <a:latin typeface="Consolas" panose="020B0609020204030204" pitchFamily="49" charset="0"/>
            </a:endParaRPr>
          </a:p>
          <a:p>
            <a:pPr marL="0" indent="0">
              <a:buNone/>
            </a:pPr>
            <a:endParaRPr lang="en-GB" dirty="0">
              <a:solidFill>
                <a:schemeClr val="accent6"/>
              </a:solidFill>
              <a:latin typeface="Consolas"/>
            </a:endParaRPr>
          </a:p>
          <a:p>
            <a:endParaRPr lang="en-GB" dirty="0">
              <a:solidFill>
                <a:schemeClr val="accent6"/>
              </a:solidFill>
              <a:latin typeface="Consolas" panose="020B0609020204030204" pitchFamily="49" charset="0"/>
            </a:endParaRPr>
          </a:p>
        </p:txBody>
      </p:sp>
      <p:pic>
        <p:nvPicPr>
          <p:cNvPr id="2" name="Picture 6" descr="A picture containing rectangle&#10;&#10;Description automatically generated">
            <a:extLst>
              <a:ext uri="{FF2B5EF4-FFF2-40B4-BE49-F238E27FC236}">
                <a16:creationId xmlns:a16="http://schemas.microsoft.com/office/drawing/2014/main" id="{C2D40326-4038-92EC-A2F1-CAD0A76D53C1}"/>
              </a:ext>
            </a:extLst>
          </p:cNvPr>
          <p:cNvPicPr>
            <a:picLocks noChangeAspect="1"/>
          </p:cNvPicPr>
          <p:nvPr/>
        </p:nvPicPr>
        <p:blipFill>
          <a:blip r:embed="rId2"/>
          <a:stretch>
            <a:fillRect/>
          </a:stretch>
        </p:blipFill>
        <p:spPr>
          <a:xfrm>
            <a:off x="840058" y="2293435"/>
            <a:ext cx="9136565" cy="1053789"/>
          </a:xfrm>
          <a:prstGeom prst="rect">
            <a:avLst/>
          </a:prstGeom>
          <a:ln>
            <a:noFill/>
          </a:ln>
          <a:effectLst>
            <a:outerShdw blurRad="292100" dist="139700" dir="2700000" algn="tl" rotWithShape="0">
              <a:srgbClr val="333333">
                <a:alpha val="65000"/>
              </a:srgbClr>
            </a:outerShdw>
          </a:effectLst>
        </p:spPr>
      </p:pic>
      <p:sp>
        <p:nvSpPr>
          <p:cNvPr id="5" name="Rectangle: Rounded Corners 4">
            <a:extLst>
              <a:ext uri="{FF2B5EF4-FFF2-40B4-BE49-F238E27FC236}">
                <a16:creationId xmlns:a16="http://schemas.microsoft.com/office/drawing/2014/main" id="{7CCB5F47-89C1-4C1E-B71B-B27740D1FDC7}"/>
              </a:ext>
            </a:extLst>
          </p:cNvPr>
          <p:cNvSpPr/>
          <p:nvPr/>
        </p:nvSpPr>
        <p:spPr>
          <a:xfrm>
            <a:off x="5524220" y="2437460"/>
            <a:ext cx="2644048" cy="760164"/>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Here we see the </a:t>
            </a:r>
            <a:r>
              <a:rPr lang="en-GB" sz="1400" dirty="0">
                <a:solidFill>
                  <a:srgbClr val="FF0000"/>
                </a:solidFill>
                <a:latin typeface="Consolas" panose="020B0609020204030204" pitchFamily="49" charset="0"/>
              </a:rPr>
              <a:t>function(object)</a:t>
            </a:r>
            <a:r>
              <a:rPr lang="en-GB" sz="1400" dirty="0">
                <a:solidFill>
                  <a:srgbClr val="FF0000"/>
                </a:solidFill>
              </a:rPr>
              <a:t> </a:t>
            </a:r>
            <a:r>
              <a:rPr lang="en-GB" sz="1400" dirty="0">
                <a:solidFill>
                  <a:schemeClr val="tx1"/>
                </a:solidFill>
              </a:rPr>
              <a:t>syntax that we previously looked at</a:t>
            </a:r>
          </a:p>
        </p:txBody>
      </p:sp>
      <p:pic>
        <p:nvPicPr>
          <p:cNvPr id="7" name="Picture 7" descr="A picture containing text&#10;&#10;Description automatically generated">
            <a:extLst>
              <a:ext uri="{FF2B5EF4-FFF2-40B4-BE49-F238E27FC236}">
                <a16:creationId xmlns:a16="http://schemas.microsoft.com/office/drawing/2014/main" id="{20874F8A-A218-5583-973B-A85BF6A8E2FB}"/>
              </a:ext>
            </a:extLst>
          </p:cNvPr>
          <p:cNvPicPr>
            <a:picLocks noChangeAspect="1"/>
          </p:cNvPicPr>
          <p:nvPr/>
        </p:nvPicPr>
        <p:blipFill>
          <a:blip r:embed="rId3"/>
          <a:stretch>
            <a:fillRect/>
          </a:stretch>
        </p:blipFill>
        <p:spPr>
          <a:xfrm>
            <a:off x="840059" y="4367384"/>
            <a:ext cx="9136565" cy="864572"/>
          </a:xfrm>
          <a:prstGeom prst="rect">
            <a:avLst/>
          </a:prstGeom>
          <a:ln>
            <a:noFill/>
          </a:ln>
          <a:effectLst>
            <a:outerShdw blurRad="292100" dist="139700" dir="2700000" algn="tl" rotWithShape="0">
              <a:srgbClr val="333333">
                <a:alpha val="65000"/>
              </a:srgbClr>
            </a:outerShdw>
          </a:effectLst>
        </p:spPr>
      </p:pic>
      <p:sp>
        <p:nvSpPr>
          <p:cNvPr id="6" name="Rectangle: Rounded Corners 5">
            <a:extLst>
              <a:ext uri="{FF2B5EF4-FFF2-40B4-BE49-F238E27FC236}">
                <a16:creationId xmlns:a16="http://schemas.microsoft.com/office/drawing/2014/main" id="{A37D901C-D975-437F-966B-1EDFE8E285D5}"/>
              </a:ext>
            </a:extLst>
          </p:cNvPr>
          <p:cNvSpPr/>
          <p:nvPr/>
        </p:nvSpPr>
        <p:spPr>
          <a:xfrm>
            <a:off x="5524220" y="4414650"/>
            <a:ext cx="3202236" cy="760164"/>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Here we see the </a:t>
            </a:r>
            <a:r>
              <a:rPr lang="en-GB" sz="1400" dirty="0" err="1">
                <a:solidFill>
                  <a:srgbClr val="FF0000"/>
                </a:solidFill>
                <a:latin typeface="Consolas" panose="020B0609020204030204" pitchFamily="49" charset="0"/>
              </a:rPr>
              <a:t>object.method</a:t>
            </a:r>
            <a:r>
              <a:rPr lang="en-GB" sz="1400" dirty="0">
                <a:solidFill>
                  <a:srgbClr val="FF0000"/>
                </a:solidFill>
                <a:latin typeface="Consolas" panose="020B0609020204030204" pitchFamily="49" charset="0"/>
              </a:rPr>
              <a:t>(argument) </a:t>
            </a:r>
            <a:r>
              <a:rPr lang="en-GB" sz="1400" dirty="0">
                <a:solidFill>
                  <a:schemeClr val="tx1"/>
                </a:solidFill>
              </a:rPr>
              <a:t>syntax that we previously looked at</a:t>
            </a:r>
          </a:p>
        </p:txBody>
      </p:sp>
    </p:spTree>
    <p:extLst>
      <p:ext uri="{BB962C8B-B14F-4D97-AF65-F5344CB8AC3E}">
        <p14:creationId xmlns:p14="http://schemas.microsoft.com/office/powerpoint/2010/main" val="16858507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623B12-3180-4EAE-8DD9-463E0EE3307A}"/>
              </a:ext>
            </a:extLst>
          </p:cNvPr>
          <p:cNvSpPr>
            <a:spLocks noGrp="1"/>
          </p:cNvSpPr>
          <p:nvPr>
            <p:ph type="title"/>
          </p:nvPr>
        </p:nvSpPr>
        <p:spPr/>
        <p:txBody>
          <a:bodyPr/>
          <a:lstStyle/>
          <a:p>
            <a:r>
              <a:rPr lang="en-GB" dirty="0"/>
              <a:t>Strings: Manipulation</a:t>
            </a:r>
          </a:p>
        </p:txBody>
      </p:sp>
      <p:sp>
        <p:nvSpPr>
          <p:cNvPr id="4" name="Content Placeholder 3">
            <a:extLst>
              <a:ext uri="{FF2B5EF4-FFF2-40B4-BE49-F238E27FC236}">
                <a16:creationId xmlns:a16="http://schemas.microsoft.com/office/drawing/2014/main" id="{CBAF98A2-DF9A-4522-8E3F-05FF66A3C0CA}"/>
              </a:ext>
            </a:extLst>
          </p:cNvPr>
          <p:cNvSpPr>
            <a:spLocks noGrp="1"/>
          </p:cNvSpPr>
          <p:nvPr>
            <p:ph idx="1"/>
          </p:nvPr>
        </p:nvSpPr>
        <p:spPr/>
        <p:txBody>
          <a:bodyPr vert="horz" lIns="91440" tIns="45720" rIns="91440" bIns="45720" rtlCol="0" anchor="t">
            <a:normAutofit/>
          </a:bodyPr>
          <a:lstStyle/>
          <a:p>
            <a:endParaRPr lang="en-GB" dirty="0"/>
          </a:p>
          <a:p>
            <a:pPr marL="0" indent="0">
              <a:buNone/>
            </a:pPr>
            <a:endParaRPr lang="en-GB" dirty="0"/>
          </a:p>
          <a:p>
            <a:pPr marL="0" indent="0">
              <a:buNone/>
            </a:pPr>
            <a:r>
              <a:rPr lang="en-GB" dirty="0">
                <a:solidFill>
                  <a:srgbClr val="000000"/>
                </a:solidFill>
                <a:latin typeface="Century Gothic"/>
              </a:rPr>
              <a:t>Subtly</a:t>
            </a:r>
            <a:r>
              <a:rPr lang="en-GB" dirty="0">
                <a:latin typeface="Century Gothic"/>
              </a:rPr>
              <a:t> different from </a:t>
            </a:r>
            <a:r>
              <a:rPr lang="en-GB" dirty="0">
                <a:solidFill>
                  <a:schemeClr val="accent6"/>
                </a:solidFill>
                <a:latin typeface="Consolas"/>
              </a:rPr>
              <a:t>.index(), </a:t>
            </a:r>
            <a:r>
              <a:rPr lang="en-GB" dirty="0">
                <a:latin typeface="Century Gothic"/>
              </a:rPr>
              <a:t>see if you can find the difference</a:t>
            </a:r>
          </a:p>
          <a:p>
            <a:endParaRPr lang="en-GB" dirty="0">
              <a:solidFill>
                <a:schemeClr val="accent6"/>
              </a:solidFill>
              <a:latin typeface="Consolas" panose="020B0609020204030204" pitchFamily="49" charset="0"/>
            </a:endParaRPr>
          </a:p>
        </p:txBody>
      </p:sp>
      <p:pic>
        <p:nvPicPr>
          <p:cNvPr id="8" name="Picture 8" descr="A picture containing text&#10;&#10;Description automatically generated">
            <a:extLst>
              <a:ext uri="{FF2B5EF4-FFF2-40B4-BE49-F238E27FC236}">
                <a16:creationId xmlns:a16="http://schemas.microsoft.com/office/drawing/2014/main" id="{59E005D1-8C04-46A5-B6BC-6F6D8EC40D8D}"/>
              </a:ext>
            </a:extLst>
          </p:cNvPr>
          <p:cNvPicPr>
            <a:picLocks noChangeAspect="1"/>
          </p:cNvPicPr>
          <p:nvPr/>
        </p:nvPicPr>
        <p:blipFill>
          <a:blip r:embed="rId2"/>
          <a:stretch>
            <a:fillRect/>
          </a:stretch>
        </p:blipFill>
        <p:spPr>
          <a:xfrm>
            <a:off x="840059" y="1539049"/>
            <a:ext cx="9136564" cy="889876"/>
          </a:xfrm>
          <a:prstGeom prst="rect">
            <a:avLst/>
          </a:prstGeom>
          <a:ln>
            <a:noFill/>
          </a:ln>
          <a:effectLst>
            <a:outerShdw blurRad="292100" dist="139700" dir="2700000" algn="tl" rotWithShape="0">
              <a:srgbClr val="333333">
                <a:alpha val="65000"/>
              </a:srgbClr>
            </a:outerShdw>
          </a:effectLst>
        </p:spPr>
      </p:pic>
      <p:pic>
        <p:nvPicPr>
          <p:cNvPr id="9" name="Picture 9" descr="A picture containing application&#10;&#10;Description automatically generated">
            <a:extLst>
              <a:ext uri="{FF2B5EF4-FFF2-40B4-BE49-F238E27FC236}">
                <a16:creationId xmlns:a16="http://schemas.microsoft.com/office/drawing/2014/main" id="{7A0C8E5F-3366-B90F-C993-7B8CCFA4546D}"/>
              </a:ext>
            </a:extLst>
          </p:cNvPr>
          <p:cNvPicPr>
            <a:picLocks noChangeAspect="1"/>
          </p:cNvPicPr>
          <p:nvPr/>
        </p:nvPicPr>
        <p:blipFill>
          <a:blip r:embed="rId3"/>
          <a:stretch>
            <a:fillRect/>
          </a:stretch>
        </p:blipFill>
        <p:spPr>
          <a:xfrm>
            <a:off x="840059" y="5603311"/>
            <a:ext cx="9136565" cy="864572"/>
          </a:xfrm>
          <a:prstGeom prst="rect">
            <a:avLst/>
          </a:prstGeom>
          <a:ln>
            <a:noFill/>
          </a:ln>
          <a:effectLst>
            <a:outerShdw blurRad="292100" dist="139700" dir="2700000" algn="tl" rotWithShape="0">
              <a:srgbClr val="333333">
                <a:alpha val="65000"/>
              </a:srgbClr>
            </a:outerShdw>
          </a:effectLst>
        </p:spPr>
      </p:pic>
      <p:pic>
        <p:nvPicPr>
          <p:cNvPr id="10" name="Picture 10" descr="Graphical user interface, text, application, email&#10;&#10;Description automatically generated">
            <a:extLst>
              <a:ext uri="{FF2B5EF4-FFF2-40B4-BE49-F238E27FC236}">
                <a16:creationId xmlns:a16="http://schemas.microsoft.com/office/drawing/2014/main" id="{E7DD2AFC-2CDF-A913-3AFB-78091F4415E4}"/>
              </a:ext>
            </a:extLst>
          </p:cNvPr>
          <p:cNvPicPr>
            <a:picLocks noChangeAspect="1"/>
          </p:cNvPicPr>
          <p:nvPr/>
        </p:nvPicPr>
        <p:blipFill>
          <a:blip r:embed="rId4"/>
          <a:stretch>
            <a:fillRect/>
          </a:stretch>
        </p:blipFill>
        <p:spPr>
          <a:xfrm>
            <a:off x="840059" y="3209281"/>
            <a:ext cx="9136565" cy="20284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8610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5E6536-0515-4AF9-8E8C-C8F6433C376E}"/>
              </a:ext>
            </a:extLst>
          </p:cNvPr>
          <p:cNvSpPr>
            <a:spLocks noGrp="1"/>
          </p:cNvSpPr>
          <p:nvPr>
            <p:ph idx="1"/>
          </p:nvPr>
        </p:nvSpPr>
        <p:spPr/>
        <p:txBody>
          <a:bodyPr vert="horz" lIns="91440" tIns="45720" rIns="91440" bIns="45720" rtlCol="0" anchor="t">
            <a:normAutofit/>
          </a:bodyPr>
          <a:lstStyle/>
          <a:p>
            <a:pPr marL="0" indent="0">
              <a:buNone/>
            </a:pPr>
            <a:endParaRPr lang="en-GB" dirty="0">
              <a:solidFill>
                <a:schemeClr val="accent6"/>
              </a:solidFill>
              <a:latin typeface="Consolas" panose="020B0609020204030204" pitchFamily="49" charset="0"/>
            </a:endParaRPr>
          </a:p>
          <a:p>
            <a:pPr marL="0" indent="0">
              <a:buNone/>
            </a:pPr>
            <a:endParaRPr lang="en-GB" dirty="0">
              <a:latin typeface="Century Gothic"/>
            </a:endParaRPr>
          </a:p>
          <a:p>
            <a:pPr marL="0" indent="0">
              <a:buNone/>
            </a:pPr>
            <a:endParaRPr lang="en-GB" dirty="0">
              <a:latin typeface="Century Gothic"/>
            </a:endParaRPr>
          </a:p>
          <a:p>
            <a:pPr marL="0" indent="0">
              <a:buNone/>
            </a:pPr>
            <a:r>
              <a:rPr lang="en-GB" dirty="0">
                <a:latin typeface="Century Gothic"/>
              </a:rPr>
              <a:t>Replaces the first string with the second</a:t>
            </a:r>
            <a:endParaRPr lang="en-GB" dirty="0"/>
          </a:p>
          <a:p>
            <a:pPr marL="0" indent="0">
              <a:buNone/>
            </a:pPr>
            <a:endParaRPr lang="en-GB" dirty="0"/>
          </a:p>
          <a:p>
            <a:pPr marL="0" indent="0">
              <a:buNone/>
            </a:pPr>
            <a:endParaRPr lang="en-GB" dirty="0">
              <a:solidFill>
                <a:schemeClr val="accent6"/>
              </a:solidFill>
              <a:latin typeface="Consolas" panose="020B0609020204030204" pitchFamily="49" charset="0"/>
            </a:endParaRPr>
          </a:p>
          <a:p>
            <a:pPr marL="0" indent="0">
              <a:buNone/>
            </a:pPr>
            <a:endParaRPr lang="en-GB" dirty="0">
              <a:solidFill>
                <a:schemeClr val="accent6"/>
              </a:solidFill>
              <a:latin typeface="Consolas" panose="020B0609020204030204" pitchFamily="49" charset="0"/>
            </a:endParaRPr>
          </a:p>
          <a:p>
            <a:pPr marL="0" indent="0">
              <a:buNone/>
            </a:pPr>
            <a:endParaRPr lang="en-GB" dirty="0">
              <a:solidFill>
                <a:schemeClr val="accent6"/>
              </a:solidFill>
              <a:latin typeface="Consolas"/>
            </a:endParaRPr>
          </a:p>
          <a:p>
            <a:pPr marL="0" indent="0">
              <a:buNone/>
            </a:pPr>
            <a:r>
              <a:rPr lang="en-GB" sz="2100" dirty="0">
                <a:latin typeface="Century Gothic"/>
              </a:rPr>
              <a:t>There are many other methods you can apply to strings...check out </a:t>
            </a:r>
            <a:r>
              <a:rPr lang="en-GB" dirty="0" err="1">
                <a:solidFill>
                  <a:srgbClr val="70AD47"/>
                </a:solidFill>
                <a:latin typeface="Consolas"/>
                <a:cs typeface="Courier New"/>
              </a:rPr>
              <a:t>dir</a:t>
            </a:r>
            <a:r>
              <a:rPr lang="en-GB" dirty="0">
                <a:solidFill>
                  <a:srgbClr val="70AD47"/>
                </a:solidFill>
                <a:latin typeface="Consolas"/>
                <a:cs typeface="Courier New"/>
              </a:rPr>
              <a:t>(str)</a:t>
            </a:r>
            <a:r>
              <a:rPr lang="en-GB" sz="2100" dirty="0">
                <a:latin typeface="Century Gothic"/>
              </a:rPr>
              <a:t> to view them all.</a:t>
            </a:r>
          </a:p>
          <a:p>
            <a:pPr marL="0" indent="0">
              <a:buNone/>
            </a:pPr>
            <a:endParaRPr lang="en-GB" sz="2200" dirty="0">
              <a:solidFill>
                <a:srgbClr val="70AD47"/>
              </a:solidFill>
              <a:latin typeface="Consolas" panose="020B0609020204030204" pitchFamily="49" charset="0"/>
            </a:endParaRPr>
          </a:p>
        </p:txBody>
      </p:sp>
      <p:pic>
        <p:nvPicPr>
          <p:cNvPr id="8" name="Picture 8" descr="A picture containing text&#10;&#10;Description automatically generated">
            <a:extLst>
              <a:ext uri="{FF2B5EF4-FFF2-40B4-BE49-F238E27FC236}">
                <a16:creationId xmlns:a16="http://schemas.microsoft.com/office/drawing/2014/main" id="{C2E3BE6A-FF89-BAB1-577F-D7B2FA3EC5A4}"/>
              </a:ext>
            </a:extLst>
          </p:cNvPr>
          <p:cNvPicPr>
            <a:picLocks noChangeAspect="1"/>
          </p:cNvPicPr>
          <p:nvPr/>
        </p:nvPicPr>
        <p:blipFill>
          <a:blip r:embed="rId2"/>
          <a:stretch>
            <a:fillRect/>
          </a:stretch>
        </p:blipFill>
        <p:spPr>
          <a:xfrm>
            <a:off x="840059" y="3512886"/>
            <a:ext cx="9136565" cy="1235423"/>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C819DD27-63F7-4A2D-BB55-C7462EA76AC1}"/>
              </a:ext>
            </a:extLst>
          </p:cNvPr>
          <p:cNvSpPr>
            <a:spLocks noGrp="1"/>
          </p:cNvSpPr>
          <p:nvPr>
            <p:ph type="title"/>
          </p:nvPr>
        </p:nvSpPr>
        <p:spPr/>
        <p:txBody>
          <a:bodyPr/>
          <a:lstStyle/>
          <a:p>
            <a:r>
              <a:rPr lang="en-GB" dirty="0"/>
              <a:t>Strings: Manipulation</a:t>
            </a:r>
          </a:p>
        </p:txBody>
      </p:sp>
      <p:pic>
        <p:nvPicPr>
          <p:cNvPr id="6" name="Picture 6">
            <a:extLst>
              <a:ext uri="{FF2B5EF4-FFF2-40B4-BE49-F238E27FC236}">
                <a16:creationId xmlns:a16="http://schemas.microsoft.com/office/drawing/2014/main" id="{5E4CAD13-EEC0-33FF-4F1E-C173F2B58EC1}"/>
              </a:ext>
            </a:extLst>
          </p:cNvPr>
          <p:cNvPicPr>
            <a:picLocks noChangeAspect="1"/>
          </p:cNvPicPr>
          <p:nvPr/>
        </p:nvPicPr>
        <p:blipFill>
          <a:blip r:embed="rId3"/>
          <a:stretch>
            <a:fillRect/>
          </a:stretch>
        </p:blipFill>
        <p:spPr>
          <a:xfrm>
            <a:off x="836468" y="1856380"/>
            <a:ext cx="9145858" cy="838543"/>
          </a:xfrm>
          <a:prstGeom prst="rect">
            <a:avLst/>
          </a:prstGeom>
          <a:ln>
            <a:noFill/>
          </a:ln>
          <a:effectLst>
            <a:outerShdw blurRad="292100" dist="139700" dir="2700000" algn="tl" rotWithShape="0">
              <a:srgbClr val="333333">
                <a:alpha val="65000"/>
              </a:srgbClr>
            </a:outerShdw>
          </a:effectLst>
        </p:spPr>
      </p:pic>
      <p:sp>
        <p:nvSpPr>
          <p:cNvPr id="4" name="Rectangle: Rounded Corners 3">
            <a:extLst>
              <a:ext uri="{FF2B5EF4-FFF2-40B4-BE49-F238E27FC236}">
                <a16:creationId xmlns:a16="http://schemas.microsoft.com/office/drawing/2014/main" id="{B842D0B2-E6E5-401A-84EE-B8BA4F70C5D2}"/>
              </a:ext>
            </a:extLst>
          </p:cNvPr>
          <p:cNvSpPr/>
          <p:nvPr/>
        </p:nvSpPr>
        <p:spPr>
          <a:xfrm>
            <a:off x="4679862" y="1894698"/>
            <a:ext cx="4722564" cy="760164"/>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Another example of the </a:t>
            </a:r>
            <a:r>
              <a:rPr lang="en-GB" sz="1400" dirty="0" err="1">
                <a:solidFill>
                  <a:srgbClr val="FF0000"/>
                </a:solidFill>
                <a:latin typeface="Consolas" panose="020B0609020204030204" pitchFamily="49" charset="0"/>
              </a:rPr>
              <a:t>object.method</a:t>
            </a:r>
            <a:r>
              <a:rPr lang="en-GB" sz="1400" dirty="0">
                <a:solidFill>
                  <a:srgbClr val="FF0000"/>
                </a:solidFill>
                <a:latin typeface="Consolas" panose="020B0609020204030204" pitchFamily="49" charset="0"/>
              </a:rPr>
              <a:t>(argument) </a:t>
            </a:r>
            <a:r>
              <a:rPr lang="en-GB" sz="1400" dirty="0">
                <a:solidFill>
                  <a:schemeClr val="tx1"/>
                </a:solidFill>
              </a:rPr>
              <a:t>syntax, this time with two arguments</a:t>
            </a:r>
          </a:p>
        </p:txBody>
      </p:sp>
      <p:sp>
        <p:nvSpPr>
          <p:cNvPr id="5" name="Rectangle: Rounded Corners 4">
            <a:extLst>
              <a:ext uri="{FF2B5EF4-FFF2-40B4-BE49-F238E27FC236}">
                <a16:creationId xmlns:a16="http://schemas.microsoft.com/office/drawing/2014/main" id="{A0D6B48D-CA32-4D2B-AB85-27022F6207AE}"/>
              </a:ext>
            </a:extLst>
          </p:cNvPr>
          <p:cNvSpPr/>
          <p:nvPr/>
        </p:nvSpPr>
        <p:spPr>
          <a:xfrm>
            <a:off x="4683579" y="3751546"/>
            <a:ext cx="4722564" cy="760164"/>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Remember, not all methods require an argument</a:t>
            </a:r>
          </a:p>
        </p:txBody>
      </p:sp>
    </p:spTree>
    <p:extLst>
      <p:ext uri="{BB962C8B-B14F-4D97-AF65-F5344CB8AC3E}">
        <p14:creationId xmlns:p14="http://schemas.microsoft.com/office/powerpoint/2010/main" val="28834604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5E6536-0515-4AF9-8E8C-C8F6433C376E}"/>
              </a:ext>
            </a:extLst>
          </p:cNvPr>
          <p:cNvSpPr>
            <a:spLocks noGrp="1"/>
          </p:cNvSpPr>
          <p:nvPr>
            <p:ph idx="1"/>
          </p:nvPr>
        </p:nvSpPr>
        <p:spPr>
          <a:xfrm>
            <a:off x="838200" y="4529563"/>
            <a:ext cx="10515600" cy="2090312"/>
          </a:xfrm>
        </p:spPr>
        <p:txBody>
          <a:bodyPr vert="horz" lIns="91440" tIns="45720" rIns="91440" bIns="45720" rtlCol="0" anchor="t">
            <a:normAutofit/>
          </a:bodyPr>
          <a:lstStyle/>
          <a:p>
            <a:pPr marL="0" indent="0">
              <a:buNone/>
            </a:pPr>
            <a:r>
              <a:rPr lang="en-GB" dirty="0">
                <a:solidFill>
                  <a:srgbClr val="000000"/>
                </a:solidFill>
                <a:latin typeface="Century Gothic"/>
              </a:rPr>
              <a:t>Entering your object name, followed by a '.' then hitting tab will also bring up the method options.</a:t>
            </a:r>
          </a:p>
        </p:txBody>
      </p:sp>
      <p:sp>
        <p:nvSpPr>
          <p:cNvPr id="2" name="Title 1">
            <a:extLst>
              <a:ext uri="{FF2B5EF4-FFF2-40B4-BE49-F238E27FC236}">
                <a16:creationId xmlns:a16="http://schemas.microsoft.com/office/drawing/2014/main" id="{C819DD27-63F7-4A2D-BB55-C7462EA76AC1}"/>
              </a:ext>
            </a:extLst>
          </p:cNvPr>
          <p:cNvSpPr>
            <a:spLocks noGrp="1"/>
          </p:cNvSpPr>
          <p:nvPr>
            <p:ph type="title"/>
          </p:nvPr>
        </p:nvSpPr>
        <p:spPr/>
        <p:txBody>
          <a:bodyPr/>
          <a:lstStyle/>
          <a:p>
            <a:r>
              <a:rPr lang="en-GB" dirty="0"/>
              <a:t>Strings: Manipulation</a:t>
            </a:r>
          </a:p>
        </p:txBody>
      </p:sp>
      <p:pic>
        <p:nvPicPr>
          <p:cNvPr id="10" name="Picture 10" descr="Graphical user interface, text, application, email&#10;&#10;Description automatically generated">
            <a:extLst>
              <a:ext uri="{FF2B5EF4-FFF2-40B4-BE49-F238E27FC236}">
                <a16:creationId xmlns:a16="http://schemas.microsoft.com/office/drawing/2014/main" id="{2BE81B18-D2E1-34C6-E5C4-97CE3FD59DF4}"/>
              </a:ext>
            </a:extLst>
          </p:cNvPr>
          <p:cNvPicPr>
            <a:picLocks noChangeAspect="1"/>
          </p:cNvPicPr>
          <p:nvPr/>
        </p:nvPicPr>
        <p:blipFill>
          <a:blip r:embed="rId2"/>
          <a:stretch>
            <a:fillRect/>
          </a:stretch>
        </p:blipFill>
        <p:spPr>
          <a:xfrm>
            <a:off x="840059" y="1866955"/>
            <a:ext cx="9136565" cy="2408552"/>
          </a:xfrm>
          <a:prstGeom prst="rect">
            <a:avLst/>
          </a:prstGeom>
        </p:spPr>
      </p:pic>
    </p:spTree>
    <p:extLst>
      <p:ext uri="{BB962C8B-B14F-4D97-AF65-F5344CB8AC3E}">
        <p14:creationId xmlns:p14="http://schemas.microsoft.com/office/powerpoint/2010/main" val="2948040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AFB3B-6E57-4100-AC56-A19308AF1C7E}"/>
              </a:ext>
            </a:extLst>
          </p:cNvPr>
          <p:cNvSpPr>
            <a:spLocks noGrp="1"/>
          </p:cNvSpPr>
          <p:nvPr>
            <p:ph type="title"/>
          </p:nvPr>
        </p:nvSpPr>
        <p:spPr/>
        <p:txBody>
          <a:bodyPr/>
          <a:lstStyle/>
          <a:p>
            <a:r>
              <a:rPr lang="en-GB" dirty="0"/>
              <a:t>Assumed knowledge</a:t>
            </a:r>
          </a:p>
        </p:txBody>
      </p:sp>
      <p:sp>
        <p:nvSpPr>
          <p:cNvPr id="3" name="Content Placeholder 2">
            <a:extLst>
              <a:ext uri="{FF2B5EF4-FFF2-40B4-BE49-F238E27FC236}">
                <a16:creationId xmlns:a16="http://schemas.microsoft.com/office/drawing/2014/main" id="{926D9442-D919-4189-BE89-4C8EB05A6AC8}"/>
              </a:ext>
            </a:extLst>
          </p:cNvPr>
          <p:cNvSpPr>
            <a:spLocks noGrp="1"/>
          </p:cNvSpPr>
          <p:nvPr>
            <p:ph idx="1"/>
          </p:nvPr>
        </p:nvSpPr>
        <p:spPr/>
        <p:txBody>
          <a:bodyPr/>
          <a:lstStyle/>
          <a:p>
            <a:r>
              <a:rPr lang="en-GB" dirty="0"/>
              <a:t>Apologies if we assume knowledge…just ask</a:t>
            </a:r>
          </a:p>
        </p:txBody>
      </p:sp>
    </p:spTree>
    <p:extLst>
      <p:ext uri="{BB962C8B-B14F-4D97-AF65-F5344CB8AC3E}">
        <p14:creationId xmlns:p14="http://schemas.microsoft.com/office/powerpoint/2010/main" val="36723367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B2C3-403B-45FA-90CB-20EF297D4F31}"/>
              </a:ext>
            </a:extLst>
          </p:cNvPr>
          <p:cNvSpPr>
            <a:spLocks noGrp="1"/>
          </p:cNvSpPr>
          <p:nvPr>
            <p:ph type="title"/>
          </p:nvPr>
        </p:nvSpPr>
        <p:spPr/>
        <p:txBody>
          <a:bodyPr/>
          <a:lstStyle/>
          <a:p>
            <a:r>
              <a:rPr lang="en-GB" dirty="0"/>
              <a:t>Strings: Interpolation</a:t>
            </a:r>
          </a:p>
        </p:txBody>
      </p:sp>
      <p:sp>
        <p:nvSpPr>
          <p:cNvPr id="3" name="Content Placeholder 2">
            <a:extLst>
              <a:ext uri="{FF2B5EF4-FFF2-40B4-BE49-F238E27FC236}">
                <a16:creationId xmlns:a16="http://schemas.microsoft.com/office/drawing/2014/main" id="{1C0CC1A4-E3D6-451B-A731-910A121F8F6C}"/>
              </a:ext>
            </a:extLst>
          </p:cNvPr>
          <p:cNvSpPr>
            <a:spLocks noGrp="1"/>
          </p:cNvSpPr>
          <p:nvPr>
            <p:ph idx="1"/>
          </p:nvPr>
        </p:nvSpPr>
        <p:spPr/>
        <p:txBody>
          <a:bodyPr vert="horz" lIns="91440" tIns="45720" rIns="91440" bIns="45720" rtlCol="0" anchor="t">
            <a:normAutofit/>
          </a:bodyPr>
          <a:lstStyle/>
          <a:p>
            <a:r>
              <a:rPr lang="en-GB" dirty="0">
                <a:latin typeface="Century Gothic"/>
              </a:rPr>
              <a:t>Look at the following.</a:t>
            </a:r>
            <a:endParaRPr lang="en-US" dirty="0">
              <a:latin typeface="Century Gothic"/>
            </a:endParaRPr>
          </a:p>
          <a:p>
            <a:endParaRPr lang="en-GB"/>
          </a:p>
          <a:p>
            <a:endParaRPr lang="en-GB" dirty="0"/>
          </a:p>
          <a:p>
            <a:pPr marL="0" indent="0">
              <a:buNone/>
            </a:pPr>
            <a:endParaRPr lang="en-GB" dirty="0">
              <a:solidFill>
                <a:srgbClr val="000000"/>
              </a:solidFill>
              <a:cs typeface="Courier New" panose="02070309020205020404" pitchFamily="49" charset="0"/>
            </a:endParaRPr>
          </a:p>
          <a:p>
            <a:pPr marL="0" indent="0">
              <a:buNone/>
            </a:pPr>
            <a:endParaRPr lang="en-GB" dirty="0">
              <a:solidFill>
                <a:srgbClr val="70AD47"/>
              </a:solidFill>
              <a:latin typeface="Consolas" panose="020B0609020204030204" pitchFamily="49" charset="0"/>
              <a:cs typeface="Courier New" panose="02070309020205020404" pitchFamily="49" charset="0"/>
            </a:endParaRPr>
          </a:p>
          <a:p>
            <a:pPr marL="0" indent="0">
              <a:buNone/>
            </a:pPr>
            <a:endParaRPr lang="en-GB" dirty="0">
              <a:solidFill>
                <a:srgbClr val="70AD47"/>
              </a:solidFill>
              <a:latin typeface="Courier New" panose="02070309020205020404" pitchFamily="49" charset="0"/>
              <a:cs typeface="Courier New" panose="02070309020205020404" pitchFamily="49" charset="0"/>
            </a:endParaRPr>
          </a:p>
          <a:p>
            <a:r>
              <a:rPr lang="en-GB" dirty="0"/>
              <a:t>Fortunately there is a cleaner way of doing this!</a:t>
            </a:r>
          </a:p>
          <a:p>
            <a:endParaRPr lang="en-GB" dirty="0"/>
          </a:p>
        </p:txBody>
      </p:sp>
      <p:pic>
        <p:nvPicPr>
          <p:cNvPr id="4" name="Picture 4" descr="Graphical user interface, text, application&#10;&#10;Description automatically generated">
            <a:extLst>
              <a:ext uri="{FF2B5EF4-FFF2-40B4-BE49-F238E27FC236}">
                <a16:creationId xmlns:a16="http://schemas.microsoft.com/office/drawing/2014/main" id="{DCF201FD-22D7-33AB-A0AC-4CCB3CE5AB7A}"/>
              </a:ext>
            </a:extLst>
          </p:cNvPr>
          <p:cNvPicPr>
            <a:picLocks noChangeAspect="1"/>
          </p:cNvPicPr>
          <p:nvPr/>
        </p:nvPicPr>
        <p:blipFill>
          <a:blip r:embed="rId2"/>
          <a:stretch>
            <a:fillRect/>
          </a:stretch>
        </p:blipFill>
        <p:spPr>
          <a:xfrm>
            <a:off x="838200" y="2536692"/>
            <a:ext cx="9144000" cy="12607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945954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79BDC-3B15-4DE7-8950-22B279172E57}"/>
              </a:ext>
            </a:extLst>
          </p:cNvPr>
          <p:cNvSpPr>
            <a:spLocks noGrp="1"/>
          </p:cNvSpPr>
          <p:nvPr>
            <p:ph type="title"/>
          </p:nvPr>
        </p:nvSpPr>
        <p:spPr/>
        <p:txBody>
          <a:bodyPr/>
          <a:lstStyle/>
          <a:p>
            <a:r>
              <a:rPr lang="en-GB" dirty="0"/>
              <a:t>Strings: Interpolation aka String Formatting</a:t>
            </a:r>
          </a:p>
        </p:txBody>
      </p:sp>
      <p:sp>
        <p:nvSpPr>
          <p:cNvPr id="3" name="Content Placeholder 2">
            <a:extLst>
              <a:ext uri="{FF2B5EF4-FFF2-40B4-BE49-F238E27FC236}">
                <a16:creationId xmlns:a16="http://schemas.microsoft.com/office/drawing/2014/main" id="{B0C81D3A-A27A-46C8-9877-5264818C1F7D}"/>
              </a:ext>
            </a:extLst>
          </p:cNvPr>
          <p:cNvSpPr>
            <a:spLocks noGrp="1"/>
          </p:cNvSpPr>
          <p:nvPr>
            <p:ph idx="1"/>
          </p:nvPr>
        </p:nvSpPr>
        <p:spPr/>
        <p:txBody>
          <a:bodyPr vert="horz" lIns="91440" tIns="45720" rIns="91440" bIns="45720" rtlCol="0" anchor="t">
            <a:normAutofit/>
          </a:bodyPr>
          <a:lstStyle/>
          <a:p>
            <a:r>
              <a:rPr lang="en-GB" dirty="0">
                <a:latin typeface="Century Gothic"/>
              </a:rPr>
              <a:t>There are a couple of ways of doing this; one is much simpler</a:t>
            </a:r>
          </a:p>
          <a:p>
            <a:endParaRPr lang="en-GB" dirty="0">
              <a:latin typeface="Century Gothic"/>
            </a:endParaRPr>
          </a:p>
          <a:p>
            <a:endParaRPr lang="en-GB" dirty="0">
              <a:latin typeface="Century Gothic"/>
            </a:endParaRPr>
          </a:p>
          <a:p>
            <a:endParaRPr lang="en-GB" dirty="0">
              <a:latin typeface="Century Gothic"/>
            </a:endParaRPr>
          </a:p>
          <a:p>
            <a:endParaRPr lang="en-GB" dirty="0">
              <a:latin typeface="Century Gothic"/>
            </a:endParaRPr>
          </a:p>
          <a:p>
            <a:r>
              <a:rPr lang="en-GB" dirty="0"/>
              <a:t>Straightforward enough, but a more simply…</a:t>
            </a:r>
          </a:p>
          <a:p>
            <a:pPr marL="0" indent="0">
              <a:buNone/>
            </a:pPr>
            <a:endParaRPr lang="en-GB" dirty="0"/>
          </a:p>
          <a:p>
            <a:pPr marL="0" indent="0">
              <a:buNone/>
            </a:pPr>
            <a:endParaRPr lang="en-GB" dirty="0">
              <a:solidFill>
                <a:schemeClr val="accent6"/>
              </a:solidFill>
              <a:latin typeface="Consolas" panose="020B0609020204030204" pitchFamily="49" charset="0"/>
            </a:endParaRPr>
          </a:p>
          <a:p>
            <a:pPr marL="0" indent="0">
              <a:buNone/>
            </a:pPr>
            <a:endParaRPr lang="en-GB" dirty="0">
              <a:solidFill>
                <a:schemeClr val="accent6"/>
              </a:solidFill>
              <a:latin typeface="Consolas" panose="020B0609020204030204" pitchFamily="49" charset="0"/>
            </a:endParaRPr>
          </a:p>
          <a:p>
            <a:pPr marL="0" indent="0">
              <a:buNone/>
            </a:pPr>
            <a:endParaRPr lang="en-GB" dirty="0">
              <a:solidFill>
                <a:srgbClr val="70AD47"/>
              </a:solidFill>
              <a:latin typeface="Consolas" panose="020B0609020204030204" pitchFamily="49" charset="0"/>
            </a:endParaRPr>
          </a:p>
          <a:p>
            <a:r>
              <a:rPr lang="en-GB" dirty="0"/>
              <a:t>Simpler, cleaner…and if you use sensible variable names, much easier to read</a:t>
            </a:r>
            <a:endParaRPr lang="en-GB" dirty="0">
              <a:solidFill>
                <a:schemeClr val="accent6"/>
              </a:solidFill>
              <a:latin typeface="Consolas" panose="020B0609020204030204" pitchFamily="49" charset="0"/>
            </a:endParaRPr>
          </a:p>
          <a:p>
            <a:pPr marL="0" indent="0">
              <a:buNone/>
            </a:pPr>
            <a:endParaRPr lang="en-GB" dirty="0"/>
          </a:p>
          <a:p>
            <a:pPr marL="0" indent="0">
              <a:buNone/>
            </a:pPr>
            <a:endParaRPr lang="en-GB" dirty="0"/>
          </a:p>
          <a:p>
            <a:pPr marL="0" indent="0">
              <a:buNone/>
            </a:pPr>
            <a:endParaRPr lang="en-GB" dirty="0"/>
          </a:p>
        </p:txBody>
      </p:sp>
      <p:pic>
        <p:nvPicPr>
          <p:cNvPr id="4" name="Picture 4" descr="Graphical user interface, text, application&#10;&#10;Description automatically generated">
            <a:extLst>
              <a:ext uri="{FF2B5EF4-FFF2-40B4-BE49-F238E27FC236}">
                <a16:creationId xmlns:a16="http://schemas.microsoft.com/office/drawing/2014/main" id="{803D8FD0-279D-2464-9CC5-FFD8C405944B}"/>
              </a:ext>
            </a:extLst>
          </p:cNvPr>
          <p:cNvPicPr>
            <a:picLocks noChangeAspect="1"/>
          </p:cNvPicPr>
          <p:nvPr/>
        </p:nvPicPr>
        <p:blipFill>
          <a:blip r:embed="rId2"/>
          <a:stretch>
            <a:fillRect/>
          </a:stretch>
        </p:blipFill>
        <p:spPr>
          <a:xfrm>
            <a:off x="838200" y="2355463"/>
            <a:ext cx="9144000" cy="1261249"/>
          </a:xfrm>
          <a:prstGeom prst="rect">
            <a:avLst/>
          </a:prstGeom>
          <a:ln>
            <a:noFill/>
          </a:ln>
          <a:effectLst>
            <a:outerShdw blurRad="292100" dist="139700" dir="2700000" algn="tl" rotWithShape="0">
              <a:srgbClr val="333333">
                <a:alpha val="65000"/>
              </a:srgbClr>
            </a:outerShdw>
          </a:effectLst>
        </p:spPr>
      </p:pic>
      <p:pic>
        <p:nvPicPr>
          <p:cNvPr id="5" name="Picture 5" descr="Graphical user interface, text, application&#10;&#10;Description automatically generated">
            <a:extLst>
              <a:ext uri="{FF2B5EF4-FFF2-40B4-BE49-F238E27FC236}">
                <a16:creationId xmlns:a16="http://schemas.microsoft.com/office/drawing/2014/main" id="{101C5568-0996-5EE8-2352-57FABC40EA59}"/>
              </a:ext>
            </a:extLst>
          </p:cNvPr>
          <p:cNvPicPr>
            <a:picLocks noChangeAspect="1"/>
          </p:cNvPicPr>
          <p:nvPr/>
        </p:nvPicPr>
        <p:blipFill>
          <a:blip r:embed="rId3"/>
          <a:stretch>
            <a:fillRect/>
          </a:stretch>
        </p:blipFill>
        <p:spPr>
          <a:xfrm>
            <a:off x="838200" y="4346188"/>
            <a:ext cx="9144000" cy="12612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5206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4D5A7-2172-4F4C-9F1D-923485ED90BA}"/>
              </a:ext>
            </a:extLst>
          </p:cNvPr>
          <p:cNvSpPr>
            <a:spLocks noGrp="1"/>
          </p:cNvSpPr>
          <p:nvPr>
            <p:ph type="title"/>
          </p:nvPr>
        </p:nvSpPr>
        <p:spPr/>
        <p:txBody>
          <a:bodyPr/>
          <a:lstStyle/>
          <a:p>
            <a:r>
              <a:rPr lang="en-GB" dirty="0"/>
              <a:t>Aside: Built in Function Names</a:t>
            </a:r>
          </a:p>
        </p:txBody>
      </p:sp>
      <p:sp>
        <p:nvSpPr>
          <p:cNvPr id="3" name="Content Placeholder 2">
            <a:extLst>
              <a:ext uri="{FF2B5EF4-FFF2-40B4-BE49-F238E27FC236}">
                <a16:creationId xmlns:a16="http://schemas.microsoft.com/office/drawing/2014/main" id="{605B3BB9-CD6F-459C-9E5B-DDB2788EFA07}"/>
              </a:ext>
            </a:extLst>
          </p:cNvPr>
          <p:cNvSpPr>
            <a:spLocks noGrp="1"/>
          </p:cNvSpPr>
          <p:nvPr>
            <p:ph idx="1"/>
          </p:nvPr>
        </p:nvSpPr>
        <p:spPr>
          <a:xfrm>
            <a:off x="838200" y="1825625"/>
            <a:ext cx="10515600" cy="727075"/>
          </a:xfrm>
        </p:spPr>
        <p:txBody>
          <a:bodyPr vert="horz" lIns="91440" tIns="45720" rIns="91440" bIns="45720" rtlCol="0" anchor="t">
            <a:normAutofit/>
          </a:bodyPr>
          <a:lstStyle/>
          <a:p>
            <a:r>
              <a:rPr lang="en-GB" dirty="0">
                <a:latin typeface="Century Gothic"/>
              </a:rPr>
              <a:t>Earlier we mentioned the reserved words that cannot be used for variable names. </a:t>
            </a:r>
            <a:r>
              <a:rPr lang="en-GB" dirty="0" err="1">
                <a:solidFill>
                  <a:srgbClr val="70AD47"/>
                </a:solidFill>
                <a:latin typeface="Consolas"/>
                <a:cs typeface="Courier New"/>
              </a:rPr>
              <a:t>len</a:t>
            </a:r>
            <a:r>
              <a:rPr lang="en-GB" dirty="0">
                <a:solidFill>
                  <a:srgbClr val="70AD47"/>
                </a:solidFill>
                <a:latin typeface="Consolas"/>
                <a:cs typeface="Courier New"/>
              </a:rPr>
              <a:t>()</a:t>
            </a:r>
            <a:r>
              <a:rPr lang="en-GB" dirty="0">
                <a:latin typeface="Consolas"/>
              </a:rPr>
              <a:t> </a:t>
            </a:r>
            <a:r>
              <a:rPr lang="en-GB" dirty="0">
                <a:latin typeface="Century Gothic"/>
              </a:rPr>
              <a:t>was not on there. Do not try the following at home:</a:t>
            </a:r>
          </a:p>
          <a:p>
            <a:pPr marL="0" indent="0">
              <a:buNone/>
            </a:pPr>
            <a:endParaRPr lang="en-GB" dirty="0"/>
          </a:p>
          <a:p>
            <a:pPr marL="0" indent="0">
              <a:buNone/>
            </a:pPr>
            <a:endParaRPr lang="en-GB" dirty="0">
              <a:solidFill>
                <a:srgbClr val="70AD47"/>
              </a:solidFill>
              <a:latin typeface="Consolas" panose="020B0609020204030204" pitchFamily="49" charset="0"/>
              <a:cs typeface="Courier New"/>
            </a:endParaRPr>
          </a:p>
          <a:p>
            <a:pPr marL="0" indent="0">
              <a:buNone/>
            </a:pPr>
            <a:endParaRPr lang="en-GB" dirty="0"/>
          </a:p>
          <a:p>
            <a:endParaRPr lang="en-GB" dirty="0">
              <a:latin typeface="Century Gothic"/>
            </a:endParaRPr>
          </a:p>
        </p:txBody>
      </p:sp>
      <p:pic>
        <p:nvPicPr>
          <p:cNvPr id="4" name="Picture 4" descr="Graphical user interface, text, application, email&#10;&#10;Description automatically generated">
            <a:extLst>
              <a:ext uri="{FF2B5EF4-FFF2-40B4-BE49-F238E27FC236}">
                <a16:creationId xmlns:a16="http://schemas.microsoft.com/office/drawing/2014/main" id="{EBC1D721-A94C-3E30-57C3-F0F7A3C281C1}"/>
              </a:ext>
            </a:extLst>
          </p:cNvPr>
          <p:cNvPicPr>
            <a:picLocks noChangeAspect="1"/>
          </p:cNvPicPr>
          <p:nvPr/>
        </p:nvPicPr>
        <p:blipFill>
          <a:blip r:embed="rId2"/>
          <a:stretch>
            <a:fillRect/>
          </a:stretch>
        </p:blipFill>
        <p:spPr>
          <a:xfrm>
            <a:off x="838200" y="2652172"/>
            <a:ext cx="9144000" cy="2401381"/>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B0F7CC58-B28E-A226-E250-162DA5B93DF7}"/>
              </a:ext>
            </a:extLst>
          </p:cNvPr>
          <p:cNvSpPr txBox="1"/>
          <p:nvPr/>
        </p:nvSpPr>
        <p:spPr>
          <a:xfrm>
            <a:off x="838200" y="5191125"/>
            <a:ext cx="10515600" cy="16404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GB" sz="2000" dirty="0">
                <a:ea typeface="+mn-lt"/>
                <a:cs typeface="+mn-lt"/>
              </a:rPr>
              <a:t>We just overwrote the </a:t>
            </a:r>
            <a:r>
              <a:rPr lang="en-GB" sz="2000" dirty="0" err="1">
                <a:solidFill>
                  <a:srgbClr val="70AD47"/>
                </a:solidFill>
                <a:latin typeface="Consolas"/>
              </a:rPr>
              <a:t>len</a:t>
            </a:r>
            <a:r>
              <a:rPr lang="en-GB" sz="2000" dirty="0">
                <a:solidFill>
                  <a:srgbClr val="70AD47"/>
                </a:solidFill>
                <a:latin typeface="Consolas"/>
              </a:rPr>
              <a:t>()</a:t>
            </a:r>
            <a:r>
              <a:rPr lang="en-GB" sz="2000" dirty="0">
                <a:ea typeface="+mn-lt"/>
                <a:cs typeface="+mn-lt"/>
              </a:rPr>
              <a:t>function and we can no longer use it*!</a:t>
            </a:r>
            <a:endParaRPr lang="en-US" sz="2000" dirty="0">
              <a:ea typeface="+mn-lt"/>
              <a:cs typeface="+mn-lt"/>
            </a:endParaRPr>
          </a:p>
          <a:p>
            <a:pPr marL="285750" indent="-285750">
              <a:lnSpc>
                <a:spcPct val="90000"/>
              </a:lnSpc>
              <a:spcBef>
                <a:spcPts val="1000"/>
              </a:spcBef>
              <a:buFont typeface="Arial"/>
              <a:buChar char="•"/>
            </a:pPr>
            <a:r>
              <a:rPr lang="en-GB" dirty="0">
                <a:latin typeface="Century Gothic"/>
              </a:rPr>
              <a:t>Fortunately CS </a:t>
            </a:r>
            <a:r>
              <a:rPr lang="en-GB" dirty="0">
                <a:solidFill>
                  <a:srgbClr val="70AD47"/>
                </a:solidFill>
                <a:latin typeface="Consolas"/>
              </a:rPr>
              <a:t>highlights</a:t>
            </a:r>
            <a:r>
              <a:rPr lang="en-GB" dirty="0">
                <a:solidFill>
                  <a:srgbClr val="70AD47"/>
                </a:solidFill>
                <a:latin typeface="Century Gothic"/>
              </a:rPr>
              <a:t> </a:t>
            </a:r>
            <a:r>
              <a:rPr lang="en-GB" dirty="0">
                <a:latin typeface="Century Gothic"/>
              </a:rPr>
              <a:t>any built-in function names, but be careful when using anything that doesn't have highlighting. </a:t>
            </a:r>
            <a:endParaRPr lang="en-GB" dirty="0">
              <a:ea typeface="+mn-lt"/>
              <a:cs typeface="+mn-lt"/>
            </a:endParaRPr>
          </a:p>
          <a:p>
            <a:pPr marL="285750" indent="-285750">
              <a:lnSpc>
                <a:spcPct val="90000"/>
              </a:lnSpc>
              <a:spcBef>
                <a:spcPts val="1000"/>
              </a:spcBef>
              <a:buFont typeface="Arial"/>
              <a:buChar char="•"/>
            </a:pPr>
            <a:endParaRPr lang="en-GB" dirty="0">
              <a:latin typeface="Century Gothic"/>
            </a:endParaRPr>
          </a:p>
          <a:p>
            <a:pPr>
              <a:lnSpc>
                <a:spcPct val="90000"/>
              </a:lnSpc>
              <a:spcBef>
                <a:spcPts val="1000"/>
              </a:spcBef>
            </a:pPr>
            <a:r>
              <a:rPr lang="en-GB" sz="1050" dirty="0">
                <a:latin typeface="Century Gothic"/>
              </a:rPr>
              <a:t>*Slight exaggeration. We would just need to restart the kernel.</a:t>
            </a:r>
            <a:endParaRPr lang="en-GB" sz="1050" dirty="0">
              <a:cs typeface="Calibri" panose="020F0502020204030204"/>
            </a:endParaRPr>
          </a:p>
        </p:txBody>
      </p:sp>
    </p:spTree>
    <p:extLst>
      <p:ext uri="{BB962C8B-B14F-4D97-AF65-F5344CB8AC3E}">
        <p14:creationId xmlns:p14="http://schemas.microsoft.com/office/powerpoint/2010/main" val="28607615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737267-626B-4932-BA45-0E59F38DECDA}"/>
              </a:ext>
            </a:extLst>
          </p:cNvPr>
          <p:cNvSpPr>
            <a:spLocks noGrp="1"/>
          </p:cNvSpPr>
          <p:nvPr>
            <p:ph type="title"/>
          </p:nvPr>
        </p:nvSpPr>
        <p:spPr/>
        <p:txBody>
          <a:bodyPr/>
          <a:lstStyle/>
          <a:p>
            <a:r>
              <a:rPr lang="en-GB" dirty="0">
                <a:cs typeface="Calibri Light"/>
              </a:rPr>
              <a:t>Strings Challenges 3</a:t>
            </a:r>
            <a:endParaRPr lang="en-US" dirty="0"/>
          </a:p>
        </p:txBody>
      </p:sp>
    </p:spTree>
    <p:extLst>
      <p:ext uri="{BB962C8B-B14F-4D97-AF65-F5344CB8AC3E}">
        <p14:creationId xmlns:p14="http://schemas.microsoft.com/office/powerpoint/2010/main" val="36043194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16F5EC-DC04-420B-B7B6-6D232AA930F8}"/>
              </a:ext>
            </a:extLst>
          </p:cNvPr>
          <p:cNvSpPr>
            <a:spLocks noGrp="1"/>
          </p:cNvSpPr>
          <p:nvPr>
            <p:ph type="title"/>
          </p:nvPr>
        </p:nvSpPr>
        <p:spPr/>
        <p:txBody>
          <a:bodyPr/>
          <a:lstStyle/>
          <a:p>
            <a:r>
              <a:rPr lang="en-GB" dirty="0"/>
              <a:t>Strings: Reference</a:t>
            </a:r>
          </a:p>
        </p:txBody>
      </p:sp>
      <p:sp>
        <p:nvSpPr>
          <p:cNvPr id="9" name="Content Placeholder 8">
            <a:extLst>
              <a:ext uri="{FF2B5EF4-FFF2-40B4-BE49-F238E27FC236}">
                <a16:creationId xmlns:a16="http://schemas.microsoft.com/office/drawing/2014/main" id="{F8C4D7C6-8A29-4256-B3E3-7FEE9C325040}"/>
              </a:ext>
            </a:extLst>
          </p:cNvPr>
          <p:cNvSpPr>
            <a:spLocks noGrp="1"/>
          </p:cNvSpPr>
          <p:nvPr>
            <p:ph idx="1"/>
          </p:nvPr>
        </p:nvSpPr>
        <p:spPr/>
        <p:txBody>
          <a:bodyPr vert="horz" lIns="91440" tIns="45720" rIns="91440" bIns="45720" rtlCol="0" anchor="t">
            <a:normAutofit/>
          </a:bodyPr>
          <a:lstStyle/>
          <a:p>
            <a:pPr marL="0" indent="0">
              <a:buNone/>
            </a:pPr>
            <a:r>
              <a:rPr lang="en-GB" dirty="0">
                <a:latin typeface="Century Gothic"/>
              </a:rPr>
              <a:t>A reference for what we’ve covered in strings:</a:t>
            </a:r>
          </a:p>
          <a:p>
            <a:pPr marL="0" indent="0">
              <a:buNone/>
            </a:pPr>
            <a:endParaRPr lang="en-GB" dirty="0">
              <a:hlinkClick r:id="rId2">
                <a:extLst>
                  <a:ext uri="{A12FA001-AC4F-418D-AE19-62706E023703}">
                    <ahyp:hlinkClr xmlns:ahyp="http://schemas.microsoft.com/office/drawing/2018/hyperlinkcolor" val="tx"/>
                  </a:ext>
                </a:extLst>
              </a:hlinkClick>
            </a:endParaRPr>
          </a:p>
        </p:txBody>
      </p:sp>
      <p:graphicFrame>
        <p:nvGraphicFramePr>
          <p:cNvPr id="4" name="Table 3">
            <a:extLst>
              <a:ext uri="{FF2B5EF4-FFF2-40B4-BE49-F238E27FC236}">
                <a16:creationId xmlns:a16="http://schemas.microsoft.com/office/drawing/2014/main" id="{ADE81BB1-2AF2-46B0-A45F-E93DE7C3722B}"/>
              </a:ext>
            </a:extLst>
          </p:cNvPr>
          <p:cNvGraphicFramePr>
            <a:graphicFrameLocks noGrp="1"/>
          </p:cNvGraphicFramePr>
          <p:nvPr>
            <p:extLst>
              <p:ext uri="{D42A27DB-BD31-4B8C-83A1-F6EECF244321}">
                <p14:modId xmlns:p14="http://schemas.microsoft.com/office/powerpoint/2010/main" val="532704659"/>
              </p:ext>
            </p:extLst>
          </p:nvPr>
        </p:nvGraphicFramePr>
        <p:xfrm>
          <a:off x="2492395" y="2583940"/>
          <a:ext cx="7207210" cy="3908935"/>
        </p:xfrm>
        <a:graphic>
          <a:graphicData uri="http://schemas.openxmlformats.org/drawingml/2006/table">
            <a:tbl>
              <a:tblPr firstRow="1" firstCol="1" bandRow="1">
                <a:tableStyleId>{5C22544A-7EE6-4342-B048-85BDC9FD1C3A}</a:tableStyleId>
              </a:tblPr>
              <a:tblGrid>
                <a:gridCol w="961868">
                  <a:extLst>
                    <a:ext uri="{9D8B030D-6E8A-4147-A177-3AD203B41FA5}">
                      <a16:colId xmlns:a16="http://schemas.microsoft.com/office/drawing/2014/main" val="4054786519"/>
                    </a:ext>
                  </a:extLst>
                </a:gridCol>
                <a:gridCol w="3265539">
                  <a:extLst>
                    <a:ext uri="{9D8B030D-6E8A-4147-A177-3AD203B41FA5}">
                      <a16:colId xmlns:a16="http://schemas.microsoft.com/office/drawing/2014/main" val="134229777"/>
                    </a:ext>
                  </a:extLst>
                </a:gridCol>
                <a:gridCol w="2979803">
                  <a:extLst>
                    <a:ext uri="{9D8B030D-6E8A-4147-A177-3AD203B41FA5}">
                      <a16:colId xmlns:a16="http://schemas.microsoft.com/office/drawing/2014/main" val="4211681309"/>
                    </a:ext>
                  </a:extLst>
                </a:gridCol>
              </a:tblGrid>
              <a:tr h="314537">
                <a:tc gridSpan="3">
                  <a:txBody>
                    <a:bodyPr/>
                    <a:lstStyle/>
                    <a:p>
                      <a:pPr algn="l">
                        <a:lnSpc>
                          <a:spcPct val="107000"/>
                        </a:lnSpc>
                        <a:spcAft>
                          <a:spcPts val="0"/>
                        </a:spcAft>
                      </a:pPr>
                      <a:r>
                        <a:rPr lang="en-GB" sz="1000" dirty="0">
                          <a:effectLst/>
                        </a:rPr>
                        <a:t>&gt;&gt;&gt; s = ‘hello’</a:t>
                      </a:r>
                      <a:endParaRPr lang="en-GB" sz="1050" dirty="0">
                        <a:effectLst/>
                      </a:endParaRPr>
                    </a:p>
                    <a:p>
                      <a:pPr algn="ctr">
                        <a:lnSpc>
                          <a:spcPct val="107000"/>
                        </a:lnSpc>
                        <a:spcAft>
                          <a:spcPts val="0"/>
                        </a:spcAft>
                      </a:pPr>
                      <a:r>
                        <a:rPr lang="en-GB" sz="700" dirty="0">
                          <a:effectLst/>
                        </a:rPr>
                        <a:t> </a:t>
                      </a:r>
                      <a:endParaRPr lang="en-GB" sz="800" dirty="0">
                        <a:effectLst/>
                        <a:latin typeface="Calibri" panose="020F0502020204030204" pitchFamily="34" charset="0"/>
                        <a:ea typeface="Calibri" panose="020F0502020204030204" pitchFamily="34" charset="0"/>
                        <a:cs typeface="Arial" panose="020B0604020202020204" pitchFamily="34" charset="0"/>
                      </a:endParaRPr>
                    </a:p>
                  </a:txBody>
                  <a:tcPr marL="48884" marR="48884" marT="0" marB="0"/>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88763453"/>
                  </a:ext>
                </a:extLst>
              </a:tr>
              <a:tr h="269858">
                <a:tc>
                  <a:txBody>
                    <a:bodyPr/>
                    <a:lstStyle/>
                    <a:p>
                      <a:pPr algn="ctr">
                        <a:lnSpc>
                          <a:spcPct val="107000"/>
                        </a:lnSpc>
                        <a:spcAft>
                          <a:spcPts val="0"/>
                        </a:spcAft>
                      </a:pPr>
                      <a:r>
                        <a:rPr lang="en-GB" sz="1000" dirty="0">
                          <a:effectLst/>
                        </a:rPr>
                        <a:t>Operator</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48884" marR="48884" marT="0" marB="0"/>
                </a:tc>
                <a:tc>
                  <a:txBody>
                    <a:bodyPr/>
                    <a:lstStyle/>
                    <a:p>
                      <a:pPr algn="ctr">
                        <a:lnSpc>
                          <a:spcPct val="107000"/>
                        </a:lnSpc>
                        <a:spcAft>
                          <a:spcPts val="0"/>
                        </a:spcAft>
                      </a:pPr>
                      <a:r>
                        <a:rPr lang="en-GB" sz="1000" dirty="0">
                          <a:effectLst/>
                        </a:rPr>
                        <a:t>Description</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48884" marR="48884" marT="0" marB="0"/>
                </a:tc>
                <a:tc>
                  <a:txBody>
                    <a:bodyPr/>
                    <a:lstStyle/>
                    <a:p>
                      <a:pPr algn="ctr">
                        <a:lnSpc>
                          <a:spcPct val="107000"/>
                        </a:lnSpc>
                        <a:spcAft>
                          <a:spcPts val="0"/>
                        </a:spcAft>
                      </a:pPr>
                      <a:r>
                        <a:rPr lang="en-GB" sz="1000" dirty="0">
                          <a:effectLst/>
                        </a:rPr>
                        <a:t>Example</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48884" marR="48884" marT="0" marB="0"/>
                </a:tc>
                <a:extLst>
                  <a:ext uri="{0D108BD9-81ED-4DB2-BD59-A6C34878D82A}">
                    <a16:rowId xmlns:a16="http://schemas.microsoft.com/office/drawing/2014/main" val="4134197667"/>
                  </a:ext>
                </a:extLst>
              </a:tr>
              <a:tr h="368464">
                <a:tc>
                  <a:txBody>
                    <a:bodyPr/>
                    <a:lstStyle/>
                    <a:p>
                      <a:pPr algn="l">
                        <a:lnSpc>
                          <a:spcPct val="107000"/>
                        </a:lnSpc>
                        <a:spcAft>
                          <a:spcPts val="0"/>
                        </a:spcAft>
                      </a:pPr>
                      <a:r>
                        <a:rPr lang="en-GB" sz="1000" dirty="0">
                          <a:effectLst/>
                        </a:rPr>
                        <a:t>+</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48884" marR="48884" marT="0" marB="0"/>
                </a:tc>
                <a:tc>
                  <a:txBody>
                    <a:bodyPr/>
                    <a:lstStyle/>
                    <a:p>
                      <a:pPr algn="l">
                        <a:lnSpc>
                          <a:spcPct val="107000"/>
                        </a:lnSpc>
                        <a:spcAft>
                          <a:spcPts val="0"/>
                        </a:spcAft>
                      </a:pPr>
                      <a:r>
                        <a:rPr lang="en-GB" sz="1000" dirty="0">
                          <a:effectLst/>
                        </a:rPr>
                        <a:t>Concatenation – used to join multiple strings together</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48884" marR="48884" marT="0" marB="0"/>
                </a:tc>
                <a:tc>
                  <a:txBody>
                    <a:bodyPr/>
                    <a:lstStyle/>
                    <a:p>
                      <a:pPr algn="l">
                        <a:lnSpc>
                          <a:spcPct val="107000"/>
                        </a:lnSpc>
                        <a:spcAft>
                          <a:spcPts val="0"/>
                        </a:spcAft>
                      </a:pPr>
                      <a:r>
                        <a:rPr lang="en-GB" sz="1000" dirty="0">
                          <a:effectLst/>
                        </a:rPr>
                        <a:t>&gt;&gt;&gt; s+ ‘’ + s</a:t>
                      </a:r>
                      <a:endParaRPr lang="en-GB" sz="1050">
                        <a:effectLst/>
                      </a:endParaRPr>
                    </a:p>
                    <a:p>
                      <a:pPr algn="l">
                        <a:lnSpc>
                          <a:spcPct val="107000"/>
                        </a:lnSpc>
                        <a:spcAft>
                          <a:spcPts val="0"/>
                        </a:spcAft>
                      </a:pPr>
                      <a:r>
                        <a:rPr lang="en-GB" sz="1000" dirty="0">
                          <a:effectLst/>
                        </a:rPr>
                        <a:t>hello </a:t>
                      </a:r>
                      <a:r>
                        <a:rPr lang="en-GB" sz="1000" dirty="0" err="1">
                          <a:effectLst/>
                        </a:rPr>
                        <a:t>hello</a:t>
                      </a:r>
                      <a:endParaRPr lang="en-GB" sz="1050" dirty="0" err="1">
                        <a:effectLst/>
                        <a:latin typeface="Calibri" panose="020F0502020204030204" pitchFamily="34" charset="0"/>
                        <a:ea typeface="Calibri" panose="020F0502020204030204" pitchFamily="34" charset="0"/>
                        <a:cs typeface="Arial" panose="020B0604020202020204" pitchFamily="34" charset="0"/>
                      </a:endParaRPr>
                    </a:p>
                  </a:txBody>
                  <a:tcPr marL="48884" marR="48884" marT="0" marB="0"/>
                </a:tc>
                <a:extLst>
                  <a:ext uri="{0D108BD9-81ED-4DB2-BD59-A6C34878D82A}">
                    <a16:rowId xmlns:a16="http://schemas.microsoft.com/office/drawing/2014/main" val="2481548099"/>
                  </a:ext>
                </a:extLst>
              </a:tr>
              <a:tr h="368464">
                <a:tc>
                  <a:txBody>
                    <a:bodyPr/>
                    <a:lstStyle/>
                    <a:p>
                      <a:pPr algn="l">
                        <a:lnSpc>
                          <a:spcPct val="107000"/>
                        </a:lnSpc>
                        <a:spcAft>
                          <a:spcPts val="0"/>
                        </a:spcAft>
                      </a:pPr>
                      <a:r>
                        <a:rPr lang="en-GB" sz="1000" dirty="0">
                          <a:effectLst/>
                        </a:rPr>
                        <a:t>*</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48884" marR="48884" marT="0" marB="0"/>
                </a:tc>
                <a:tc>
                  <a:txBody>
                    <a:bodyPr/>
                    <a:lstStyle/>
                    <a:p>
                      <a:pPr algn="l">
                        <a:lnSpc>
                          <a:spcPct val="107000"/>
                        </a:lnSpc>
                        <a:spcAft>
                          <a:spcPts val="0"/>
                        </a:spcAft>
                      </a:pPr>
                      <a:r>
                        <a:rPr lang="en-GB" sz="1000" dirty="0">
                          <a:effectLst/>
                        </a:rPr>
                        <a:t>Duplication – used to output multiples of a string</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48884" marR="48884" marT="0" marB="0"/>
                </a:tc>
                <a:tc>
                  <a:txBody>
                    <a:bodyPr/>
                    <a:lstStyle/>
                    <a:p>
                      <a:pPr algn="l">
                        <a:lnSpc>
                          <a:spcPct val="107000"/>
                        </a:lnSpc>
                        <a:spcAft>
                          <a:spcPts val="0"/>
                        </a:spcAft>
                      </a:pPr>
                      <a:r>
                        <a:rPr lang="en-GB" sz="1000" dirty="0">
                          <a:effectLst/>
                        </a:rPr>
                        <a:t>&gt;&gt;&gt; s*s</a:t>
                      </a:r>
                      <a:endParaRPr lang="en-GB" sz="1050" dirty="0">
                        <a:effectLst/>
                      </a:endParaRPr>
                    </a:p>
                    <a:p>
                      <a:pPr algn="l">
                        <a:lnSpc>
                          <a:spcPct val="107000"/>
                        </a:lnSpc>
                        <a:spcAft>
                          <a:spcPts val="0"/>
                        </a:spcAft>
                      </a:pPr>
                      <a:r>
                        <a:rPr lang="en-GB" sz="1000" dirty="0" err="1">
                          <a:effectLst/>
                        </a:rPr>
                        <a:t>hellohellohello</a:t>
                      </a:r>
                      <a:endParaRPr lang="en-GB" sz="1050" dirty="0" err="1">
                        <a:effectLst/>
                        <a:latin typeface="Calibri" panose="020F0502020204030204" pitchFamily="34" charset="0"/>
                        <a:ea typeface="Calibri" panose="020F0502020204030204" pitchFamily="34" charset="0"/>
                        <a:cs typeface="Arial" panose="020B0604020202020204" pitchFamily="34" charset="0"/>
                      </a:endParaRPr>
                    </a:p>
                  </a:txBody>
                  <a:tcPr marL="48884" marR="48884" marT="0" marB="0"/>
                </a:tc>
                <a:extLst>
                  <a:ext uri="{0D108BD9-81ED-4DB2-BD59-A6C34878D82A}">
                    <a16:rowId xmlns:a16="http://schemas.microsoft.com/office/drawing/2014/main" val="3946451975"/>
                  </a:ext>
                </a:extLst>
              </a:tr>
              <a:tr h="368464">
                <a:tc>
                  <a:txBody>
                    <a:bodyPr/>
                    <a:lstStyle/>
                    <a:p>
                      <a:pPr algn="l">
                        <a:lnSpc>
                          <a:spcPct val="107000"/>
                        </a:lnSpc>
                        <a:spcAft>
                          <a:spcPts val="0"/>
                        </a:spcAft>
                      </a:pPr>
                      <a:r>
                        <a:rPr lang="en-GB" sz="1000" dirty="0" err="1">
                          <a:effectLst/>
                        </a:rPr>
                        <a:t>len</a:t>
                      </a:r>
                      <a:r>
                        <a:rPr lang="en-GB" sz="1000" dirty="0">
                          <a:effectLst/>
                        </a:rPr>
                        <a:t>()</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48884" marR="48884" marT="0" marB="0"/>
                </a:tc>
                <a:tc>
                  <a:txBody>
                    <a:bodyPr/>
                    <a:lstStyle/>
                    <a:p>
                      <a:pPr algn="l">
                        <a:lnSpc>
                          <a:spcPct val="107000"/>
                        </a:lnSpc>
                        <a:spcAft>
                          <a:spcPts val="0"/>
                        </a:spcAft>
                      </a:pPr>
                      <a:r>
                        <a:rPr lang="en-GB" sz="1000" dirty="0">
                          <a:effectLst/>
                        </a:rPr>
                        <a:t>Get the length of an object</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48884" marR="48884" marT="0" marB="0"/>
                </a:tc>
                <a:tc>
                  <a:txBody>
                    <a:bodyPr/>
                    <a:lstStyle/>
                    <a:p>
                      <a:pPr algn="l">
                        <a:lnSpc>
                          <a:spcPct val="107000"/>
                        </a:lnSpc>
                        <a:spcAft>
                          <a:spcPts val="0"/>
                        </a:spcAft>
                      </a:pPr>
                      <a:r>
                        <a:rPr lang="en-GB" sz="1000" dirty="0">
                          <a:effectLst/>
                        </a:rPr>
                        <a:t>&gt;&gt;&gt; </a:t>
                      </a:r>
                      <a:r>
                        <a:rPr lang="en-GB" sz="1000" dirty="0" err="1">
                          <a:effectLst/>
                        </a:rPr>
                        <a:t>len</a:t>
                      </a:r>
                      <a:r>
                        <a:rPr lang="en-GB" sz="1000" dirty="0">
                          <a:effectLst/>
                        </a:rPr>
                        <a:t>(s)</a:t>
                      </a:r>
                      <a:endParaRPr lang="en-GB" sz="1050" dirty="0">
                        <a:effectLst/>
                      </a:endParaRPr>
                    </a:p>
                    <a:p>
                      <a:pPr algn="l">
                        <a:lnSpc>
                          <a:spcPct val="107000"/>
                        </a:lnSpc>
                        <a:spcAft>
                          <a:spcPts val="0"/>
                        </a:spcAft>
                      </a:pPr>
                      <a:r>
                        <a:rPr lang="en-GB" sz="1000" dirty="0">
                          <a:effectLst/>
                        </a:rPr>
                        <a:t>5</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48884" marR="48884" marT="0" marB="0"/>
                </a:tc>
                <a:extLst>
                  <a:ext uri="{0D108BD9-81ED-4DB2-BD59-A6C34878D82A}">
                    <a16:rowId xmlns:a16="http://schemas.microsoft.com/office/drawing/2014/main" val="4058771111"/>
                  </a:ext>
                </a:extLst>
              </a:tr>
              <a:tr h="556878">
                <a:tc>
                  <a:txBody>
                    <a:bodyPr/>
                    <a:lstStyle/>
                    <a:p>
                      <a:pPr algn="l">
                        <a:lnSpc>
                          <a:spcPct val="107000"/>
                        </a:lnSpc>
                        <a:spcAft>
                          <a:spcPts val="0"/>
                        </a:spcAft>
                      </a:pPr>
                      <a:r>
                        <a:rPr lang="en-GB" sz="1000" dirty="0">
                          <a:effectLst/>
                        </a:rPr>
                        <a:t>input()</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48884" marR="48884" marT="0" marB="0"/>
                </a:tc>
                <a:tc>
                  <a:txBody>
                    <a:bodyPr/>
                    <a:lstStyle/>
                    <a:p>
                      <a:pPr algn="l">
                        <a:lnSpc>
                          <a:spcPct val="107000"/>
                        </a:lnSpc>
                        <a:spcAft>
                          <a:spcPts val="0"/>
                        </a:spcAft>
                      </a:pPr>
                      <a:r>
                        <a:rPr lang="en-GB" sz="1000" dirty="0">
                          <a:effectLst/>
                        </a:rPr>
                        <a:t>Prompts the user for input and accepts the entered information as a string. A prompt can be offered to the user. This should be entered as a string.</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48884" marR="48884" marT="0" marB="0"/>
                </a:tc>
                <a:tc>
                  <a:txBody>
                    <a:bodyPr/>
                    <a:lstStyle/>
                    <a:p>
                      <a:pPr algn="l">
                        <a:lnSpc>
                          <a:spcPct val="107000"/>
                        </a:lnSpc>
                        <a:spcAft>
                          <a:spcPts val="0"/>
                        </a:spcAft>
                      </a:pPr>
                      <a:r>
                        <a:rPr lang="en-GB" sz="1000" dirty="0">
                          <a:effectLst/>
                        </a:rPr>
                        <a:t>&gt;&gt;&gt; name = input(‘What is your name?’)</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48884" marR="48884" marT="0" marB="0"/>
                </a:tc>
                <a:extLst>
                  <a:ext uri="{0D108BD9-81ED-4DB2-BD59-A6C34878D82A}">
                    <a16:rowId xmlns:a16="http://schemas.microsoft.com/office/drawing/2014/main" val="1329130837"/>
                  </a:ext>
                </a:extLst>
              </a:tr>
              <a:tr h="368464">
                <a:tc>
                  <a:txBody>
                    <a:bodyPr/>
                    <a:lstStyle/>
                    <a:p>
                      <a:pPr algn="l">
                        <a:lnSpc>
                          <a:spcPct val="107000"/>
                        </a:lnSpc>
                        <a:spcAft>
                          <a:spcPts val="0"/>
                        </a:spcAft>
                      </a:pPr>
                      <a:r>
                        <a:rPr lang="en-GB" sz="1000" dirty="0">
                          <a:effectLst/>
                        </a:rPr>
                        <a:t>.find()</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48884" marR="48884" marT="0" marB="0"/>
                </a:tc>
                <a:tc>
                  <a:txBody>
                    <a:bodyPr/>
                    <a:lstStyle/>
                    <a:p>
                      <a:pPr algn="l">
                        <a:lnSpc>
                          <a:spcPct val="107000"/>
                        </a:lnSpc>
                        <a:spcAft>
                          <a:spcPts val="0"/>
                        </a:spcAft>
                      </a:pPr>
                      <a:r>
                        <a:rPr lang="en-GB" sz="1000" dirty="0">
                          <a:effectLst/>
                        </a:rPr>
                        <a:t>Finds the offset of first appearance of a character in a string.</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48884" marR="48884" marT="0" marB="0"/>
                </a:tc>
                <a:tc>
                  <a:txBody>
                    <a:bodyPr/>
                    <a:lstStyle/>
                    <a:p>
                      <a:pPr algn="l">
                        <a:lnSpc>
                          <a:spcPct val="107000"/>
                        </a:lnSpc>
                        <a:spcAft>
                          <a:spcPts val="0"/>
                        </a:spcAft>
                      </a:pPr>
                      <a:r>
                        <a:rPr lang="en-GB" sz="1000" dirty="0">
                          <a:effectLst/>
                        </a:rPr>
                        <a:t>&gt;&gt;&gt; </a:t>
                      </a:r>
                      <a:r>
                        <a:rPr lang="en-GB" sz="1000" dirty="0" err="1">
                          <a:effectLst/>
                        </a:rPr>
                        <a:t>s.find</a:t>
                      </a:r>
                      <a:r>
                        <a:rPr lang="en-GB" sz="1000" dirty="0">
                          <a:effectLst/>
                        </a:rPr>
                        <a:t>(‘e’)</a:t>
                      </a:r>
                      <a:endParaRPr lang="en-GB" sz="1050" dirty="0">
                        <a:effectLst/>
                      </a:endParaRPr>
                    </a:p>
                    <a:p>
                      <a:pPr algn="l">
                        <a:lnSpc>
                          <a:spcPct val="107000"/>
                        </a:lnSpc>
                        <a:spcAft>
                          <a:spcPts val="0"/>
                        </a:spcAft>
                      </a:pPr>
                      <a:r>
                        <a:rPr lang="en-GB" sz="1000" dirty="0">
                          <a:effectLst/>
                        </a:rPr>
                        <a:t>1</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48884" marR="48884" marT="0" marB="0"/>
                </a:tc>
                <a:extLst>
                  <a:ext uri="{0D108BD9-81ED-4DB2-BD59-A6C34878D82A}">
                    <a16:rowId xmlns:a16="http://schemas.microsoft.com/office/drawing/2014/main" val="217625895"/>
                  </a:ext>
                </a:extLst>
              </a:tr>
              <a:tr h="368464">
                <a:tc>
                  <a:txBody>
                    <a:bodyPr/>
                    <a:lstStyle/>
                    <a:p>
                      <a:pPr algn="l">
                        <a:lnSpc>
                          <a:spcPct val="107000"/>
                        </a:lnSpc>
                        <a:spcAft>
                          <a:spcPts val="0"/>
                        </a:spcAft>
                      </a:pPr>
                      <a:r>
                        <a:rPr lang="en-GB" sz="1000" dirty="0">
                          <a:effectLst/>
                        </a:rPr>
                        <a:t>.upper()</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48884" marR="48884" marT="0" marB="0"/>
                </a:tc>
                <a:tc>
                  <a:txBody>
                    <a:bodyPr/>
                    <a:lstStyle/>
                    <a:p>
                      <a:pPr algn="l">
                        <a:lnSpc>
                          <a:spcPct val="107000"/>
                        </a:lnSpc>
                        <a:spcAft>
                          <a:spcPts val="0"/>
                        </a:spcAft>
                      </a:pPr>
                      <a:r>
                        <a:rPr lang="en-GB" sz="1000" dirty="0">
                          <a:effectLst/>
                        </a:rPr>
                        <a:t>Turns a given string to uppercase</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48884" marR="48884" marT="0" marB="0"/>
                </a:tc>
                <a:tc>
                  <a:txBody>
                    <a:bodyPr/>
                    <a:lstStyle/>
                    <a:p>
                      <a:pPr algn="l">
                        <a:lnSpc>
                          <a:spcPct val="107000"/>
                        </a:lnSpc>
                        <a:spcAft>
                          <a:spcPts val="0"/>
                        </a:spcAft>
                      </a:pPr>
                      <a:r>
                        <a:rPr lang="en-GB" sz="1000" dirty="0">
                          <a:effectLst/>
                        </a:rPr>
                        <a:t>&gt;&gt;&gt; </a:t>
                      </a:r>
                      <a:r>
                        <a:rPr lang="en-GB" sz="1000" dirty="0" err="1">
                          <a:effectLst/>
                        </a:rPr>
                        <a:t>s.upper</a:t>
                      </a:r>
                      <a:r>
                        <a:rPr lang="en-GB" sz="1000" dirty="0">
                          <a:effectLst/>
                        </a:rPr>
                        <a:t>()</a:t>
                      </a:r>
                      <a:endParaRPr lang="en-GB" sz="1050" dirty="0">
                        <a:effectLst/>
                      </a:endParaRPr>
                    </a:p>
                    <a:p>
                      <a:pPr algn="l">
                        <a:lnSpc>
                          <a:spcPct val="107000"/>
                        </a:lnSpc>
                        <a:spcAft>
                          <a:spcPts val="0"/>
                        </a:spcAft>
                      </a:pPr>
                      <a:r>
                        <a:rPr lang="en-GB" sz="1000" dirty="0">
                          <a:effectLst/>
                        </a:rPr>
                        <a:t>HELLO</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48884" marR="48884" marT="0" marB="0"/>
                </a:tc>
                <a:extLst>
                  <a:ext uri="{0D108BD9-81ED-4DB2-BD59-A6C34878D82A}">
                    <a16:rowId xmlns:a16="http://schemas.microsoft.com/office/drawing/2014/main" val="1656449147"/>
                  </a:ext>
                </a:extLst>
              </a:tr>
              <a:tr h="368464">
                <a:tc>
                  <a:txBody>
                    <a:bodyPr/>
                    <a:lstStyle/>
                    <a:p>
                      <a:pPr algn="l">
                        <a:lnSpc>
                          <a:spcPct val="107000"/>
                        </a:lnSpc>
                        <a:spcAft>
                          <a:spcPts val="0"/>
                        </a:spcAft>
                      </a:pPr>
                      <a:r>
                        <a:rPr lang="en-GB" sz="1000" dirty="0">
                          <a:effectLst/>
                        </a:rPr>
                        <a:t>.lower()</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48884" marR="48884" marT="0" marB="0"/>
                </a:tc>
                <a:tc>
                  <a:txBody>
                    <a:bodyPr/>
                    <a:lstStyle/>
                    <a:p>
                      <a:pPr algn="l">
                        <a:lnSpc>
                          <a:spcPct val="107000"/>
                        </a:lnSpc>
                        <a:spcAft>
                          <a:spcPts val="0"/>
                        </a:spcAft>
                      </a:pPr>
                      <a:r>
                        <a:rPr lang="en-GB" sz="1000" dirty="0">
                          <a:effectLst/>
                        </a:rPr>
                        <a:t>Turns a given string to lowercase</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48884" marR="48884" marT="0" marB="0"/>
                </a:tc>
                <a:tc>
                  <a:txBody>
                    <a:bodyPr/>
                    <a:lstStyle/>
                    <a:p>
                      <a:pPr algn="l">
                        <a:lnSpc>
                          <a:spcPct val="107000"/>
                        </a:lnSpc>
                        <a:spcAft>
                          <a:spcPts val="0"/>
                        </a:spcAft>
                      </a:pPr>
                      <a:r>
                        <a:rPr lang="en-GB" sz="1000" dirty="0">
                          <a:effectLst/>
                        </a:rPr>
                        <a:t>&gt;&gt;&gt; </a:t>
                      </a:r>
                      <a:r>
                        <a:rPr lang="en-GB" sz="1000" dirty="0" err="1">
                          <a:effectLst/>
                        </a:rPr>
                        <a:t>s.lower</a:t>
                      </a:r>
                      <a:r>
                        <a:rPr lang="en-GB" sz="1000" dirty="0">
                          <a:effectLst/>
                        </a:rPr>
                        <a:t>()</a:t>
                      </a:r>
                      <a:endParaRPr lang="en-GB" sz="1050" dirty="0">
                        <a:effectLst/>
                      </a:endParaRPr>
                    </a:p>
                    <a:p>
                      <a:pPr algn="l">
                        <a:lnSpc>
                          <a:spcPct val="107000"/>
                        </a:lnSpc>
                        <a:spcAft>
                          <a:spcPts val="0"/>
                        </a:spcAft>
                      </a:pPr>
                      <a:r>
                        <a:rPr lang="en-GB" sz="1000" dirty="0">
                          <a:effectLst/>
                        </a:rPr>
                        <a:t>hello (already was lower case)</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48884" marR="48884" marT="0" marB="0"/>
                </a:tc>
                <a:extLst>
                  <a:ext uri="{0D108BD9-81ED-4DB2-BD59-A6C34878D82A}">
                    <a16:rowId xmlns:a16="http://schemas.microsoft.com/office/drawing/2014/main" val="1801805882"/>
                  </a:ext>
                </a:extLst>
              </a:tr>
              <a:tr h="556878">
                <a:tc>
                  <a:txBody>
                    <a:bodyPr/>
                    <a:lstStyle/>
                    <a:p>
                      <a:pPr algn="l">
                        <a:lnSpc>
                          <a:spcPct val="107000"/>
                        </a:lnSpc>
                        <a:spcAft>
                          <a:spcPts val="0"/>
                        </a:spcAft>
                      </a:pPr>
                      <a:r>
                        <a:rPr lang="en-GB" sz="1000" dirty="0">
                          <a:effectLst/>
                        </a:rPr>
                        <a:t>.strip()</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48884" marR="48884" marT="0" marB="0"/>
                </a:tc>
                <a:tc>
                  <a:txBody>
                    <a:bodyPr/>
                    <a:lstStyle/>
                    <a:p>
                      <a:pPr algn="l">
                        <a:lnSpc>
                          <a:spcPct val="107000"/>
                        </a:lnSpc>
                        <a:spcAft>
                          <a:spcPts val="0"/>
                        </a:spcAft>
                      </a:pPr>
                      <a:r>
                        <a:rPr lang="en-GB" sz="1000" dirty="0">
                          <a:effectLst/>
                        </a:rPr>
                        <a:t>Returns a string with leading and tailing whitespace removed. Can provide a character as an argument and it will remove this instead.</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48884" marR="48884" marT="0" marB="0"/>
                </a:tc>
                <a:tc>
                  <a:txBody>
                    <a:bodyPr/>
                    <a:lstStyle/>
                    <a:p>
                      <a:pPr algn="l">
                        <a:lnSpc>
                          <a:spcPct val="107000"/>
                        </a:lnSpc>
                        <a:spcAft>
                          <a:spcPts val="0"/>
                        </a:spcAft>
                      </a:pPr>
                      <a:r>
                        <a:rPr lang="en-GB" sz="1000" dirty="0">
                          <a:effectLst/>
                        </a:rPr>
                        <a:t>&gt;&gt;&gt; </a:t>
                      </a:r>
                      <a:r>
                        <a:rPr lang="en-GB" sz="1000" dirty="0" err="1">
                          <a:effectLst/>
                        </a:rPr>
                        <a:t>s.strip</a:t>
                      </a:r>
                      <a:r>
                        <a:rPr lang="en-GB" sz="1000" dirty="0">
                          <a:effectLst/>
                        </a:rPr>
                        <a:t>()</a:t>
                      </a:r>
                      <a:endParaRPr lang="en-GB" sz="1050" dirty="0">
                        <a:effectLst/>
                      </a:endParaRPr>
                    </a:p>
                    <a:p>
                      <a:pPr algn="l">
                        <a:lnSpc>
                          <a:spcPct val="107000"/>
                        </a:lnSpc>
                        <a:spcAft>
                          <a:spcPts val="0"/>
                        </a:spcAft>
                      </a:pPr>
                      <a:r>
                        <a:rPr lang="en-GB" sz="1000" dirty="0">
                          <a:effectLst/>
                        </a:rPr>
                        <a:t>hello</a:t>
                      </a:r>
                      <a:endParaRPr lang="en-GB" sz="1050" dirty="0">
                        <a:effectLst/>
                        <a:latin typeface="Calibri" panose="020F0502020204030204" pitchFamily="34" charset="0"/>
                        <a:ea typeface="Calibri" panose="020F0502020204030204" pitchFamily="34" charset="0"/>
                        <a:cs typeface="Arial" panose="020B0604020202020204" pitchFamily="34" charset="0"/>
                      </a:endParaRPr>
                    </a:p>
                  </a:txBody>
                  <a:tcPr marL="48884" marR="48884" marT="0" marB="0"/>
                </a:tc>
                <a:extLst>
                  <a:ext uri="{0D108BD9-81ED-4DB2-BD59-A6C34878D82A}">
                    <a16:rowId xmlns:a16="http://schemas.microsoft.com/office/drawing/2014/main" val="1208426446"/>
                  </a:ext>
                </a:extLst>
              </a:tr>
            </a:tbl>
          </a:graphicData>
        </a:graphic>
      </p:graphicFrame>
    </p:spTree>
    <p:extLst>
      <p:ext uri="{BB962C8B-B14F-4D97-AF65-F5344CB8AC3E}">
        <p14:creationId xmlns:p14="http://schemas.microsoft.com/office/powerpoint/2010/main" val="16314555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9FF726EB-6F09-4D72-A339-1F66CC624C7C}"/>
              </a:ext>
            </a:extLst>
          </p:cNvPr>
          <p:cNvSpPr>
            <a:spLocks noGrp="1"/>
          </p:cNvSpPr>
          <p:nvPr>
            <p:ph type="subTitle" idx="16"/>
          </p:nvPr>
        </p:nvSpPr>
        <p:spPr/>
        <p:txBody>
          <a:bodyPr/>
          <a:lstStyle/>
          <a:p>
            <a:r>
              <a:rPr lang="en-GB" dirty="0"/>
              <a:t>int and float</a:t>
            </a:r>
          </a:p>
        </p:txBody>
      </p:sp>
      <p:sp>
        <p:nvSpPr>
          <p:cNvPr id="4" name="Title 3">
            <a:extLst>
              <a:ext uri="{FF2B5EF4-FFF2-40B4-BE49-F238E27FC236}">
                <a16:creationId xmlns:a16="http://schemas.microsoft.com/office/drawing/2014/main" id="{873C2ED7-73DC-4DED-B545-1C77D5F6CA8B}"/>
              </a:ext>
            </a:extLst>
          </p:cNvPr>
          <p:cNvSpPr>
            <a:spLocks noGrp="1"/>
          </p:cNvSpPr>
          <p:nvPr>
            <p:ph type="title"/>
          </p:nvPr>
        </p:nvSpPr>
        <p:spPr/>
        <p:txBody>
          <a:bodyPr/>
          <a:lstStyle/>
          <a:p>
            <a:r>
              <a:rPr lang="en-GB" dirty="0"/>
              <a:t>Numbers</a:t>
            </a:r>
          </a:p>
        </p:txBody>
      </p:sp>
    </p:spTree>
    <p:extLst>
      <p:ext uri="{BB962C8B-B14F-4D97-AF65-F5344CB8AC3E}">
        <p14:creationId xmlns:p14="http://schemas.microsoft.com/office/powerpoint/2010/main" val="806662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ECE1DA-8DE8-4596-8094-169D910B4B85}"/>
              </a:ext>
            </a:extLst>
          </p:cNvPr>
          <p:cNvSpPr>
            <a:spLocks noGrp="1"/>
          </p:cNvSpPr>
          <p:nvPr>
            <p:ph type="title"/>
          </p:nvPr>
        </p:nvSpPr>
        <p:spPr/>
        <p:txBody>
          <a:bodyPr/>
          <a:lstStyle/>
          <a:p>
            <a:r>
              <a:rPr lang="en-GB" dirty="0"/>
              <a:t>Numbers: Introduction</a:t>
            </a:r>
          </a:p>
        </p:txBody>
      </p:sp>
      <p:sp>
        <p:nvSpPr>
          <p:cNvPr id="5" name="Content Placeholder 4">
            <a:extLst>
              <a:ext uri="{FF2B5EF4-FFF2-40B4-BE49-F238E27FC236}">
                <a16:creationId xmlns:a16="http://schemas.microsoft.com/office/drawing/2014/main" id="{DECF7295-F163-4BEA-B37F-B8DCCBF4B651}"/>
              </a:ext>
            </a:extLst>
          </p:cNvPr>
          <p:cNvSpPr>
            <a:spLocks noGrp="1"/>
          </p:cNvSpPr>
          <p:nvPr>
            <p:ph idx="1"/>
          </p:nvPr>
        </p:nvSpPr>
        <p:spPr/>
        <p:txBody>
          <a:bodyPr vert="horz" lIns="91440" tIns="45720" rIns="91440" bIns="45720" rtlCol="0" anchor="t">
            <a:normAutofit/>
          </a:bodyPr>
          <a:lstStyle/>
          <a:p>
            <a:r>
              <a:rPr lang="en-GB" dirty="0"/>
              <a:t>There are two types of numbers in Python</a:t>
            </a:r>
          </a:p>
          <a:p>
            <a:pPr lvl="1"/>
            <a:r>
              <a:rPr lang="en-GB" dirty="0"/>
              <a:t>Integers: non-decimal (whole numbers): 1, 45873521, -1425657</a:t>
            </a:r>
          </a:p>
          <a:p>
            <a:pPr lvl="1"/>
            <a:r>
              <a:rPr lang="en-GB" dirty="0"/>
              <a:t>Floating Point Numbers: decimal numbers: 4.15352, -5.102418, 1.0</a:t>
            </a:r>
          </a:p>
          <a:p>
            <a:pPr lvl="1"/>
            <a:endParaRPr lang="en-GB" dirty="0"/>
          </a:p>
          <a:p>
            <a:r>
              <a:rPr lang="en-GB" dirty="0">
                <a:latin typeface="Century Gothic"/>
              </a:rPr>
              <a:t>Like Strings, they are immutable</a:t>
            </a:r>
          </a:p>
          <a:p>
            <a:endParaRPr lang="en-GB" dirty="0">
              <a:latin typeface="Century Gothic"/>
            </a:endParaRPr>
          </a:p>
          <a:p>
            <a:r>
              <a:rPr lang="en-GB" dirty="0">
                <a:latin typeface="Century Gothic"/>
              </a:rPr>
              <a:t>You can do math(s) in Python. In </a:t>
            </a:r>
            <a:r>
              <a:rPr lang="en-GB" dirty="0" err="1">
                <a:latin typeface="Century Gothic"/>
              </a:rPr>
              <a:t>Jupyter</a:t>
            </a:r>
            <a:r>
              <a:rPr lang="en-GB" dirty="0">
                <a:latin typeface="Century Gothic"/>
              </a:rPr>
              <a:t>, right there in the cell…:</a:t>
            </a:r>
          </a:p>
          <a:p>
            <a:endParaRPr lang="en-GB" dirty="0">
              <a:latin typeface="Century Gothic"/>
            </a:endParaRPr>
          </a:p>
          <a:p>
            <a:endParaRPr lang="en-GB" dirty="0">
              <a:latin typeface="Century Gothic"/>
            </a:endParaRPr>
          </a:p>
          <a:p>
            <a:endParaRPr lang="en-GB" dirty="0"/>
          </a:p>
        </p:txBody>
      </p:sp>
      <p:pic>
        <p:nvPicPr>
          <p:cNvPr id="2" name="Picture 2" descr="A picture containing text&#10;&#10;Description automatically generated">
            <a:extLst>
              <a:ext uri="{FF2B5EF4-FFF2-40B4-BE49-F238E27FC236}">
                <a16:creationId xmlns:a16="http://schemas.microsoft.com/office/drawing/2014/main" id="{E9ECDEE5-17E6-604E-BFC3-355F82355762}"/>
              </a:ext>
            </a:extLst>
          </p:cNvPr>
          <p:cNvPicPr>
            <a:picLocks noChangeAspect="1"/>
          </p:cNvPicPr>
          <p:nvPr/>
        </p:nvPicPr>
        <p:blipFill>
          <a:blip r:embed="rId2"/>
          <a:stretch>
            <a:fillRect/>
          </a:stretch>
        </p:blipFill>
        <p:spPr>
          <a:xfrm>
            <a:off x="838200" y="4699429"/>
            <a:ext cx="9144000" cy="8786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579245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ECE1DA-8DE8-4596-8094-169D910B4B85}"/>
              </a:ext>
            </a:extLst>
          </p:cNvPr>
          <p:cNvSpPr>
            <a:spLocks noGrp="1"/>
          </p:cNvSpPr>
          <p:nvPr>
            <p:ph type="title"/>
          </p:nvPr>
        </p:nvSpPr>
        <p:spPr/>
        <p:txBody>
          <a:bodyPr/>
          <a:lstStyle/>
          <a:p>
            <a:r>
              <a:rPr lang="en-GB" dirty="0"/>
              <a:t>Numbers: Introduction</a:t>
            </a:r>
          </a:p>
        </p:txBody>
      </p:sp>
      <p:sp>
        <p:nvSpPr>
          <p:cNvPr id="5" name="Content Placeholder 4">
            <a:extLst>
              <a:ext uri="{FF2B5EF4-FFF2-40B4-BE49-F238E27FC236}">
                <a16:creationId xmlns:a16="http://schemas.microsoft.com/office/drawing/2014/main" id="{DECF7295-F163-4BEA-B37F-B8DCCBF4B651}"/>
              </a:ext>
            </a:extLst>
          </p:cNvPr>
          <p:cNvSpPr>
            <a:spLocks noGrp="1"/>
          </p:cNvSpPr>
          <p:nvPr>
            <p:ph idx="1"/>
          </p:nvPr>
        </p:nvSpPr>
        <p:spPr/>
        <p:txBody>
          <a:bodyPr vert="horz" lIns="91440" tIns="45720" rIns="91440" bIns="45720" rtlCol="0" anchor="t">
            <a:normAutofit/>
          </a:bodyPr>
          <a:lstStyle/>
          <a:p>
            <a:r>
              <a:rPr lang="en-GB" dirty="0">
                <a:latin typeface="Century Gothic"/>
              </a:rPr>
              <a:t>1.0? That’s a whole number, right? Yeah, but Python represents it as a float because it has a decimal point</a:t>
            </a:r>
            <a:endParaRPr lang="en-GB" dirty="0">
              <a:solidFill>
                <a:srgbClr val="000000"/>
              </a:solidFill>
              <a:latin typeface="Century Gothic"/>
            </a:endParaRPr>
          </a:p>
          <a:p>
            <a:endParaRPr lang="en-GB" dirty="0">
              <a:solidFill>
                <a:srgbClr val="000000"/>
              </a:solidFill>
              <a:latin typeface="Century Gothic"/>
            </a:endParaRPr>
          </a:p>
          <a:p>
            <a:endParaRPr lang="en-GB" dirty="0">
              <a:solidFill>
                <a:srgbClr val="000000"/>
              </a:solidFill>
              <a:latin typeface="Century Gothic"/>
            </a:endParaRPr>
          </a:p>
          <a:p>
            <a:pPr marL="0" indent="0">
              <a:buNone/>
            </a:pPr>
            <a:endParaRPr lang="en-GB" dirty="0">
              <a:solidFill>
                <a:srgbClr val="70AD47"/>
              </a:solidFill>
              <a:latin typeface="Consolas" panose="020B0609020204030204" pitchFamily="49" charset="0"/>
            </a:endParaRPr>
          </a:p>
          <a:p>
            <a:r>
              <a:rPr lang="en-GB" dirty="0"/>
              <a:t>Python is ok creating a float from the division of integers…maybe obvious, but only works in Python 3</a:t>
            </a:r>
          </a:p>
        </p:txBody>
      </p:sp>
      <p:pic>
        <p:nvPicPr>
          <p:cNvPr id="3" name="Picture 5" descr="A picture containing text&#10;&#10;Description automatically generated">
            <a:extLst>
              <a:ext uri="{FF2B5EF4-FFF2-40B4-BE49-F238E27FC236}">
                <a16:creationId xmlns:a16="http://schemas.microsoft.com/office/drawing/2014/main" id="{C722A7DE-396B-13CA-7108-40CFBBD32C02}"/>
              </a:ext>
            </a:extLst>
          </p:cNvPr>
          <p:cNvPicPr>
            <a:picLocks noChangeAspect="1"/>
          </p:cNvPicPr>
          <p:nvPr/>
        </p:nvPicPr>
        <p:blipFill>
          <a:blip r:embed="rId2"/>
          <a:stretch>
            <a:fillRect/>
          </a:stretch>
        </p:blipFill>
        <p:spPr>
          <a:xfrm>
            <a:off x="838200" y="2594052"/>
            <a:ext cx="9144000" cy="8793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6533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18D48-FEC7-4750-88BD-B03519247517}"/>
              </a:ext>
            </a:extLst>
          </p:cNvPr>
          <p:cNvSpPr>
            <a:spLocks noGrp="1"/>
          </p:cNvSpPr>
          <p:nvPr>
            <p:ph type="title"/>
          </p:nvPr>
        </p:nvSpPr>
        <p:spPr/>
        <p:txBody>
          <a:bodyPr/>
          <a:lstStyle/>
          <a:p>
            <a:r>
              <a:rPr lang="en-GB" dirty="0"/>
              <a:t>Numbers: Operations</a:t>
            </a:r>
          </a:p>
        </p:txBody>
      </p:sp>
      <p:sp>
        <p:nvSpPr>
          <p:cNvPr id="3" name="Content Placeholder 2">
            <a:extLst>
              <a:ext uri="{FF2B5EF4-FFF2-40B4-BE49-F238E27FC236}">
                <a16:creationId xmlns:a16="http://schemas.microsoft.com/office/drawing/2014/main" id="{47CB823C-3285-4FF5-B519-5B516EA92430}"/>
              </a:ext>
            </a:extLst>
          </p:cNvPr>
          <p:cNvSpPr>
            <a:spLocks noGrp="1"/>
          </p:cNvSpPr>
          <p:nvPr>
            <p:ph idx="1"/>
          </p:nvPr>
        </p:nvSpPr>
        <p:spPr/>
        <p:txBody>
          <a:bodyPr vert="horz" lIns="91440" tIns="45720" rIns="91440" bIns="45720" rtlCol="0" anchor="t">
            <a:normAutofit/>
          </a:bodyPr>
          <a:lstStyle/>
          <a:p>
            <a:r>
              <a:rPr lang="en-GB" dirty="0"/>
              <a:t>A lot of simple mathematical operations have </a:t>
            </a:r>
            <a:r>
              <a:rPr lang="en-GB" i="1" dirty="0"/>
              <a:t>normal</a:t>
            </a:r>
            <a:r>
              <a:rPr lang="en-GB" dirty="0"/>
              <a:t> syntax</a:t>
            </a:r>
          </a:p>
          <a:p>
            <a:pPr marL="0" indent="0">
              <a:buNone/>
            </a:pPr>
            <a:r>
              <a:rPr lang="en-GB" dirty="0">
                <a:latin typeface="Century Gothic"/>
              </a:rPr>
              <a:t>Addition, subtraction, multiplication, division...all normal</a:t>
            </a:r>
            <a:endParaRPr lang="en-GB" dirty="0"/>
          </a:p>
          <a:p>
            <a:pPr marL="0" indent="0">
              <a:buNone/>
            </a:pPr>
            <a:endParaRPr lang="en-GB" dirty="0">
              <a:solidFill>
                <a:srgbClr val="000000"/>
              </a:solidFill>
              <a:latin typeface="Century Gothic"/>
            </a:endParaRPr>
          </a:p>
          <a:p>
            <a:pPr marL="0" indent="0">
              <a:buNone/>
            </a:pPr>
            <a:endParaRPr lang="en-GB" dirty="0">
              <a:solidFill>
                <a:schemeClr val="accent6"/>
              </a:solidFill>
              <a:latin typeface="Consolas" panose="020B0609020204030204" pitchFamily="49" charset="0"/>
            </a:endParaRPr>
          </a:p>
        </p:txBody>
      </p:sp>
      <p:pic>
        <p:nvPicPr>
          <p:cNvPr id="5" name="Picture 5">
            <a:extLst>
              <a:ext uri="{FF2B5EF4-FFF2-40B4-BE49-F238E27FC236}">
                <a16:creationId xmlns:a16="http://schemas.microsoft.com/office/drawing/2014/main" id="{499191D3-08ED-F28D-FA11-C3B425431142}"/>
              </a:ext>
            </a:extLst>
          </p:cNvPr>
          <p:cNvPicPr>
            <a:picLocks noChangeAspect="1"/>
          </p:cNvPicPr>
          <p:nvPr/>
        </p:nvPicPr>
        <p:blipFill>
          <a:blip r:embed="rId2"/>
          <a:stretch>
            <a:fillRect/>
          </a:stretch>
        </p:blipFill>
        <p:spPr>
          <a:xfrm>
            <a:off x="838200" y="2780013"/>
            <a:ext cx="9144000" cy="19742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427595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9FFFD-7F0F-4A8F-9237-5FFE691C50CB}"/>
              </a:ext>
            </a:extLst>
          </p:cNvPr>
          <p:cNvSpPr>
            <a:spLocks noGrp="1"/>
          </p:cNvSpPr>
          <p:nvPr>
            <p:ph type="title"/>
          </p:nvPr>
        </p:nvSpPr>
        <p:spPr/>
        <p:txBody>
          <a:bodyPr/>
          <a:lstStyle/>
          <a:p>
            <a:r>
              <a:rPr lang="en-GB" dirty="0"/>
              <a:t>Numbers: Operations	</a:t>
            </a:r>
          </a:p>
        </p:txBody>
      </p:sp>
      <p:sp>
        <p:nvSpPr>
          <p:cNvPr id="3" name="Content Placeholder 2">
            <a:extLst>
              <a:ext uri="{FF2B5EF4-FFF2-40B4-BE49-F238E27FC236}">
                <a16:creationId xmlns:a16="http://schemas.microsoft.com/office/drawing/2014/main" id="{E97A4A85-EC54-4DE9-B077-FBD259909586}"/>
              </a:ext>
            </a:extLst>
          </p:cNvPr>
          <p:cNvSpPr>
            <a:spLocks noGrp="1"/>
          </p:cNvSpPr>
          <p:nvPr>
            <p:ph idx="1"/>
          </p:nvPr>
        </p:nvSpPr>
        <p:spPr/>
        <p:txBody>
          <a:bodyPr vert="horz" lIns="91440" tIns="45720" rIns="91440" bIns="45720" rtlCol="0" anchor="t">
            <a:normAutofit/>
          </a:bodyPr>
          <a:lstStyle/>
          <a:p>
            <a:pPr marL="342900" indent="-342900"/>
            <a:r>
              <a:rPr lang="en-GB" dirty="0">
                <a:latin typeface="Century Gothic"/>
              </a:rPr>
              <a:t>Integer Division – Also known as Floor Division. Essentially normal division but only returns the whole number.</a:t>
            </a:r>
            <a:endParaRPr lang="en-US" dirty="0">
              <a:latin typeface="Century Gothic"/>
            </a:endParaRPr>
          </a:p>
          <a:p>
            <a:pPr marL="342900" indent="-342900"/>
            <a:endParaRPr lang="en-GB" dirty="0">
              <a:latin typeface="Century Gothic"/>
            </a:endParaRPr>
          </a:p>
          <a:p>
            <a:pPr marL="342900" indent="-342900"/>
            <a:r>
              <a:rPr lang="en-GB" dirty="0">
                <a:latin typeface="Century Gothic"/>
              </a:rPr>
              <a:t>Modulus – Remainder.</a:t>
            </a:r>
            <a:endParaRPr lang="en-GB" dirty="0"/>
          </a:p>
          <a:p>
            <a:pPr marL="342900" indent="-342900"/>
            <a:endParaRPr lang="en-GB" sz="2200" dirty="0">
              <a:solidFill>
                <a:schemeClr val="accent6"/>
              </a:solidFill>
              <a:latin typeface="Consolas" panose="020B0609020204030204" pitchFamily="49" charset="0"/>
            </a:endParaRPr>
          </a:p>
          <a:p>
            <a:pPr marL="342900" indent="-342900"/>
            <a:r>
              <a:rPr lang="en-GB" dirty="0">
                <a:latin typeface="Century Gothic"/>
              </a:rPr>
              <a:t>Exponentiation – Indices, orders, powers (there’s a few terms – your use generally depends on how old you are!).</a:t>
            </a:r>
            <a:endParaRPr lang="en-GB" dirty="0"/>
          </a:p>
          <a:p>
            <a:pPr marL="0" indent="0">
              <a:buNone/>
            </a:pPr>
            <a:endParaRPr lang="en-GB" sz="2200" dirty="0">
              <a:solidFill>
                <a:schemeClr val="accent6"/>
              </a:solidFill>
              <a:latin typeface="Consolas" panose="020B0609020204030204" pitchFamily="49" charset="0"/>
            </a:endParaRPr>
          </a:p>
        </p:txBody>
      </p:sp>
      <p:pic>
        <p:nvPicPr>
          <p:cNvPr id="4" name="Picture 4" descr="A picture containing graphical user interface&#10;&#10;Description automatically generated">
            <a:extLst>
              <a:ext uri="{FF2B5EF4-FFF2-40B4-BE49-F238E27FC236}">
                <a16:creationId xmlns:a16="http://schemas.microsoft.com/office/drawing/2014/main" id="{D225EC51-1705-A517-CA55-995AB9402219}"/>
              </a:ext>
            </a:extLst>
          </p:cNvPr>
          <p:cNvPicPr>
            <a:picLocks noChangeAspect="1"/>
          </p:cNvPicPr>
          <p:nvPr/>
        </p:nvPicPr>
        <p:blipFill>
          <a:blip r:embed="rId2"/>
          <a:stretch>
            <a:fillRect/>
          </a:stretch>
        </p:blipFill>
        <p:spPr>
          <a:xfrm>
            <a:off x="838200" y="4658858"/>
            <a:ext cx="9144000" cy="16455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9366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AF8D4-E059-4264-B716-9BB9D1C6697C}"/>
              </a:ext>
            </a:extLst>
          </p:cNvPr>
          <p:cNvSpPr>
            <a:spLocks noGrp="1"/>
          </p:cNvSpPr>
          <p:nvPr>
            <p:ph type="title"/>
          </p:nvPr>
        </p:nvSpPr>
        <p:spPr/>
        <p:txBody>
          <a:bodyPr/>
          <a:lstStyle/>
          <a:p>
            <a:r>
              <a:rPr lang="en-GB" dirty="0"/>
              <a:t>Legal and Policy</a:t>
            </a:r>
          </a:p>
        </p:txBody>
      </p:sp>
      <p:sp>
        <p:nvSpPr>
          <p:cNvPr id="3" name="Content Placeholder 2">
            <a:extLst>
              <a:ext uri="{FF2B5EF4-FFF2-40B4-BE49-F238E27FC236}">
                <a16:creationId xmlns:a16="http://schemas.microsoft.com/office/drawing/2014/main" id="{00128C9E-6C57-4CFB-9C2C-72102AFD76FA}"/>
              </a:ext>
            </a:extLst>
          </p:cNvPr>
          <p:cNvSpPr>
            <a:spLocks noGrp="1"/>
          </p:cNvSpPr>
          <p:nvPr>
            <p:ph idx="1"/>
          </p:nvPr>
        </p:nvSpPr>
        <p:spPr/>
        <p:txBody>
          <a:bodyPr/>
          <a:lstStyle/>
          <a:p>
            <a:r>
              <a:rPr lang="en-GB" dirty="0"/>
              <a:t>Brief overview for the course</a:t>
            </a:r>
          </a:p>
          <a:p>
            <a:r>
              <a:rPr lang="en-GB" dirty="0"/>
              <a:t>More information at the end</a:t>
            </a:r>
          </a:p>
        </p:txBody>
      </p:sp>
    </p:spTree>
    <p:extLst>
      <p:ext uri="{BB962C8B-B14F-4D97-AF65-F5344CB8AC3E}">
        <p14:creationId xmlns:p14="http://schemas.microsoft.com/office/powerpoint/2010/main" val="87781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6E188-252C-475F-9B0A-E2501C69A5A1}"/>
              </a:ext>
            </a:extLst>
          </p:cNvPr>
          <p:cNvSpPr>
            <a:spLocks noGrp="1"/>
          </p:cNvSpPr>
          <p:nvPr>
            <p:ph type="title"/>
          </p:nvPr>
        </p:nvSpPr>
        <p:spPr/>
        <p:txBody>
          <a:bodyPr/>
          <a:lstStyle/>
          <a:p>
            <a:r>
              <a:rPr lang="en-GB" dirty="0"/>
              <a:t>Aside: Casting (changing one type to another)</a:t>
            </a:r>
          </a:p>
        </p:txBody>
      </p:sp>
      <p:sp>
        <p:nvSpPr>
          <p:cNvPr id="3" name="Content Placeholder 2">
            <a:extLst>
              <a:ext uri="{FF2B5EF4-FFF2-40B4-BE49-F238E27FC236}">
                <a16:creationId xmlns:a16="http://schemas.microsoft.com/office/drawing/2014/main" id="{56E62B29-D6E1-493C-A255-36A57900BA95}"/>
              </a:ext>
            </a:extLst>
          </p:cNvPr>
          <p:cNvSpPr>
            <a:spLocks noGrp="1"/>
          </p:cNvSpPr>
          <p:nvPr>
            <p:ph idx="1"/>
          </p:nvPr>
        </p:nvSpPr>
        <p:spPr>
          <a:xfrm>
            <a:off x="838200" y="1825625"/>
            <a:ext cx="10515600" cy="1603375"/>
          </a:xfrm>
        </p:spPr>
        <p:txBody>
          <a:bodyPr vert="horz" lIns="91440" tIns="45720" rIns="91440" bIns="45720" rtlCol="0" anchor="t">
            <a:normAutofit/>
          </a:bodyPr>
          <a:lstStyle/>
          <a:p>
            <a:r>
              <a:rPr lang="en-GB" dirty="0"/>
              <a:t>Where relevant/possible, you can change a Python data type to another by </a:t>
            </a:r>
            <a:r>
              <a:rPr lang="en-GB" u="sng" dirty="0"/>
              <a:t>casting</a:t>
            </a:r>
          </a:p>
          <a:p>
            <a:endParaRPr lang="en-GB" dirty="0"/>
          </a:p>
          <a:p>
            <a:r>
              <a:rPr lang="en-GB" dirty="0">
                <a:latin typeface="Century Gothic"/>
              </a:rPr>
              <a:t>We’ve seen that </a:t>
            </a:r>
            <a:r>
              <a:rPr lang="en-GB" dirty="0">
                <a:solidFill>
                  <a:schemeClr val="accent6"/>
                </a:solidFill>
                <a:latin typeface="Consolas"/>
              </a:rPr>
              <a:t>type() </a:t>
            </a:r>
            <a:r>
              <a:rPr lang="en-GB" dirty="0">
                <a:latin typeface="Century Gothic"/>
              </a:rPr>
              <a:t>will show us the type of object we’re looking at:</a:t>
            </a:r>
          </a:p>
          <a:p>
            <a:pPr marL="0" indent="0">
              <a:buNone/>
            </a:pPr>
            <a:endParaRPr lang="en-GB" dirty="0">
              <a:solidFill>
                <a:schemeClr val="accent6"/>
              </a:solidFill>
              <a:latin typeface="Consolas"/>
            </a:endParaRPr>
          </a:p>
          <a:p>
            <a:pPr marL="0" indent="0">
              <a:buNone/>
            </a:pPr>
            <a:endParaRPr lang="en-GB" dirty="0">
              <a:sym typeface="Wingdings" panose="05000000000000000000" pitchFamily="2" charset="2"/>
            </a:endParaRPr>
          </a:p>
          <a:p>
            <a:pPr marL="0" indent="0">
              <a:buNone/>
            </a:pPr>
            <a:endParaRPr lang="en-GB" dirty="0">
              <a:latin typeface="Century Gothic"/>
            </a:endParaRPr>
          </a:p>
          <a:p>
            <a:pPr marL="0" indent="0">
              <a:buNone/>
            </a:pPr>
            <a:endParaRPr lang="en-GB" dirty="0"/>
          </a:p>
        </p:txBody>
      </p:sp>
      <p:pic>
        <p:nvPicPr>
          <p:cNvPr id="4" name="Picture 4">
            <a:extLst>
              <a:ext uri="{FF2B5EF4-FFF2-40B4-BE49-F238E27FC236}">
                <a16:creationId xmlns:a16="http://schemas.microsoft.com/office/drawing/2014/main" id="{618D43A0-612B-B0E1-CD78-0412856D91D2}"/>
              </a:ext>
            </a:extLst>
          </p:cNvPr>
          <p:cNvPicPr>
            <a:picLocks noChangeAspect="1"/>
          </p:cNvPicPr>
          <p:nvPr/>
        </p:nvPicPr>
        <p:blipFill>
          <a:blip r:embed="rId2"/>
          <a:stretch>
            <a:fillRect/>
          </a:stretch>
        </p:blipFill>
        <p:spPr>
          <a:xfrm>
            <a:off x="838200" y="3431091"/>
            <a:ext cx="9144000" cy="1072143"/>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2983EA47-A7D9-41AB-F549-52BA310BF5D5}"/>
              </a:ext>
            </a:extLst>
          </p:cNvPr>
          <p:cNvSpPr txBox="1"/>
          <p:nvPr/>
        </p:nvSpPr>
        <p:spPr>
          <a:xfrm>
            <a:off x="838200" y="4438650"/>
            <a:ext cx="10515600" cy="18517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endParaRPr lang="en-GB" dirty="0">
              <a:ea typeface="+mn-lt"/>
              <a:cs typeface="+mn-lt"/>
            </a:endParaRPr>
          </a:p>
          <a:p>
            <a:pPr>
              <a:lnSpc>
                <a:spcPct val="90000"/>
              </a:lnSpc>
              <a:spcBef>
                <a:spcPts val="1000"/>
              </a:spcBef>
            </a:pPr>
            <a:r>
              <a:rPr lang="en-GB" dirty="0">
                <a:solidFill>
                  <a:schemeClr val="accent6"/>
                </a:solidFill>
                <a:latin typeface="Consolas"/>
              </a:rPr>
              <a:t>str() </a:t>
            </a:r>
            <a:r>
              <a:rPr lang="en-GB" dirty="0">
                <a:latin typeface="Century Gothic"/>
              </a:rPr>
              <a:t>– converts to a string</a:t>
            </a:r>
            <a:endParaRPr lang="en-US" dirty="0">
              <a:ea typeface="+mn-lt"/>
              <a:cs typeface="+mn-lt"/>
            </a:endParaRPr>
          </a:p>
          <a:p>
            <a:pPr>
              <a:lnSpc>
                <a:spcPct val="90000"/>
              </a:lnSpc>
              <a:spcBef>
                <a:spcPts val="1000"/>
              </a:spcBef>
            </a:pPr>
            <a:r>
              <a:rPr lang="en-GB" dirty="0">
                <a:solidFill>
                  <a:schemeClr val="accent6"/>
                </a:solidFill>
                <a:latin typeface="Consolas"/>
              </a:rPr>
              <a:t>int() </a:t>
            </a:r>
            <a:r>
              <a:rPr lang="en-GB" dirty="0">
                <a:latin typeface="Century Gothic"/>
              </a:rPr>
              <a:t>– converts to an integer</a:t>
            </a:r>
            <a:endParaRPr lang="en-US" dirty="0">
              <a:ea typeface="+mn-lt"/>
              <a:cs typeface="+mn-lt"/>
            </a:endParaRPr>
          </a:p>
          <a:p>
            <a:pPr>
              <a:lnSpc>
                <a:spcPct val="90000"/>
              </a:lnSpc>
              <a:spcBef>
                <a:spcPts val="1000"/>
              </a:spcBef>
            </a:pPr>
            <a:r>
              <a:rPr lang="en-GB" dirty="0">
                <a:solidFill>
                  <a:schemeClr val="accent6"/>
                </a:solidFill>
                <a:latin typeface="Consolas"/>
              </a:rPr>
              <a:t>float() </a:t>
            </a:r>
            <a:r>
              <a:rPr lang="en-GB" dirty="0">
                <a:latin typeface="Century Gothic"/>
              </a:rPr>
              <a:t>– converts to a float</a:t>
            </a:r>
            <a:endParaRPr lang="en-US" dirty="0">
              <a:ea typeface="+mn-lt"/>
              <a:cs typeface="+mn-lt"/>
            </a:endParaRPr>
          </a:p>
          <a:p>
            <a:pPr>
              <a:lnSpc>
                <a:spcPct val="90000"/>
              </a:lnSpc>
              <a:spcBef>
                <a:spcPts val="1000"/>
              </a:spcBef>
            </a:pPr>
            <a:r>
              <a:rPr lang="en-GB" dirty="0">
                <a:latin typeface="Century Gothic"/>
              </a:rPr>
              <a:t>….this list is not exhaustive</a:t>
            </a:r>
            <a:endParaRPr lang="en-GB" dirty="0"/>
          </a:p>
        </p:txBody>
      </p:sp>
    </p:spTree>
    <p:extLst>
      <p:ext uri="{BB962C8B-B14F-4D97-AF65-F5344CB8AC3E}">
        <p14:creationId xmlns:p14="http://schemas.microsoft.com/office/powerpoint/2010/main" val="38471020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6E188-252C-475F-9B0A-E2501C69A5A1}"/>
              </a:ext>
            </a:extLst>
          </p:cNvPr>
          <p:cNvSpPr>
            <a:spLocks noGrp="1"/>
          </p:cNvSpPr>
          <p:nvPr>
            <p:ph type="title"/>
          </p:nvPr>
        </p:nvSpPr>
        <p:spPr/>
        <p:txBody>
          <a:bodyPr/>
          <a:lstStyle/>
          <a:p>
            <a:r>
              <a:rPr lang="en-GB" dirty="0"/>
              <a:t>Aside: Casting (changing one type to another)</a:t>
            </a:r>
          </a:p>
        </p:txBody>
      </p:sp>
      <p:sp>
        <p:nvSpPr>
          <p:cNvPr id="3" name="Content Placeholder 2">
            <a:extLst>
              <a:ext uri="{FF2B5EF4-FFF2-40B4-BE49-F238E27FC236}">
                <a16:creationId xmlns:a16="http://schemas.microsoft.com/office/drawing/2014/main" id="{56E62B29-D6E1-493C-A255-36A57900BA95}"/>
              </a:ext>
            </a:extLst>
          </p:cNvPr>
          <p:cNvSpPr>
            <a:spLocks noGrp="1"/>
          </p:cNvSpPr>
          <p:nvPr>
            <p:ph idx="1"/>
          </p:nvPr>
        </p:nvSpPr>
        <p:spPr>
          <a:xfrm>
            <a:off x="838200" y="1825625"/>
            <a:ext cx="10515600" cy="1603375"/>
          </a:xfrm>
        </p:spPr>
        <p:txBody>
          <a:bodyPr vert="horz" lIns="91440" tIns="45720" rIns="91440" bIns="45720" rtlCol="0" anchor="t">
            <a:normAutofit/>
          </a:bodyPr>
          <a:lstStyle/>
          <a:p>
            <a:r>
              <a:rPr lang="en-GB" dirty="0">
                <a:latin typeface="Century Gothic"/>
              </a:rPr>
              <a:t>Let's look at an example:</a:t>
            </a:r>
          </a:p>
          <a:p>
            <a:pPr marL="0" indent="0">
              <a:buNone/>
            </a:pPr>
            <a:endParaRPr lang="en-GB" dirty="0">
              <a:solidFill>
                <a:schemeClr val="accent6"/>
              </a:solidFill>
              <a:latin typeface="Consolas" panose="020B0609020204030204" pitchFamily="49" charset="0"/>
            </a:endParaRPr>
          </a:p>
          <a:p>
            <a:endParaRPr lang="en-GB" dirty="0">
              <a:solidFill>
                <a:srgbClr val="000000"/>
              </a:solidFill>
              <a:latin typeface="Century Gothic"/>
            </a:endParaRPr>
          </a:p>
          <a:p>
            <a:pPr marL="0" indent="0">
              <a:buNone/>
            </a:pPr>
            <a:endParaRPr lang="en-GB" dirty="0"/>
          </a:p>
        </p:txBody>
      </p:sp>
      <p:pic>
        <p:nvPicPr>
          <p:cNvPr id="4" name="Picture 4" descr="A picture containing text&#10;&#10;Description automatically generated">
            <a:extLst>
              <a:ext uri="{FF2B5EF4-FFF2-40B4-BE49-F238E27FC236}">
                <a16:creationId xmlns:a16="http://schemas.microsoft.com/office/drawing/2014/main" id="{B5F659B1-84C8-7A34-B7E7-BEF1BB5F564A}"/>
              </a:ext>
            </a:extLst>
          </p:cNvPr>
          <p:cNvPicPr>
            <a:picLocks noChangeAspect="1"/>
          </p:cNvPicPr>
          <p:nvPr/>
        </p:nvPicPr>
        <p:blipFill>
          <a:blip r:embed="rId2"/>
          <a:stretch>
            <a:fillRect/>
          </a:stretch>
        </p:blipFill>
        <p:spPr>
          <a:xfrm>
            <a:off x="838200" y="2291808"/>
            <a:ext cx="9144000" cy="1026609"/>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878F5DEC-F5B8-0357-DA45-D025CA3EDA69}"/>
              </a:ext>
            </a:extLst>
          </p:cNvPr>
          <p:cNvSpPr txBox="1"/>
          <p:nvPr/>
        </p:nvSpPr>
        <p:spPr>
          <a:xfrm>
            <a:off x="838200" y="3724275"/>
            <a:ext cx="10515600"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GB" dirty="0">
                <a:latin typeface="Century Gothic"/>
                <a:ea typeface="+mn-lt"/>
                <a:cs typeface="+mn-lt"/>
              </a:rPr>
              <a:t>We</a:t>
            </a:r>
            <a:r>
              <a:rPr lang="en-GB" dirty="0">
                <a:solidFill>
                  <a:srgbClr val="000000"/>
                </a:solidFill>
                <a:latin typeface="Century Gothic"/>
                <a:cs typeface="Calibri"/>
              </a:rPr>
              <a:t> can </a:t>
            </a:r>
            <a:r>
              <a:rPr lang="en-GB" u="sng" dirty="0">
                <a:solidFill>
                  <a:srgbClr val="000000"/>
                </a:solidFill>
                <a:latin typeface="Century Gothic"/>
                <a:cs typeface="Calibri"/>
              </a:rPr>
              <a:t>cast</a:t>
            </a:r>
            <a:r>
              <a:rPr lang="en-GB" dirty="0">
                <a:solidFill>
                  <a:srgbClr val="000000"/>
                </a:solidFill>
                <a:latin typeface="Century Gothic"/>
                <a:cs typeface="Calibri"/>
              </a:rPr>
              <a:t> our variable to other object types</a:t>
            </a:r>
            <a:endParaRPr lang="en-US" dirty="0">
              <a:latin typeface="Century Gothic"/>
              <a:cs typeface="Calibri" panose="020F0502020204030204"/>
            </a:endParaRPr>
          </a:p>
        </p:txBody>
      </p:sp>
      <p:pic>
        <p:nvPicPr>
          <p:cNvPr id="5" name="Picture 6">
            <a:extLst>
              <a:ext uri="{FF2B5EF4-FFF2-40B4-BE49-F238E27FC236}">
                <a16:creationId xmlns:a16="http://schemas.microsoft.com/office/drawing/2014/main" id="{D3DC87BE-493C-90AD-333F-5EBFDDCB4797}"/>
              </a:ext>
            </a:extLst>
          </p:cNvPr>
          <p:cNvPicPr>
            <a:picLocks noChangeAspect="1"/>
          </p:cNvPicPr>
          <p:nvPr/>
        </p:nvPicPr>
        <p:blipFill>
          <a:blip r:embed="rId3"/>
          <a:stretch>
            <a:fillRect/>
          </a:stretch>
        </p:blipFill>
        <p:spPr>
          <a:xfrm>
            <a:off x="840059" y="4217780"/>
            <a:ext cx="9136565" cy="12381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449102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6E188-252C-475F-9B0A-E2501C69A5A1}"/>
              </a:ext>
            </a:extLst>
          </p:cNvPr>
          <p:cNvSpPr>
            <a:spLocks noGrp="1"/>
          </p:cNvSpPr>
          <p:nvPr>
            <p:ph type="title"/>
          </p:nvPr>
        </p:nvSpPr>
        <p:spPr/>
        <p:txBody>
          <a:bodyPr/>
          <a:lstStyle/>
          <a:p>
            <a:r>
              <a:rPr lang="en-GB" dirty="0"/>
              <a:t>Aside: Casting (changing one type to another)</a:t>
            </a:r>
          </a:p>
        </p:txBody>
      </p:sp>
      <p:sp>
        <p:nvSpPr>
          <p:cNvPr id="3" name="Content Placeholder 2">
            <a:extLst>
              <a:ext uri="{FF2B5EF4-FFF2-40B4-BE49-F238E27FC236}">
                <a16:creationId xmlns:a16="http://schemas.microsoft.com/office/drawing/2014/main" id="{56E62B29-D6E1-493C-A255-36A57900BA95}"/>
              </a:ext>
            </a:extLst>
          </p:cNvPr>
          <p:cNvSpPr>
            <a:spLocks noGrp="1"/>
          </p:cNvSpPr>
          <p:nvPr>
            <p:ph idx="1"/>
          </p:nvPr>
        </p:nvSpPr>
        <p:spPr>
          <a:xfrm>
            <a:off x="838200" y="1825625"/>
            <a:ext cx="10515600" cy="702830"/>
          </a:xfrm>
        </p:spPr>
        <p:txBody>
          <a:bodyPr vert="horz" lIns="91440" tIns="45720" rIns="91440" bIns="45720" rtlCol="0" anchor="t">
            <a:normAutofit/>
          </a:bodyPr>
          <a:lstStyle/>
          <a:p>
            <a:r>
              <a:rPr lang="en-GB" dirty="0">
                <a:latin typeface="Century Gothic"/>
              </a:rPr>
              <a:t>Sometimes it's better to treat numbers as strings. From an ops point of view, take a telephone number.</a:t>
            </a:r>
          </a:p>
          <a:p>
            <a:pPr marL="0" indent="0">
              <a:buNone/>
            </a:pPr>
            <a:endParaRPr lang="en-GB" dirty="0">
              <a:solidFill>
                <a:schemeClr val="accent6"/>
              </a:solidFill>
              <a:latin typeface="Consolas" panose="020B0609020204030204" pitchFamily="49" charset="0"/>
            </a:endParaRPr>
          </a:p>
          <a:p>
            <a:endParaRPr lang="en-GB" dirty="0">
              <a:solidFill>
                <a:srgbClr val="000000"/>
              </a:solidFill>
              <a:latin typeface="Century Gothic"/>
            </a:endParaRPr>
          </a:p>
          <a:p>
            <a:pPr marL="0" indent="0">
              <a:buNone/>
            </a:pPr>
            <a:endParaRPr lang="en-GB" dirty="0"/>
          </a:p>
        </p:txBody>
      </p:sp>
      <p:sp>
        <p:nvSpPr>
          <p:cNvPr id="9" name="Content Placeholder 2">
            <a:extLst>
              <a:ext uri="{FF2B5EF4-FFF2-40B4-BE49-F238E27FC236}">
                <a16:creationId xmlns:a16="http://schemas.microsoft.com/office/drawing/2014/main" id="{6D2F5CAE-E7FD-A40E-2AFD-569C1200349A}"/>
              </a:ext>
            </a:extLst>
          </p:cNvPr>
          <p:cNvSpPr txBox="1">
            <a:spLocks/>
          </p:cNvSpPr>
          <p:nvPr/>
        </p:nvSpPr>
        <p:spPr>
          <a:xfrm>
            <a:off x="838200" y="4046576"/>
            <a:ext cx="10515600" cy="72057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Century Gothic"/>
              </a:rPr>
              <a:t>Don't forget about mutability though....if we want to retain the casting, we have to save it.</a:t>
            </a:r>
          </a:p>
          <a:p>
            <a:pPr marL="0" indent="0">
              <a:buFont typeface="Arial" panose="020B0604020202020204" pitchFamily="34" charset="0"/>
              <a:buNone/>
            </a:pPr>
            <a:endParaRPr lang="en-GB" dirty="0">
              <a:solidFill>
                <a:schemeClr val="accent6"/>
              </a:solidFill>
              <a:latin typeface="Consolas" panose="020B0609020204030204" pitchFamily="49" charset="0"/>
            </a:endParaRPr>
          </a:p>
          <a:p>
            <a:endParaRPr lang="en-GB" dirty="0">
              <a:solidFill>
                <a:srgbClr val="000000"/>
              </a:solidFill>
              <a:latin typeface="Century Gothic"/>
            </a:endParaRPr>
          </a:p>
          <a:p>
            <a:pPr marL="0" indent="0">
              <a:buFont typeface="Arial" panose="020B0604020202020204" pitchFamily="34" charset="0"/>
              <a:buNone/>
            </a:pPr>
            <a:endParaRPr lang="en-GB" dirty="0"/>
          </a:p>
        </p:txBody>
      </p:sp>
      <p:pic>
        <p:nvPicPr>
          <p:cNvPr id="11" name="Picture 11" descr="A picture containing rectangle&#10;&#10;Description automatically generated">
            <a:extLst>
              <a:ext uri="{FF2B5EF4-FFF2-40B4-BE49-F238E27FC236}">
                <a16:creationId xmlns:a16="http://schemas.microsoft.com/office/drawing/2014/main" id="{6DE8A0C5-E1A5-FD72-071C-25101D9220EF}"/>
              </a:ext>
            </a:extLst>
          </p:cNvPr>
          <p:cNvPicPr>
            <a:picLocks noChangeAspect="1"/>
          </p:cNvPicPr>
          <p:nvPr/>
        </p:nvPicPr>
        <p:blipFill>
          <a:blip r:embed="rId2"/>
          <a:stretch>
            <a:fillRect/>
          </a:stretch>
        </p:blipFill>
        <p:spPr>
          <a:xfrm>
            <a:off x="840059" y="4721009"/>
            <a:ext cx="9136565" cy="1606980"/>
          </a:xfrm>
          <a:prstGeom prst="rect">
            <a:avLst/>
          </a:prstGeom>
          <a:ln>
            <a:noFill/>
          </a:ln>
          <a:effectLst>
            <a:outerShdw blurRad="292100" dist="139700" dir="2700000" algn="tl" rotWithShape="0">
              <a:srgbClr val="333333">
                <a:alpha val="65000"/>
              </a:srgbClr>
            </a:outerShdw>
          </a:effectLst>
        </p:spPr>
      </p:pic>
      <p:pic>
        <p:nvPicPr>
          <p:cNvPr id="13" name="Picture 13">
            <a:extLst>
              <a:ext uri="{FF2B5EF4-FFF2-40B4-BE49-F238E27FC236}">
                <a16:creationId xmlns:a16="http://schemas.microsoft.com/office/drawing/2014/main" id="{4EE7CDA4-04A0-EFA0-94BD-13FF00AB01E9}"/>
              </a:ext>
            </a:extLst>
          </p:cNvPr>
          <p:cNvPicPr>
            <a:picLocks noChangeAspect="1"/>
          </p:cNvPicPr>
          <p:nvPr/>
        </p:nvPicPr>
        <p:blipFill>
          <a:blip r:embed="rId3"/>
          <a:stretch>
            <a:fillRect/>
          </a:stretch>
        </p:blipFill>
        <p:spPr>
          <a:xfrm>
            <a:off x="840059" y="2527900"/>
            <a:ext cx="9136565" cy="14212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97006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F69A-3BA8-4754-89B4-9F48B8358812}"/>
              </a:ext>
            </a:extLst>
          </p:cNvPr>
          <p:cNvSpPr>
            <a:spLocks noGrp="1"/>
          </p:cNvSpPr>
          <p:nvPr>
            <p:ph type="title"/>
          </p:nvPr>
        </p:nvSpPr>
        <p:spPr/>
        <p:txBody>
          <a:bodyPr/>
          <a:lstStyle/>
          <a:p>
            <a:r>
              <a:rPr lang="en-GB" dirty="0"/>
              <a:t>Numbers: Rounding and Converting </a:t>
            </a:r>
          </a:p>
        </p:txBody>
      </p:sp>
      <p:sp>
        <p:nvSpPr>
          <p:cNvPr id="3" name="Content Placeholder 2">
            <a:extLst>
              <a:ext uri="{FF2B5EF4-FFF2-40B4-BE49-F238E27FC236}">
                <a16:creationId xmlns:a16="http://schemas.microsoft.com/office/drawing/2014/main" id="{FC8C4C4B-E3BE-47E3-885A-82B28F3C2BF1}"/>
              </a:ext>
            </a:extLst>
          </p:cNvPr>
          <p:cNvSpPr>
            <a:spLocks noGrp="1"/>
          </p:cNvSpPr>
          <p:nvPr>
            <p:ph idx="1"/>
          </p:nvPr>
        </p:nvSpPr>
        <p:spPr>
          <a:xfrm>
            <a:off x="838200" y="1825625"/>
            <a:ext cx="10515600" cy="1755543"/>
          </a:xfrm>
        </p:spPr>
        <p:txBody>
          <a:bodyPr vert="horz" lIns="91440" tIns="45720" rIns="91440" bIns="45720" rtlCol="0" anchor="t">
            <a:normAutofit/>
          </a:bodyPr>
          <a:lstStyle/>
          <a:p>
            <a:r>
              <a:rPr lang="en-GB" dirty="0"/>
              <a:t>We’ve seen how to cast to and from integers; we can use this for truncating purposes:</a:t>
            </a:r>
          </a:p>
          <a:p>
            <a:pPr marL="0" indent="0">
              <a:buNone/>
            </a:pPr>
            <a:endParaRPr lang="en-GB" dirty="0">
              <a:solidFill>
                <a:schemeClr val="accent6"/>
              </a:solidFill>
              <a:latin typeface="Consolas" panose="020B0609020204030204" pitchFamily="49" charset="0"/>
            </a:endParaRPr>
          </a:p>
          <a:p>
            <a:pPr marL="0" indent="0">
              <a:buNone/>
            </a:pPr>
            <a:endParaRPr lang="en-GB" dirty="0">
              <a:solidFill>
                <a:schemeClr val="accent6"/>
              </a:solidFill>
              <a:latin typeface="Consolas"/>
            </a:endParaRPr>
          </a:p>
          <a:p>
            <a:pPr marL="0" indent="0">
              <a:buNone/>
            </a:pPr>
            <a:endParaRPr lang="en-GB" dirty="0">
              <a:solidFill>
                <a:srgbClr val="000000"/>
              </a:solidFill>
            </a:endParaRPr>
          </a:p>
          <a:p>
            <a:endParaRPr lang="en-GB" dirty="0">
              <a:solidFill>
                <a:srgbClr val="000000"/>
              </a:solidFill>
              <a:latin typeface="Century Gothic"/>
            </a:endParaRPr>
          </a:p>
        </p:txBody>
      </p:sp>
      <p:pic>
        <p:nvPicPr>
          <p:cNvPr id="4" name="Picture 4">
            <a:extLst>
              <a:ext uri="{FF2B5EF4-FFF2-40B4-BE49-F238E27FC236}">
                <a16:creationId xmlns:a16="http://schemas.microsoft.com/office/drawing/2014/main" id="{065FD50D-7911-318F-231C-BEA2CD050CF0}"/>
              </a:ext>
            </a:extLst>
          </p:cNvPr>
          <p:cNvPicPr>
            <a:picLocks noChangeAspect="1"/>
          </p:cNvPicPr>
          <p:nvPr/>
        </p:nvPicPr>
        <p:blipFill>
          <a:blip r:embed="rId3"/>
          <a:stretch>
            <a:fillRect/>
          </a:stretch>
        </p:blipFill>
        <p:spPr>
          <a:xfrm>
            <a:off x="840059" y="2554340"/>
            <a:ext cx="9136565" cy="866513"/>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F33C603B-738E-0B05-285F-941DCC52AB51}"/>
              </a:ext>
            </a:extLst>
          </p:cNvPr>
          <p:cNvSpPr txBox="1"/>
          <p:nvPr/>
        </p:nvSpPr>
        <p:spPr>
          <a:xfrm>
            <a:off x="719254" y="3609278"/>
            <a:ext cx="10511882" cy="7191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GB" dirty="0">
                <a:latin typeface="Century Gothic"/>
                <a:ea typeface="+mn-lt"/>
                <a:cs typeface="+mn-lt"/>
              </a:rPr>
              <a:t>Using</a:t>
            </a:r>
            <a:r>
              <a:rPr lang="en-GB" dirty="0">
                <a:solidFill>
                  <a:schemeClr val="accent6"/>
                </a:solidFill>
                <a:latin typeface="Century Gothic"/>
              </a:rPr>
              <a:t> </a:t>
            </a:r>
            <a:r>
              <a:rPr lang="en-GB" dirty="0">
                <a:solidFill>
                  <a:schemeClr val="accent6"/>
                </a:solidFill>
                <a:latin typeface="Consolas"/>
              </a:rPr>
              <a:t>round()</a:t>
            </a:r>
            <a:r>
              <a:rPr lang="en-GB" dirty="0">
                <a:solidFill>
                  <a:schemeClr val="accent6"/>
                </a:solidFill>
                <a:latin typeface="Century Gothic"/>
              </a:rPr>
              <a:t> </a:t>
            </a:r>
            <a:r>
              <a:rPr lang="en-GB" dirty="0">
                <a:latin typeface="Century Gothic"/>
                <a:ea typeface="+mn-lt"/>
                <a:cs typeface="+mn-lt"/>
              </a:rPr>
              <a:t>produces a more expected outcome:</a:t>
            </a:r>
            <a:endParaRPr lang="en-US">
              <a:latin typeface="Century Gothic"/>
              <a:ea typeface="+mn-lt"/>
              <a:cs typeface="+mn-lt"/>
            </a:endParaRPr>
          </a:p>
          <a:p>
            <a:pPr marL="285750" indent="-285750">
              <a:lnSpc>
                <a:spcPct val="90000"/>
              </a:lnSpc>
              <a:spcBef>
                <a:spcPts val="1000"/>
              </a:spcBef>
              <a:buFont typeface="Arial"/>
              <a:buChar char="•"/>
            </a:pPr>
            <a:r>
              <a:rPr lang="en-GB" dirty="0">
                <a:solidFill>
                  <a:srgbClr val="000000"/>
                </a:solidFill>
                <a:latin typeface="Century Gothic"/>
                <a:cs typeface="Calibri"/>
              </a:rPr>
              <a:t>With</a:t>
            </a:r>
            <a:r>
              <a:rPr lang="en-GB" dirty="0">
                <a:latin typeface="Century Gothic"/>
                <a:ea typeface="+mn-lt"/>
                <a:cs typeface="+mn-lt"/>
              </a:rPr>
              <a:t> </a:t>
            </a:r>
            <a:r>
              <a:rPr lang="en-GB" dirty="0">
                <a:solidFill>
                  <a:schemeClr val="accent6"/>
                </a:solidFill>
                <a:latin typeface="Consolas"/>
              </a:rPr>
              <a:t>round()</a:t>
            </a:r>
            <a:r>
              <a:rPr lang="en-GB" dirty="0">
                <a:latin typeface="Century Gothic"/>
                <a:ea typeface="+mn-lt"/>
                <a:cs typeface="+mn-lt"/>
              </a:rPr>
              <a:t> you can specify the number of decimal places you want:</a:t>
            </a:r>
            <a:endParaRPr lang="en-US">
              <a:latin typeface="Century Gothic"/>
              <a:ea typeface="+mn-lt"/>
              <a:cs typeface="+mn-lt"/>
            </a:endParaRPr>
          </a:p>
        </p:txBody>
      </p:sp>
      <p:pic>
        <p:nvPicPr>
          <p:cNvPr id="6" name="Picture 6" descr="A picture containing table&#10;&#10;Description automatically generated">
            <a:extLst>
              <a:ext uri="{FF2B5EF4-FFF2-40B4-BE49-F238E27FC236}">
                <a16:creationId xmlns:a16="http://schemas.microsoft.com/office/drawing/2014/main" id="{146237B1-2404-26D5-6EBD-6588781ABC24}"/>
              </a:ext>
            </a:extLst>
          </p:cNvPr>
          <p:cNvPicPr>
            <a:picLocks noChangeAspect="1"/>
          </p:cNvPicPr>
          <p:nvPr/>
        </p:nvPicPr>
        <p:blipFill>
          <a:blip r:embed="rId4"/>
          <a:stretch>
            <a:fillRect/>
          </a:stretch>
        </p:blipFill>
        <p:spPr>
          <a:xfrm>
            <a:off x="840059" y="4604452"/>
            <a:ext cx="9136565" cy="16635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77247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C1A059-A8E6-4502-A73C-A5CF6B7F3298}"/>
              </a:ext>
            </a:extLst>
          </p:cNvPr>
          <p:cNvSpPr>
            <a:spLocks noGrp="1"/>
          </p:cNvSpPr>
          <p:nvPr>
            <p:ph type="title"/>
          </p:nvPr>
        </p:nvSpPr>
        <p:spPr/>
        <p:txBody>
          <a:bodyPr/>
          <a:lstStyle/>
          <a:p>
            <a:r>
              <a:rPr lang="en-GB" dirty="0">
                <a:cs typeface="Calibri Light"/>
              </a:rPr>
              <a:t>Numbers Challenges 1</a:t>
            </a:r>
          </a:p>
        </p:txBody>
      </p:sp>
    </p:spTree>
    <p:extLst>
      <p:ext uri="{BB962C8B-B14F-4D97-AF65-F5344CB8AC3E}">
        <p14:creationId xmlns:p14="http://schemas.microsoft.com/office/powerpoint/2010/main" val="42871148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07A73E-01AC-4DDB-8325-AEDBBD4691BB}"/>
              </a:ext>
            </a:extLst>
          </p:cNvPr>
          <p:cNvSpPr>
            <a:spLocks noGrp="1"/>
          </p:cNvSpPr>
          <p:nvPr>
            <p:ph type="title"/>
          </p:nvPr>
        </p:nvSpPr>
        <p:spPr/>
        <p:txBody>
          <a:bodyPr/>
          <a:lstStyle/>
          <a:p>
            <a:r>
              <a:rPr lang="en-GB" dirty="0"/>
              <a:t>Numbers: String Crossover</a:t>
            </a:r>
          </a:p>
        </p:txBody>
      </p:sp>
      <p:sp>
        <p:nvSpPr>
          <p:cNvPr id="4" name="Content Placeholder 3">
            <a:extLst>
              <a:ext uri="{FF2B5EF4-FFF2-40B4-BE49-F238E27FC236}">
                <a16:creationId xmlns:a16="http://schemas.microsoft.com/office/drawing/2014/main" id="{970B2F1E-F1D5-4686-AD2B-83EA74FB9724}"/>
              </a:ext>
            </a:extLst>
          </p:cNvPr>
          <p:cNvSpPr>
            <a:spLocks noGrp="1"/>
          </p:cNvSpPr>
          <p:nvPr>
            <p:ph idx="1"/>
          </p:nvPr>
        </p:nvSpPr>
        <p:spPr>
          <a:xfrm>
            <a:off x="838200" y="1825625"/>
            <a:ext cx="10515600" cy="435982"/>
          </a:xfrm>
        </p:spPr>
        <p:txBody>
          <a:bodyPr vert="horz" lIns="91440" tIns="45720" rIns="91440" bIns="45720" rtlCol="0" anchor="t">
            <a:normAutofit/>
          </a:bodyPr>
          <a:lstStyle/>
          <a:p>
            <a:pPr marL="0" indent="0">
              <a:buNone/>
            </a:pPr>
            <a:r>
              <a:rPr lang="en-GB" sz="1800" dirty="0">
                <a:latin typeface="Century Gothic"/>
              </a:rPr>
              <a:t>Both numbers and strings have a '+' operator, does that mean we can use them together? </a:t>
            </a:r>
            <a:endParaRPr lang="en-GB" dirty="0"/>
          </a:p>
          <a:p>
            <a:pPr marL="0" indent="0">
              <a:buNone/>
            </a:pPr>
            <a:endParaRPr lang="en-GB" dirty="0"/>
          </a:p>
          <a:p>
            <a:pPr marL="0" indent="0">
              <a:buNone/>
            </a:pPr>
            <a:endParaRPr lang="en-GB" dirty="0">
              <a:solidFill>
                <a:srgbClr val="000000"/>
              </a:solidFill>
            </a:endParaRPr>
          </a:p>
          <a:p>
            <a:pPr marL="0" indent="0">
              <a:buNone/>
            </a:pPr>
            <a:endParaRPr lang="en-GB" dirty="0">
              <a:solidFill>
                <a:srgbClr val="000000"/>
              </a:solidFill>
            </a:endParaRPr>
          </a:p>
          <a:p>
            <a:pPr marL="0" indent="0">
              <a:buNone/>
            </a:pPr>
            <a:endParaRPr lang="en-GB" dirty="0">
              <a:solidFill>
                <a:srgbClr val="000000"/>
              </a:solidFill>
            </a:endParaRPr>
          </a:p>
          <a:p>
            <a:pPr marL="0" indent="0">
              <a:buNone/>
            </a:pPr>
            <a:endParaRPr lang="en-GB" dirty="0">
              <a:solidFill>
                <a:srgbClr val="000000"/>
              </a:solidFill>
            </a:endParaRPr>
          </a:p>
          <a:p>
            <a:pPr marL="0" indent="0">
              <a:buNone/>
            </a:pPr>
            <a:endParaRPr lang="en-GB" dirty="0">
              <a:solidFill>
                <a:srgbClr val="000000"/>
              </a:solidFill>
            </a:endParaRPr>
          </a:p>
          <a:p>
            <a:pPr marL="0" indent="0">
              <a:buNone/>
            </a:pPr>
            <a:endParaRPr lang="en-GB" dirty="0">
              <a:solidFill>
                <a:srgbClr val="000000"/>
              </a:solidFill>
            </a:endParaRPr>
          </a:p>
          <a:p>
            <a:pPr marL="0" indent="0">
              <a:lnSpc>
                <a:spcPct val="100000"/>
              </a:lnSpc>
              <a:buNone/>
            </a:pPr>
            <a:endParaRPr lang="en-GB" dirty="0">
              <a:solidFill>
                <a:srgbClr val="70AD47"/>
              </a:solidFill>
              <a:latin typeface="Consolas" panose="020B0609020204030204" pitchFamily="49" charset="0"/>
            </a:endParaRPr>
          </a:p>
          <a:p>
            <a:pPr marL="0" indent="0">
              <a:buNone/>
            </a:pPr>
            <a:endParaRPr lang="en-GB" dirty="0"/>
          </a:p>
          <a:p>
            <a:pPr marL="0" indent="0">
              <a:buNone/>
            </a:pPr>
            <a:endParaRPr lang="en-GB" dirty="0">
              <a:solidFill>
                <a:srgbClr val="000000"/>
              </a:solidFill>
              <a:latin typeface="Century Gothic"/>
            </a:endParaRPr>
          </a:p>
        </p:txBody>
      </p:sp>
      <p:pic>
        <p:nvPicPr>
          <p:cNvPr id="2" name="Picture 5" descr="Graphical user interface, text, application, email&#10;&#10;Description automatically generated">
            <a:extLst>
              <a:ext uri="{FF2B5EF4-FFF2-40B4-BE49-F238E27FC236}">
                <a16:creationId xmlns:a16="http://schemas.microsoft.com/office/drawing/2014/main" id="{4058E38B-622E-DF8B-8B65-E186F5556B36}"/>
              </a:ext>
            </a:extLst>
          </p:cNvPr>
          <p:cNvPicPr>
            <a:picLocks noChangeAspect="1"/>
          </p:cNvPicPr>
          <p:nvPr/>
        </p:nvPicPr>
        <p:blipFill>
          <a:blip r:embed="rId2"/>
          <a:stretch>
            <a:fillRect/>
          </a:stretch>
        </p:blipFill>
        <p:spPr>
          <a:xfrm>
            <a:off x="840059" y="2204367"/>
            <a:ext cx="9136565" cy="1975338"/>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F3DF9BAF-A82B-632C-A5C7-C4328F026639}"/>
              </a:ext>
            </a:extLst>
          </p:cNvPr>
          <p:cNvSpPr txBox="1"/>
          <p:nvPr/>
        </p:nvSpPr>
        <p:spPr>
          <a:xfrm>
            <a:off x="840059" y="4315522"/>
            <a:ext cx="10511882" cy="12454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GB" dirty="0">
                <a:latin typeface="Century Gothic"/>
                <a:ea typeface="+mn-lt"/>
                <a:cs typeface="+mn-lt"/>
              </a:rPr>
              <a:t>The error demonstrates that this is not possible. This is something that you need to be careful of, some operators have a meaning when used on multiple datatypes ('*' for example) whereas others do not. </a:t>
            </a:r>
            <a:endParaRPr lang="en-GB">
              <a:latin typeface="Century Gothic"/>
              <a:ea typeface="+mn-lt"/>
              <a:cs typeface="+mn-lt"/>
            </a:endParaRPr>
          </a:p>
          <a:p>
            <a:pPr>
              <a:lnSpc>
                <a:spcPct val="90000"/>
              </a:lnSpc>
              <a:spcBef>
                <a:spcPts val="1000"/>
              </a:spcBef>
            </a:pPr>
            <a:r>
              <a:rPr lang="en-GB" dirty="0">
                <a:latin typeface="Century Gothic"/>
                <a:ea typeface="+mn-lt"/>
                <a:cs typeface="+mn-lt"/>
              </a:rPr>
              <a:t>You would need to cast the</a:t>
            </a:r>
            <a:r>
              <a:rPr lang="en-GB" dirty="0">
                <a:ea typeface="+mn-lt"/>
                <a:cs typeface="+mn-lt"/>
              </a:rPr>
              <a:t> </a:t>
            </a:r>
            <a:r>
              <a:rPr lang="en-GB" dirty="0">
                <a:solidFill>
                  <a:schemeClr val="accent6"/>
                </a:solidFill>
                <a:latin typeface="Consolas"/>
              </a:rPr>
              <a:t>int()</a:t>
            </a:r>
          </a:p>
        </p:txBody>
      </p:sp>
      <p:pic>
        <p:nvPicPr>
          <p:cNvPr id="7" name="Picture 7" descr="A picture containing text&#10;&#10;Description automatically generated">
            <a:extLst>
              <a:ext uri="{FF2B5EF4-FFF2-40B4-BE49-F238E27FC236}">
                <a16:creationId xmlns:a16="http://schemas.microsoft.com/office/drawing/2014/main" id="{2C886409-6F6D-D636-4BC2-00CCE49689A0}"/>
              </a:ext>
            </a:extLst>
          </p:cNvPr>
          <p:cNvPicPr>
            <a:picLocks noChangeAspect="1"/>
          </p:cNvPicPr>
          <p:nvPr/>
        </p:nvPicPr>
        <p:blipFill>
          <a:blip r:embed="rId3"/>
          <a:stretch>
            <a:fillRect/>
          </a:stretch>
        </p:blipFill>
        <p:spPr>
          <a:xfrm>
            <a:off x="877230" y="5590915"/>
            <a:ext cx="9136565" cy="1056632"/>
          </a:xfrm>
          <a:prstGeom prst="rect">
            <a:avLst/>
          </a:prstGeom>
          <a:ln>
            <a:noFill/>
          </a:ln>
          <a:effectLst>
            <a:outerShdw blurRad="292100" dist="139700" dir="2700000" algn="tl" rotWithShape="0">
              <a:srgbClr val="333333">
                <a:alpha val="65000"/>
              </a:srgbClr>
            </a:outerShdw>
          </a:effectLst>
        </p:spPr>
      </p:pic>
      <p:sp>
        <p:nvSpPr>
          <p:cNvPr id="5" name="Rectangle: Rounded Corners 4">
            <a:extLst>
              <a:ext uri="{FF2B5EF4-FFF2-40B4-BE49-F238E27FC236}">
                <a16:creationId xmlns:a16="http://schemas.microsoft.com/office/drawing/2014/main" id="{CDC01FD0-A8EF-4F7E-9971-E0464AF5FCF4}"/>
              </a:ext>
            </a:extLst>
          </p:cNvPr>
          <p:cNvSpPr/>
          <p:nvPr/>
        </p:nvSpPr>
        <p:spPr>
          <a:xfrm>
            <a:off x="7537036" y="3353088"/>
            <a:ext cx="4480955" cy="760164"/>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1400" dirty="0">
                <a:solidFill>
                  <a:schemeClr val="tx1"/>
                </a:solidFill>
              </a:rPr>
              <a:t>If you try this example with * rather than +, what do you think you’d get?</a:t>
            </a:r>
          </a:p>
        </p:txBody>
      </p:sp>
    </p:spTree>
    <p:extLst>
      <p:ext uri="{BB962C8B-B14F-4D97-AF65-F5344CB8AC3E}">
        <p14:creationId xmlns:p14="http://schemas.microsoft.com/office/powerpoint/2010/main" val="2024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6DA25-076A-440C-A7EE-649BFCB2FB8B}"/>
              </a:ext>
            </a:extLst>
          </p:cNvPr>
          <p:cNvSpPr>
            <a:spLocks noGrp="1"/>
          </p:cNvSpPr>
          <p:nvPr>
            <p:ph type="title"/>
          </p:nvPr>
        </p:nvSpPr>
        <p:spPr/>
        <p:txBody>
          <a:bodyPr/>
          <a:lstStyle/>
          <a:p>
            <a:r>
              <a:rPr lang="en-GB" dirty="0"/>
              <a:t>Aside: Incrementing Numbers</a:t>
            </a:r>
          </a:p>
        </p:txBody>
      </p:sp>
      <p:sp>
        <p:nvSpPr>
          <p:cNvPr id="3" name="Content Placeholder 2">
            <a:extLst>
              <a:ext uri="{FF2B5EF4-FFF2-40B4-BE49-F238E27FC236}">
                <a16:creationId xmlns:a16="http://schemas.microsoft.com/office/drawing/2014/main" id="{8D88A6BA-016E-4FFB-9354-86D119274CBA}"/>
              </a:ext>
            </a:extLst>
          </p:cNvPr>
          <p:cNvSpPr>
            <a:spLocks noGrp="1"/>
          </p:cNvSpPr>
          <p:nvPr>
            <p:ph idx="1"/>
          </p:nvPr>
        </p:nvSpPr>
        <p:spPr>
          <a:xfrm>
            <a:off x="838200" y="1825625"/>
            <a:ext cx="10515600" cy="863446"/>
          </a:xfrm>
        </p:spPr>
        <p:txBody>
          <a:bodyPr vert="horz" lIns="91440" tIns="45720" rIns="91440" bIns="45720" rtlCol="0" anchor="t">
            <a:normAutofit/>
          </a:bodyPr>
          <a:lstStyle/>
          <a:p>
            <a:r>
              <a:rPr lang="en-GB" dirty="0"/>
              <a:t>If you had a number that you wanted to increase by 1 you could do the following:</a:t>
            </a:r>
          </a:p>
          <a:p>
            <a:pPr marL="0" indent="0">
              <a:buNone/>
            </a:pPr>
            <a:endParaRPr lang="en-GB" dirty="0"/>
          </a:p>
          <a:p>
            <a:pPr marL="0" indent="0">
              <a:buNone/>
            </a:pPr>
            <a:endParaRPr lang="en-GB" dirty="0">
              <a:solidFill>
                <a:schemeClr val="accent6"/>
              </a:solidFill>
              <a:latin typeface="Consolas" panose="020B0609020204030204" pitchFamily="49" charset="0"/>
            </a:endParaRPr>
          </a:p>
          <a:p>
            <a:pPr marL="0" indent="0">
              <a:buNone/>
            </a:pPr>
            <a:endParaRPr lang="en-GB" dirty="0"/>
          </a:p>
          <a:p>
            <a:endParaRPr lang="en-GB" dirty="0">
              <a:solidFill>
                <a:srgbClr val="000000"/>
              </a:solidFill>
              <a:latin typeface="Century Gothic"/>
            </a:endParaRPr>
          </a:p>
          <a:p>
            <a:endParaRPr lang="en-GB" dirty="0"/>
          </a:p>
        </p:txBody>
      </p:sp>
      <p:pic>
        <p:nvPicPr>
          <p:cNvPr id="5" name="Picture 5" descr="A picture containing rectangle&#10;&#10;Description automatically generated">
            <a:extLst>
              <a:ext uri="{FF2B5EF4-FFF2-40B4-BE49-F238E27FC236}">
                <a16:creationId xmlns:a16="http://schemas.microsoft.com/office/drawing/2014/main" id="{263227BD-0919-7670-8793-65D7919DE73B}"/>
              </a:ext>
            </a:extLst>
          </p:cNvPr>
          <p:cNvPicPr>
            <a:picLocks noChangeAspect="1"/>
          </p:cNvPicPr>
          <p:nvPr/>
        </p:nvPicPr>
        <p:blipFill>
          <a:blip r:embed="rId2"/>
          <a:stretch>
            <a:fillRect/>
          </a:stretch>
        </p:blipFill>
        <p:spPr>
          <a:xfrm>
            <a:off x="840059" y="2503708"/>
            <a:ext cx="9136565" cy="1293022"/>
          </a:xfrm>
          <a:prstGeom prst="rect">
            <a:avLst/>
          </a:prstGeom>
          <a:ln>
            <a:noFill/>
          </a:ln>
          <a:effectLst>
            <a:outerShdw blurRad="292100" dist="139700" dir="2700000" algn="tl" rotWithShape="0">
              <a:srgbClr val="333333">
                <a:alpha val="65000"/>
              </a:srgbClr>
            </a:outerShdw>
          </a:effectLst>
        </p:spPr>
      </p:pic>
      <p:grpSp>
        <p:nvGrpSpPr>
          <p:cNvPr id="8" name="Group 7">
            <a:extLst>
              <a:ext uri="{FF2B5EF4-FFF2-40B4-BE49-F238E27FC236}">
                <a16:creationId xmlns:a16="http://schemas.microsoft.com/office/drawing/2014/main" id="{058A0EF3-5FCC-E28D-2E2A-092369D42D9B}"/>
              </a:ext>
            </a:extLst>
          </p:cNvPr>
          <p:cNvGrpSpPr/>
          <p:nvPr/>
        </p:nvGrpSpPr>
        <p:grpSpPr>
          <a:xfrm>
            <a:off x="840059" y="4092498"/>
            <a:ext cx="10511882" cy="1776513"/>
            <a:chOff x="840059" y="4092498"/>
            <a:chExt cx="10511882" cy="1776513"/>
          </a:xfrm>
        </p:grpSpPr>
        <p:sp>
          <p:nvSpPr>
            <p:cNvPr id="6" name="TextBox 5">
              <a:extLst>
                <a:ext uri="{FF2B5EF4-FFF2-40B4-BE49-F238E27FC236}">
                  <a16:creationId xmlns:a16="http://schemas.microsoft.com/office/drawing/2014/main" id="{DC0572F3-2A70-EE16-C8EC-E8FB9DB6738A}"/>
                </a:ext>
              </a:extLst>
            </p:cNvPr>
            <p:cNvSpPr txBox="1"/>
            <p:nvPr/>
          </p:nvSpPr>
          <p:spPr>
            <a:xfrm>
              <a:off x="840059" y="4092498"/>
              <a:ext cx="10511882"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GB" dirty="0">
                  <a:latin typeface="Century Gothic"/>
                  <a:ea typeface="+mn-lt"/>
                  <a:cs typeface="+mn-lt"/>
                </a:rPr>
                <a:t>Fortunately we can do something easier:</a:t>
              </a:r>
              <a:endParaRPr lang="en-US">
                <a:latin typeface="Century Gothic"/>
                <a:ea typeface="+mn-lt"/>
                <a:cs typeface="+mn-lt"/>
              </a:endParaRPr>
            </a:p>
          </p:txBody>
        </p:sp>
        <p:pic>
          <p:nvPicPr>
            <p:cNvPr id="7" name="Picture 7" descr="A picture containing graphical user interface&#10;&#10;Description automatically generated">
              <a:extLst>
                <a:ext uri="{FF2B5EF4-FFF2-40B4-BE49-F238E27FC236}">
                  <a16:creationId xmlns:a16="http://schemas.microsoft.com/office/drawing/2014/main" id="{C7037457-9E12-8840-C3A3-64F0F4DF2DEC}"/>
                </a:ext>
              </a:extLst>
            </p:cNvPr>
            <p:cNvPicPr>
              <a:picLocks noChangeAspect="1"/>
            </p:cNvPicPr>
            <p:nvPr/>
          </p:nvPicPr>
          <p:blipFill>
            <a:blip r:embed="rId3"/>
            <a:stretch>
              <a:fillRect/>
            </a:stretch>
          </p:blipFill>
          <p:spPr>
            <a:xfrm>
              <a:off x="840059" y="4641012"/>
              <a:ext cx="9136565" cy="1227999"/>
            </a:xfrm>
            <a:prstGeom prst="rect">
              <a:avLst/>
            </a:prstGeom>
            <a:ln>
              <a:noFill/>
            </a:ln>
            <a:effectLst>
              <a:outerShdw blurRad="292100" dist="139700" dir="2700000" algn="tl" rotWithShape="0">
                <a:srgbClr val="333333">
                  <a:alpha val="65000"/>
                </a:srgbClr>
              </a:outerShdw>
            </a:effectLst>
          </p:spPr>
        </p:pic>
        <p:sp>
          <p:nvSpPr>
            <p:cNvPr id="4" name="Rectangle: Rounded Corners 3">
              <a:extLst>
                <a:ext uri="{FF2B5EF4-FFF2-40B4-BE49-F238E27FC236}">
                  <a16:creationId xmlns:a16="http://schemas.microsoft.com/office/drawing/2014/main" id="{3C84461D-A6A8-4972-9EED-D1966937F6A4}"/>
                </a:ext>
              </a:extLst>
            </p:cNvPr>
            <p:cNvSpPr/>
            <p:nvPr/>
          </p:nvSpPr>
          <p:spPr>
            <a:xfrm>
              <a:off x="6143208" y="4941467"/>
              <a:ext cx="2350155" cy="632209"/>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1400" dirty="0">
                  <a:solidFill>
                    <a:srgbClr val="FF0000"/>
                  </a:solidFill>
                  <a:latin typeface="Century Gothic"/>
                </a:rPr>
                <a:t>Number-=1 </a:t>
              </a:r>
              <a:r>
                <a:rPr lang="en-GB" sz="1400" dirty="0">
                  <a:solidFill>
                    <a:schemeClr val="tx1"/>
                  </a:solidFill>
                  <a:latin typeface="Century Gothic"/>
                </a:rPr>
                <a:t>is also a valid</a:t>
              </a:r>
            </a:p>
          </p:txBody>
        </p:sp>
      </p:grpSp>
    </p:spTree>
    <p:extLst>
      <p:ext uri="{BB962C8B-B14F-4D97-AF65-F5344CB8AC3E}">
        <p14:creationId xmlns:p14="http://schemas.microsoft.com/office/powerpoint/2010/main" val="11546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6BAD02-1496-4846-AFE0-0A08EE8E1430}"/>
              </a:ext>
            </a:extLst>
          </p:cNvPr>
          <p:cNvSpPr>
            <a:spLocks noGrp="1"/>
          </p:cNvSpPr>
          <p:nvPr>
            <p:ph type="title"/>
          </p:nvPr>
        </p:nvSpPr>
        <p:spPr/>
        <p:txBody>
          <a:bodyPr/>
          <a:lstStyle/>
          <a:p>
            <a:r>
              <a:rPr lang="en-GB" dirty="0">
                <a:cs typeface="Calibri Light"/>
              </a:rPr>
              <a:t>Numbers Challenges 2</a:t>
            </a:r>
          </a:p>
        </p:txBody>
      </p:sp>
    </p:spTree>
    <p:extLst>
      <p:ext uri="{BB962C8B-B14F-4D97-AF65-F5344CB8AC3E}">
        <p14:creationId xmlns:p14="http://schemas.microsoft.com/office/powerpoint/2010/main" val="33280941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D28ECE-716B-407B-8660-2877312B028D}"/>
              </a:ext>
            </a:extLst>
          </p:cNvPr>
          <p:cNvSpPr>
            <a:spLocks noGrp="1"/>
          </p:cNvSpPr>
          <p:nvPr>
            <p:ph type="title"/>
          </p:nvPr>
        </p:nvSpPr>
        <p:spPr/>
        <p:txBody>
          <a:bodyPr/>
          <a:lstStyle/>
          <a:p>
            <a:r>
              <a:rPr lang="en-GB" dirty="0"/>
              <a:t>Numbers: Reference</a:t>
            </a:r>
          </a:p>
        </p:txBody>
      </p:sp>
      <p:sp>
        <p:nvSpPr>
          <p:cNvPr id="4" name="Content Placeholder 3">
            <a:extLst>
              <a:ext uri="{FF2B5EF4-FFF2-40B4-BE49-F238E27FC236}">
                <a16:creationId xmlns:a16="http://schemas.microsoft.com/office/drawing/2014/main" id="{1918BB77-287D-4D55-BD4A-9FB7265B11C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9621676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D476D2BD-A701-42A8-B853-D559F9A7F5C4}"/>
              </a:ext>
            </a:extLst>
          </p:cNvPr>
          <p:cNvSpPr>
            <a:spLocks noGrp="1"/>
          </p:cNvSpPr>
          <p:nvPr>
            <p:ph type="subTitle" idx="16"/>
          </p:nvPr>
        </p:nvSpPr>
        <p:spPr/>
        <p:txBody>
          <a:bodyPr/>
          <a:lstStyle/>
          <a:p>
            <a:r>
              <a:rPr lang="en-GB" dirty="0"/>
              <a:t>Append</a:t>
            </a:r>
          </a:p>
          <a:p>
            <a:r>
              <a:rPr lang="en-GB" dirty="0"/>
              <a:t>Boolean</a:t>
            </a:r>
          </a:p>
        </p:txBody>
      </p:sp>
      <p:sp>
        <p:nvSpPr>
          <p:cNvPr id="3" name="Title 2">
            <a:extLst>
              <a:ext uri="{FF2B5EF4-FFF2-40B4-BE49-F238E27FC236}">
                <a16:creationId xmlns:a16="http://schemas.microsoft.com/office/drawing/2014/main" id="{04B5C810-26E1-44C5-B532-0F2943BA161E}"/>
              </a:ext>
            </a:extLst>
          </p:cNvPr>
          <p:cNvSpPr>
            <a:spLocks noGrp="1"/>
          </p:cNvSpPr>
          <p:nvPr>
            <p:ph type="title"/>
          </p:nvPr>
        </p:nvSpPr>
        <p:spPr/>
        <p:txBody>
          <a:bodyPr/>
          <a:lstStyle/>
          <a:p>
            <a:r>
              <a:rPr lang="en-GB" dirty="0"/>
              <a:t>Lists</a:t>
            </a:r>
          </a:p>
        </p:txBody>
      </p:sp>
    </p:spTree>
    <p:extLst>
      <p:ext uri="{BB962C8B-B14F-4D97-AF65-F5344CB8AC3E}">
        <p14:creationId xmlns:p14="http://schemas.microsoft.com/office/powerpoint/2010/main" val="3510150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FA943-452E-4C70-B133-D071A6512578}"/>
              </a:ext>
            </a:extLst>
          </p:cNvPr>
          <p:cNvSpPr>
            <a:spLocks noGrp="1"/>
          </p:cNvSpPr>
          <p:nvPr>
            <p:ph type="title"/>
          </p:nvPr>
        </p:nvSpPr>
        <p:spPr/>
        <p:txBody>
          <a:bodyPr/>
          <a:lstStyle/>
          <a:p>
            <a:r>
              <a:rPr lang="en-GB" dirty="0"/>
              <a:t>Python: Basics</a:t>
            </a:r>
          </a:p>
        </p:txBody>
      </p:sp>
      <p:sp>
        <p:nvSpPr>
          <p:cNvPr id="3" name="Content Placeholder 2">
            <a:extLst>
              <a:ext uri="{FF2B5EF4-FFF2-40B4-BE49-F238E27FC236}">
                <a16:creationId xmlns:a16="http://schemas.microsoft.com/office/drawing/2014/main" id="{5D09836F-7076-44DB-8F39-D8E9D2D9F26E}"/>
              </a:ext>
            </a:extLst>
          </p:cNvPr>
          <p:cNvSpPr>
            <a:spLocks noGrp="1"/>
          </p:cNvSpPr>
          <p:nvPr>
            <p:ph idx="1"/>
          </p:nvPr>
        </p:nvSpPr>
        <p:spPr/>
        <p:txBody>
          <a:bodyPr vert="horz" lIns="91440" tIns="45720" rIns="91440" bIns="45720" rtlCol="0" anchor="t">
            <a:normAutofit/>
          </a:bodyPr>
          <a:lstStyle/>
          <a:p>
            <a:r>
              <a:rPr lang="en-GB" dirty="0">
                <a:latin typeface="Century Gothic"/>
              </a:rPr>
              <a:t>An Object Oriented scripting language</a:t>
            </a:r>
          </a:p>
          <a:p>
            <a:pPr lvl="1"/>
            <a:r>
              <a:rPr lang="en-GB" dirty="0"/>
              <a:t>What this means will become clear(</a:t>
            </a:r>
            <a:r>
              <a:rPr lang="en-GB" dirty="0" err="1"/>
              <a:t>ish</a:t>
            </a:r>
            <a:r>
              <a:rPr lang="en-GB" dirty="0"/>
              <a:t>) as we proceed</a:t>
            </a:r>
          </a:p>
          <a:p>
            <a:r>
              <a:rPr lang="en-GB" dirty="0">
                <a:latin typeface="Century Gothic"/>
              </a:rPr>
              <a:t>Classified as a high-level language, meaning it's more human-readable, than machine-readable</a:t>
            </a:r>
          </a:p>
          <a:p>
            <a:r>
              <a:rPr lang="en-GB" dirty="0">
                <a:latin typeface="Century Gothic"/>
              </a:rPr>
              <a:t>Rich and powerful with a great feature set</a:t>
            </a:r>
          </a:p>
          <a:p>
            <a:r>
              <a:rPr lang="en-GB" dirty="0">
                <a:latin typeface="Century Gothic"/>
              </a:rPr>
              <a:t>It’s free! (open source)</a:t>
            </a:r>
          </a:p>
          <a:p>
            <a:r>
              <a:rPr lang="en-GB" dirty="0">
                <a:latin typeface="Century Gothic"/>
              </a:rPr>
              <a:t>Portable; available on many operating systems inc.</a:t>
            </a:r>
          </a:p>
          <a:p>
            <a:pPr marL="0" indent="0">
              <a:buNone/>
            </a:pPr>
            <a:r>
              <a:rPr lang="en-GB" dirty="0"/>
              <a:t>Unix, Linux, Windows, Apple OS, Chrome</a:t>
            </a:r>
          </a:p>
        </p:txBody>
      </p:sp>
      <p:pic>
        <p:nvPicPr>
          <p:cNvPr id="4" name="Google Shape;136;p4" descr="C:\Users\Mark\AppData\Local\Microsoft\Windows\INetCache\IE\CKKH7K99\Python.svg[1].png">
            <a:extLst>
              <a:ext uri="{FF2B5EF4-FFF2-40B4-BE49-F238E27FC236}">
                <a16:creationId xmlns:a16="http://schemas.microsoft.com/office/drawing/2014/main" id="{4CECA542-0B5E-402F-8CC5-2CCE0BE954E9}"/>
              </a:ext>
            </a:extLst>
          </p:cNvPr>
          <p:cNvPicPr preferRelativeResize="0"/>
          <p:nvPr/>
        </p:nvPicPr>
        <p:blipFill rotWithShape="1">
          <a:blip r:embed="rId3">
            <a:alphaModFix/>
          </a:blip>
          <a:srcRect/>
          <a:stretch/>
        </p:blipFill>
        <p:spPr>
          <a:xfrm>
            <a:off x="10011141" y="483697"/>
            <a:ext cx="1029014" cy="1088418"/>
          </a:xfrm>
          <a:prstGeom prst="rect">
            <a:avLst/>
          </a:prstGeom>
          <a:noFill/>
          <a:ln>
            <a:noFill/>
          </a:ln>
        </p:spPr>
      </p:pic>
      <p:sp>
        <p:nvSpPr>
          <p:cNvPr id="5" name="Google Shape;137;p4">
            <a:extLst>
              <a:ext uri="{FF2B5EF4-FFF2-40B4-BE49-F238E27FC236}">
                <a16:creationId xmlns:a16="http://schemas.microsoft.com/office/drawing/2014/main" id="{83DC92EA-0A04-4BE0-A4CA-690C11643A4F}"/>
              </a:ext>
            </a:extLst>
          </p:cNvPr>
          <p:cNvSpPr txBox="1"/>
          <p:nvPr/>
        </p:nvSpPr>
        <p:spPr>
          <a:xfrm>
            <a:off x="7418776" y="485285"/>
            <a:ext cx="2346593" cy="969496"/>
          </a:xfrm>
          <a:prstGeom prst="rect">
            <a:avLst/>
          </a:prstGeom>
          <a:solidFill>
            <a:srgbClr val="E5004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900" b="0" i="0" u="none" strike="noStrike" cap="none" dirty="0">
                <a:solidFill>
                  <a:srgbClr val="2E2D2C"/>
                </a:solidFill>
                <a:latin typeface="Proxima Nova"/>
                <a:ea typeface="Proxima Nova"/>
                <a:cs typeface="Proxima Nova"/>
                <a:sym typeface="Proxima Nova"/>
              </a:rPr>
              <a:t>Python </a:t>
            </a:r>
            <a:r>
              <a:rPr lang="en-GB" sz="1900" dirty="0">
                <a:solidFill>
                  <a:srgbClr val="2E2D2C"/>
                </a:solidFill>
                <a:latin typeface="Proxima Nova"/>
                <a:ea typeface="Proxima Nova"/>
                <a:cs typeface="Proxima Nova"/>
                <a:sym typeface="Proxima Nova"/>
              </a:rPr>
              <a:t>??</a:t>
            </a:r>
            <a:endParaRPr sz="1900" b="0" i="0" u="none" strike="noStrike" cap="none" dirty="0">
              <a:solidFill>
                <a:srgbClr val="2E2D2C"/>
              </a:solidFill>
              <a:latin typeface="Proxima Nova"/>
              <a:ea typeface="Proxima Nova"/>
              <a:cs typeface="Proxima Nova"/>
              <a:sym typeface="Proxima Nova"/>
            </a:endParaRPr>
          </a:p>
          <a:p>
            <a:pPr marL="0" marR="0" lvl="0" indent="0" algn="ctr" rtl="0">
              <a:spcBef>
                <a:spcPts val="0"/>
              </a:spcBef>
              <a:spcAft>
                <a:spcPts val="0"/>
              </a:spcAft>
              <a:buNone/>
            </a:pPr>
            <a:r>
              <a:rPr lang="en-GB" sz="1900" b="0" i="0" u="none" strike="noStrike" cap="none" dirty="0">
                <a:solidFill>
                  <a:srgbClr val="2E2D2C"/>
                </a:solidFill>
                <a:latin typeface="Proxima Nova"/>
                <a:ea typeface="Proxima Nova"/>
                <a:cs typeface="Proxima Nova"/>
                <a:sym typeface="Proxima Nova"/>
              </a:rPr>
              <a:t>is the current version</a:t>
            </a:r>
            <a:endParaRPr sz="1900" b="0" i="0" u="none" strike="noStrike" cap="none" dirty="0">
              <a:solidFill>
                <a:srgbClr val="2E2D2C"/>
              </a:solidFill>
              <a:latin typeface="Proxima Nova"/>
              <a:ea typeface="Proxima Nova"/>
              <a:cs typeface="Proxima Nova"/>
              <a:sym typeface="Proxima Nova"/>
            </a:endParaRPr>
          </a:p>
        </p:txBody>
      </p:sp>
    </p:spTree>
    <p:extLst>
      <p:ext uri="{BB962C8B-B14F-4D97-AF65-F5344CB8AC3E}">
        <p14:creationId xmlns:p14="http://schemas.microsoft.com/office/powerpoint/2010/main" val="26557610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E1B07-DDDC-4D3E-9F35-A02F1C1D6F77}"/>
              </a:ext>
            </a:extLst>
          </p:cNvPr>
          <p:cNvSpPr>
            <a:spLocks noGrp="1"/>
          </p:cNvSpPr>
          <p:nvPr>
            <p:ph type="title"/>
          </p:nvPr>
        </p:nvSpPr>
        <p:spPr/>
        <p:txBody>
          <a:bodyPr/>
          <a:lstStyle/>
          <a:p>
            <a:r>
              <a:rPr lang="en-GB" dirty="0"/>
              <a:t>Lists: Introduction</a:t>
            </a:r>
          </a:p>
        </p:txBody>
      </p:sp>
      <p:sp>
        <p:nvSpPr>
          <p:cNvPr id="3" name="Content Placeholder 2">
            <a:extLst>
              <a:ext uri="{FF2B5EF4-FFF2-40B4-BE49-F238E27FC236}">
                <a16:creationId xmlns:a16="http://schemas.microsoft.com/office/drawing/2014/main" id="{7E628D85-91B6-47CC-9FE0-92719C532759}"/>
              </a:ext>
            </a:extLst>
          </p:cNvPr>
          <p:cNvSpPr>
            <a:spLocks noGrp="1"/>
          </p:cNvSpPr>
          <p:nvPr>
            <p:ph idx="1"/>
          </p:nvPr>
        </p:nvSpPr>
        <p:spPr>
          <a:xfrm>
            <a:off x="838200" y="1825625"/>
            <a:ext cx="10515600" cy="1913519"/>
          </a:xfrm>
        </p:spPr>
        <p:txBody>
          <a:bodyPr vert="horz" lIns="91440" tIns="45720" rIns="91440" bIns="45720" rtlCol="0" anchor="t">
            <a:normAutofit/>
          </a:bodyPr>
          <a:lstStyle/>
          <a:p>
            <a:r>
              <a:rPr lang="en-GB" dirty="0"/>
              <a:t>Lists are ordered sequences of objects. Lists can contain any mixture of strings, floats, integers even other lists and more...</a:t>
            </a:r>
          </a:p>
          <a:p>
            <a:r>
              <a:rPr lang="en-GB" dirty="0"/>
              <a:t>Lists are created by defining a variable as previously and using </a:t>
            </a:r>
            <a:r>
              <a:rPr lang="en-GB" dirty="0">
                <a:solidFill>
                  <a:schemeClr val="accent6"/>
                </a:solidFill>
                <a:latin typeface="Consolas" panose="020B0609020204030204" pitchFamily="49" charset="0"/>
              </a:rPr>
              <a:t>[ ]</a:t>
            </a:r>
            <a:r>
              <a:rPr lang="en-GB" dirty="0"/>
              <a:t> to encompass the contents of the list</a:t>
            </a:r>
          </a:p>
          <a:p>
            <a:r>
              <a:rPr lang="en-GB" dirty="0"/>
              <a:t>Lets start with a list of strings, something we’re familiar with…</a:t>
            </a:r>
          </a:p>
          <a:p>
            <a:endParaRPr lang="en-GB" dirty="0"/>
          </a:p>
          <a:p>
            <a:pPr marL="0" indent="0">
              <a:buNone/>
            </a:pPr>
            <a:endParaRPr lang="en-GB" dirty="0">
              <a:solidFill>
                <a:schemeClr val="accent6"/>
              </a:solidFill>
              <a:latin typeface="Consolas" panose="020B0609020204030204" pitchFamily="49" charset="0"/>
            </a:endParaRPr>
          </a:p>
        </p:txBody>
      </p:sp>
      <p:pic>
        <p:nvPicPr>
          <p:cNvPr id="4" name="Picture 4">
            <a:extLst>
              <a:ext uri="{FF2B5EF4-FFF2-40B4-BE49-F238E27FC236}">
                <a16:creationId xmlns:a16="http://schemas.microsoft.com/office/drawing/2014/main" id="{E277E426-4EAC-C6EB-7669-29A75FD38130}"/>
              </a:ext>
            </a:extLst>
          </p:cNvPr>
          <p:cNvPicPr>
            <a:picLocks noChangeAspect="1"/>
          </p:cNvPicPr>
          <p:nvPr/>
        </p:nvPicPr>
        <p:blipFill>
          <a:blip r:embed="rId2"/>
          <a:stretch>
            <a:fillRect/>
          </a:stretch>
        </p:blipFill>
        <p:spPr>
          <a:xfrm>
            <a:off x="840059" y="3772039"/>
            <a:ext cx="9136565" cy="924807"/>
          </a:xfrm>
          <a:prstGeom prst="rect">
            <a:avLst/>
          </a:prstGeom>
          <a:ln>
            <a:noFill/>
          </a:ln>
          <a:effectLst>
            <a:outerShdw blurRad="292100" dist="139700" dir="2700000" algn="tl" rotWithShape="0">
              <a:srgbClr val="333333">
                <a:alpha val="65000"/>
              </a:srgbClr>
            </a:outerShdw>
          </a:effectLst>
        </p:spPr>
      </p:pic>
      <p:sp>
        <p:nvSpPr>
          <p:cNvPr id="9" name="Content Placeholder 2">
            <a:extLst>
              <a:ext uri="{FF2B5EF4-FFF2-40B4-BE49-F238E27FC236}">
                <a16:creationId xmlns:a16="http://schemas.microsoft.com/office/drawing/2014/main" id="{A2EAA8E8-CFDA-1A0A-D6DB-49B4C1A410D2}"/>
              </a:ext>
            </a:extLst>
          </p:cNvPr>
          <p:cNvSpPr txBox="1">
            <a:spLocks/>
          </p:cNvSpPr>
          <p:nvPr/>
        </p:nvSpPr>
        <p:spPr>
          <a:xfrm>
            <a:off x="838200" y="4940300"/>
            <a:ext cx="10515600" cy="43714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Century Gothic"/>
              </a:rPr>
              <a:t>You can also create empty lists for future use.</a:t>
            </a:r>
            <a:endParaRPr lang="en-US" dirty="0"/>
          </a:p>
          <a:p>
            <a:pPr marL="0" indent="0">
              <a:buNone/>
            </a:pPr>
            <a:endParaRPr lang="en-GB" dirty="0">
              <a:solidFill>
                <a:srgbClr val="70AD47"/>
              </a:solidFill>
              <a:latin typeface="Consolas" panose="020B0609020204030204" pitchFamily="49" charset="0"/>
            </a:endParaRPr>
          </a:p>
        </p:txBody>
      </p:sp>
    </p:spTree>
    <p:extLst>
      <p:ext uri="{BB962C8B-B14F-4D97-AF65-F5344CB8AC3E}">
        <p14:creationId xmlns:p14="http://schemas.microsoft.com/office/powerpoint/2010/main" val="38853977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3F03F-DE18-4CFE-95D7-55D3B962B9DC}"/>
              </a:ext>
            </a:extLst>
          </p:cNvPr>
          <p:cNvSpPr>
            <a:spLocks noGrp="1"/>
          </p:cNvSpPr>
          <p:nvPr>
            <p:ph type="title"/>
          </p:nvPr>
        </p:nvSpPr>
        <p:spPr/>
        <p:txBody>
          <a:bodyPr/>
          <a:lstStyle/>
          <a:p>
            <a:r>
              <a:rPr lang="en-GB" dirty="0"/>
              <a:t>Aside: Boolean Logic</a:t>
            </a:r>
          </a:p>
        </p:txBody>
      </p:sp>
      <p:sp>
        <p:nvSpPr>
          <p:cNvPr id="5" name="Content Placeholder 4">
            <a:extLst>
              <a:ext uri="{FF2B5EF4-FFF2-40B4-BE49-F238E27FC236}">
                <a16:creationId xmlns:a16="http://schemas.microsoft.com/office/drawing/2014/main" id="{1FBE267C-714B-494A-82A0-B0D0CD72C115}"/>
              </a:ext>
            </a:extLst>
          </p:cNvPr>
          <p:cNvSpPr>
            <a:spLocks noGrp="1"/>
          </p:cNvSpPr>
          <p:nvPr>
            <p:ph idx="1"/>
          </p:nvPr>
        </p:nvSpPr>
        <p:spPr>
          <a:xfrm>
            <a:off x="838200" y="1825625"/>
            <a:ext cx="10515600" cy="2422525"/>
          </a:xfrm>
        </p:spPr>
        <p:txBody>
          <a:bodyPr vert="horz" lIns="91440" tIns="45720" rIns="91440" bIns="45720" rtlCol="0" anchor="t">
            <a:normAutofit/>
          </a:bodyPr>
          <a:lstStyle/>
          <a:p>
            <a:r>
              <a:rPr lang="en-GB" sz="1800" dirty="0">
                <a:latin typeface="Century Gothic"/>
              </a:rPr>
              <a:t>Boolean logic is a form of algebra. At the heart of Boolean Logic is the idea that all values are either true or false.</a:t>
            </a:r>
          </a:p>
          <a:p>
            <a:r>
              <a:rPr lang="en-GB" sz="1800" dirty="0">
                <a:latin typeface="Century Gothic"/>
              </a:rPr>
              <a:t>We use this commonly in programming – generally for telling if an expression is true or false.</a:t>
            </a:r>
          </a:p>
          <a:p>
            <a:r>
              <a:rPr lang="en-GB" sz="1800" dirty="0">
                <a:latin typeface="Century Gothic"/>
              </a:rPr>
              <a:t>We can use this to make decisions – if </a:t>
            </a:r>
            <a:r>
              <a:rPr lang="en-GB" sz="1800" dirty="0">
                <a:solidFill>
                  <a:schemeClr val="accent6"/>
                </a:solidFill>
                <a:latin typeface="Consolas"/>
              </a:rPr>
              <a:t>True</a:t>
            </a:r>
            <a:r>
              <a:rPr lang="en-GB" sz="1800" dirty="0">
                <a:latin typeface="Century Gothic"/>
              </a:rPr>
              <a:t>, do this, if </a:t>
            </a:r>
            <a:r>
              <a:rPr lang="en-GB" sz="1800" dirty="0">
                <a:solidFill>
                  <a:schemeClr val="accent6"/>
                </a:solidFill>
                <a:latin typeface="Consolas"/>
              </a:rPr>
              <a:t>False</a:t>
            </a:r>
            <a:r>
              <a:rPr lang="en-GB" sz="1800" dirty="0">
                <a:latin typeface="Century Gothic"/>
              </a:rPr>
              <a:t>, don’t!</a:t>
            </a:r>
          </a:p>
          <a:p>
            <a:endParaRPr lang="en-GB" sz="1800" dirty="0"/>
          </a:p>
          <a:p>
            <a:r>
              <a:rPr lang="en-GB" sz="1800" dirty="0">
                <a:latin typeface="Century Gothic"/>
              </a:rPr>
              <a:t>In lists (and other data types) we can use this logic to see if a value is in a list. Let’s use our </a:t>
            </a:r>
            <a:r>
              <a:rPr lang="en-GB" sz="1800" dirty="0" err="1">
                <a:latin typeface="Century Gothic"/>
              </a:rPr>
              <a:t>shopping_list</a:t>
            </a:r>
            <a:endParaRPr lang="en-GB" sz="1800">
              <a:latin typeface="Century Gothic"/>
            </a:endParaRPr>
          </a:p>
          <a:p>
            <a:endParaRPr lang="en-GB" sz="1800" dirty="0">
              <a:solidFill>
                <a:srgbClr val="000000"/>
              </a:solidFill>
              <a:latin typeface="Century Gothic"/>
            </a:endParaRPr>
          </a:p>
        </p:txBody>
      </p:sp>
      <p:pic>
        <p:nvPicPr>
          <p:cNvPr id="2" name="Picture 2" descr="A picture containing application&#10;&#10;Description automatically generated">
            <a:extLst>
              <a:ext uri="{FF2B5EF4-FFF2-40B4-BE49-F238E27FC236}">
                <a16:creationId xmlns:a16="http://schemas.microsoft.com/office/drawing/2014/main" id="{B602CB91-6F39-F708-09AF-2147BAD9D317}"/>
              </a:ext>
            </a:extLst>
          </p:cNvPr>
          <p:cNvPicPr>
            <a:picLocks noChangeAspect="1"/>
          </p:cNvPicPr>
          <p:nvPr/>
        </p:nvPicPr>
        <p:blipFill>
          <a:blip r:embed="rId2"/>
          <a:stretch>
            <a:fillRect/>
          </a:stretch>
        </p:blipFill>
        <p:spPr>
          <a:xfrm>
            <a:off x="838200" y="4435482"/>
            <a:ext cx="9145858" cy="902150"/>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B1534A22-1B57-9980-102F-DE7C7794C39A}"/>
              </a:ext>
            </a:extLst>
          </p:cNvPr>
          <p:cNvSpPr txBox="1"/>
          <p:nvPr/>
        </p:nvSpPr>
        <p:spPr>
          <a:xfrm>
            <a:off x="838200" y="5619750"/>
            <a:ext cx="105156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Century Gothic"/>
              </a:rPr>
              <a:t>This is also a very simple example of a conditional query. We’ll cover this in more details shortly.</a:t>
            </a:r>
            <a:endParaRPr lang="en-US" dirty="0"/>
          </a:p>
        </p:txBody>
      </p:sp>
    </p:spTree>
    <p:extLst>
      <p:ext uri="{BB962C8B-B14F-4D97-AF65-F5344CB8AC3E}">
        <p14:creationId xmlns:p14="http://schemas.microsoft.com/office/powerpoint/2010/main" val="19622227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5657BC-0F09-4F0B-9121-25070D415A0E}"/>
              </a:ext>
            </a:extLst>
          </p:cNvPr>
          <p:cNvSpPr>
            <a:spLocks noGrp="1"/>
          </p:cNvSpPr>
          <p:nvPr>
            <p:ph type="title"/>
          </p:nvPr>
        </p:nvSpPr>
        <p:spPr/>
        <p:txBody>
          <a:bodyPr/>
          <a:lstStyle/>
          <a:p>
            <a:r>
              <a:rPr lang="en-GB" dirty="0"/>
              <a:t>Lists: Indexing</a:t>
            </a:r>
          </a:p>
        </p:txBody>
      </p:sp>
      <p:sp>
        <p:nvSpPr>
          <p:cNvPr id="5" name="Content Placeholder 4">
            <a:extLst>
              <a:ext uri="{FF2B5EF4-FFF2-40B4-BE49-F238E27FC236}">
                <a16:creationId xmlns:a16="http://schemas.microsoft.com/office/drawing/2014/main" id="{08203331-84FC-487C-89AC-0766AEF8896A}"/>
              </a:ext>
            </a:extLst>
          </p:cNvPr>
          <p:cNvSpPr>
            <a:spLocks noGrp="1"/>
          </p:cNvSpPr>
          <p:nvPr>
            <p:ph idx="1"/>
          </p:nvPr>
        </p:nvSpPr>
        <p:spPr>
          <a:xfrm>
            <a:off x="838200" y="1825625"/>
            <a:ext cx="10515600" cy="491739"/>
          </a:xfrm>
        </p:spPr>
        <p:txBody>
          <a:bodyPr vert="horz" lIns="91440" tIns="45720" rIns="91440" bIns="45720" rtlCol="0" anchor="t">
            <a:normAutofit/>
          </a:bodyPr>
          <a:lstStyle/>
          <a:p>
            <a:r>
              <a:rPr lang="en-GB" dirty="0"/>
              <a:t>Like strings, elements within a list can be accessed using </a:t>
            </a:r>
            <a:r>
              <a:rPr lang="en-GB" dirty="0">
                <a:solidFill>
                  <a:schemeClr val="accent6"/>
                </a:solidFill>
                <a:latin typeface="Consolas" panose="020B0609020204030204" pitchFamily="49" charset="0"/>
              </a:rPr>
              <a:t>[n]</a:t>
            </a:r>
          </a:p>
          <a:p>
            <a:pPr marL="0" indent="0">
              <a:buNone/>
            </a:pPr>
            <a:endParaRPr lang="en-GB" dirty="0"/>
          </a:p>
          <a:p>
            <a:pPr marL="0" indent="0">
              <a:buNone/>
            </a:pPr>
            <a:endParaRPr lang="en-GB" dirty="0">
              <a:solidFill>
                <a:schemeClr val="accent6"/>
              </a:solidFill>
              <a:latin typeface="Consolas" panose="020B0609020204030204" pitchFamily="49" charset="0"/>
            </a:endParaRPr>
          </a:p>
          <a:p>
            <a:pPr marL="0" indent="0">
              <a:buNone/>
            </a:pPr>
            <a:endParaRPr lang="en-GB" dirty="0">
              <a:solidFill>
                <a:schemeClr val="accent6"/>
              </a:solidFill>
              <a:latin typeface="Consolas" panose="020B0609020204030204" pitchFamily="49" charset="0"/>
            </a:endParaRPr>
          </a:p>
          <a:p>
            <a:pPr marL="0" indent="0">
              <a:buNone/>
            </a:pPr>
            <a:endParaRPr lang="en-GB" dirty="0">
              <a:solidFill>
                <a:schemeClr val="accent6"/>
              </a:solidFill>
              <a:latin typeface="Consolas" panose="020B0609020204030204" pitchFamily="49" charset="0"/>
            </a:endParaRPr>
          </a:p>
        </p:txBody>
      </p:sp>
      <p:pic>
        <p:nvPicPr>
          <p:cNvPr id="2" name="Picture 2" descr="A picture containing application&#10;&#10;Description automatically generated">
            <a:extLst>
              <a:ext uri="{FF2B5EF4-FFF2-40B4-BE49-F238E27FC236}">
                <a16:creationId xmlns:a16="http://schemas.microsoft.com/office/drawing/2014/main" id="{12F75B77-FE1D-7A3F-A2DF-F59743032AA5}"/>
              </a:ext>
            </a:extLst>
          </p:cNvPr>
          <p:cNvPicPr>
            <a:picLocks noChangeAspect="1"/>
          </p:cNvPicPr>
          <p:nvPr/>
        </p:nvPicPr>
        <p:blipFill>
          <a:blip r:embed="rId2"/>
          <a:stretch>
            <a:fillRect/>
          </a:stretch>
        </p:blipFill>
        <p:spPr>
          <a:xfrm>
            <a:off x="840059" y="2453268"/>
            <a:ext cx="9136565" cy="864219"/>
          </a:xfrm>
          <a:prstGeom prst="rect">
            <a:avLst/>
          </a:prstGeom>
          <a:ln>
            <a:noFill/>
          </a:ln>
          <a:effectLst>
            <a:outerShdw blurRad="292100" dist="139700" dir="2700000" algn="tl" rotWithShape="0">
              <a:srgbClr val="333333">
                <a:alpha val="65000"/>
              </a:srgbClr>
            </a:outerShdw>
          </a:effectLst>
        </p:spPr>
      </p:pic>
      <p:sp>
        <p:nvSpPr>
          <p:cNvPr id="8" name="Rectangle: Rounded Corners 7">
            <a:extLst>
              <a:ext uri="{FF2B5EF4-FFF2-40B4-BE49-F238E27FC236}">
                <a16:creationId xmlns:a16="http://schemas.microsoft.com/office/drawing/2014/main" id="{9D12FA50-BDB3-4D35-B019-5FC7E0DC794C}"/>
              </a:ext>
            </a:extLst>
          </p:cNvPr>
          <p:cNvSpPr/>
          <p:nvPr/>
        </p:nvSpPr>
        <p:spPr>
          <a:xfrm>
            <a:off x="4894082" y="2227995"/>
            <a:ext cx="3775991" cy="1325563"/>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You can use the </a:t>
            </a:r>
            <a:r>
              <a:rPr lang="en-GB" sz="1400" dirty="0">
                <a:solidFill>
                  <a:schemeClr val="bg1"/>
                </a:solidFill>
                <a:latin typeface="Consolas" panose="020B0609020204030204" pitchFamily="49" charset="0"/>
              </a:rPr>
              <a:t>.index() </a:t>
            </a:r>
            <a:r>
              <a:rPr lang="en-GB" sz="1400" dirty="0">
                <a:solidFill>
                  <a:schemeClr val="tx1"/>
                </a:solidFill>
              </a:rPr>
              <a:t>method to output the offset</a:t>
            </a:r>
          </a:p>
          <a:p>
            <a:r>
              <a:rPr lang="en-GB" sz="1400" dirty="0">
                <a:solidFill>
                  <a:schemeClr val="bg1"/>
                </a:solidFill>
                <a:latin typeface="Consolas" panose="020B0609020204030204" pitchFamily="49" charset="0"/>
              </a:rPr>
              <a:t>&gt;&gt;&gt; </a:t>
            </a:r>
            <a:r>
              <a:rPr lang="en-GB" sz="1400" dirty="0" err="1">
                <a:solidFill>
                  <a:schemeClr val="bg1"/>
                </a:solidFill>
                <a:latin typeface="Consolas" panose="020B0609020204030204" pitchFamily="49" charset="0"/>
              </a:rPr>
              <a:t>shopping_list.index</a:t>
            </a:r>
            <a:r>
              <a:rPr lang="en-GB" sz="1400" dirty="0">
                <a:solidFill>
                  <a:schemeClr val="bg1"/>
                </a:solidFill>
                <a:latin typeface="Consolas" panose="020B0609020204030204" pitchFamily="49" charset="0"/>
              </a:rPr>
              <a:t>(‘oranges’)</a:t>
            </a:r>
          </a:p>
          <a:p>
            <a:r>
              <a:rPr lang="en-GB" sz="1400" dirty="0">
                <a:solidFill>
                  <a:schemeClr val="bg1"/>
                </a:solidFill>
                <a:latin typeface="Consolas" panose="020B0609020204030204" pitchFamily="49" charset="0"/>
              </a:rPr>
              <a:t>0</a:t>
            </a:r>
          </a:p>
        </p:txBody>
      </p:sp>
      <p:pic>
        <p:nvPicPr>
          <p:cNvPr id="3" name="Picture 8" descr="A picture containing text&#10;&#10;Description automatically generated">
            <a:extLst>
              <a:ext uri="{FF2B5EF4-FFF2-40B4-BE49-F238E27FC236}">
                <a16:creationId xmlns:a16="http://schemas.microsoft.com/office/drawing/2014/main" id="{BE2E9EF7-D84F-0F27-302F-A29BA78381D4}"/>
              </a:ext>
            </a:extLst>
          </p:cNvPr>
          <p:cNvPicPr>
            <a:picLocks noChangeAspect="1"/>
          </p:cNvPicPr>
          <p:nvPr/>
        </p:nvPicPr>
        <p:blipFill>
          <a:blip r:embed="rId3"/>
          <a:stretch>
            <a:fillRect/>
          </a:stretch>
        </p:blipFill>
        <p:spPr>
          <a:xfrm>
            <a:off x="840059" y="4116658"/>
            <a:ext cx="9136565" cy="864219"/>
          </a:xfrm>
          <a:prstGeom prst="rect">
            <a:avLst/>
          </a:prstGeom>
          <a:ln>
            <a:noFill/>
          </a:ln>
          <a:effectLst>
            <a:outerShdw blurRad="292100" dist="139700" dir="2700000" algn="tl" rotWithShape="0">
              <a:srgbClr val="333333">
                <a:alpha val="65000"/>
              </a:srgbClr>
            </a:outerShdw>
          </a:effectLst>
        </p:spPr>
      </p:pic>
      <p:sp>
        <p:nvSpPr>
          <p:cNvPr id="6" name="Rectangle: Rounded Corners 5">
            <a:extLst>
              <a:ext uri="{FF2B5EF4-FFF2-40B4-BE49-F238E27FC236}">
                <a16:creationId xmlns:a16="http://schemas.microsoft.com/office/drawing/2014/main" id="{A45E63FF-130D-4D9C-A886-0E35A30CB917}"/>
              </a:ext>
            </a:extLst>
          </p:cNvPr>
          <p:cNvSpPr/>
          <p:nvPr/>
        </p:nvSpPr>
        <p:spPr>
          <a:xfrm>
            <a:off x="5457134" y="4175965"/>
            <a:ext cx="2642924" cy="737544"/>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Note that this returns a string, whereas targeting a specific element returned a string</a:t>
            </a:r>
          </a:p>
        </p:txBody>
      </p:sp>
      <p:pic>
        <p:nvPicPr>
          <p:cNvPr id="9" name="Picture 9" descr="A picture containing application&#10;&#10;Description automatically generated">
            <a:extLst>
              <a:ext uri="{FF2B5EF4-FFF2-40B4-BE49-F238E27FC236}">
                <a16:creationId xmlns:a16="http://schemas.microsoft.com/office/drawing/2014/main" id="{2D4C44EC-5809-A638-0A16-7D417B26C39A}"/>
              </a:ext>
            </a:extLst>
          </p:cNvPr>
          <p:cNvPicPr>
            <a:picLocks noChangeAspect="1"/>
          </p:cNvPicPr>
          <p:nvPr/>
        </p:nvPicPr>
        <p:blipFill>
          <a:blip r:embed="rId4"/>
          <a:stretch>
            <a:fillRect/>
          </a:stretch>
        </p:blipFill>
        <p:spPr>
          <a:xfrm>
            <a:off x="867937" y="5780224"/>
            <a:ext cx="9136565" cy="863867"/>
          </a:xfrm>
          <a:prstGeom prst="rect">
            <a:avLst/>
          </a:prstGeom>
          <a:ln>
            <a:noFill/>
          </a:ln>
          <a:effectLst>
            <a:outerShdw blurRad="292100" dist="139700" dir="2700000" algn="tl" rotWithShape="0">
              <a:srgbClr val="333333">
                <a:alpha val="65000"/>
              </a:srgbClr>
            </a:outerShdw>
          </a:effectLst>
        </p:spPr>
      </p:pic>
      <p:sp>
        <p:nvSpPr>
          <p:cNvPr id="7" name="Rectangle: Rounded Corners 6">
            <a:extLst>
              <a:ext uri="{FF2B5EF4-FFF2-40B4-BE49-F238E27FC236}">
                <a16:creationId xmlns:a16="http://schemas.microsoft.com/office/drawing/2014/main" id="{8B1A7035-7CB5-4112-A1FB-DC16EC3EB1A6}"/>
              </a:ext>
            </a:extLst>
          </p:cNvPr>
          <p:cNvSpPr/>
          <p:nvPr/>
        </p:nvSpPr>
        <p:spPr>
          <a:xfrm>
            <a:off x="5456985" y="5969899"/>
            <a:ext cx="2642924" cy="492902"/>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Reverse indexing still works too</a:t>
            </a:r>
          </a:p>
        </p:txBody>
      </p:sp>
    </p:spTree>
    <p:extLst>
      <p:ext uri="{BB962C8B-B14F-4D97-AF65-F5344CB8AC3E}">
        <p14:creationId xmlns:p14="http://schemas.microsoft.com/office/powerpoint/2010/main" val="22530306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5657BC-0F09-4F0B-9121-25070D415A0E}"/>
              </a:ext>
            </a:extLst>
          </p:cNvPr>
          <p:cNvSpPr>
            <a:spLocks noGrp="1"/>
          </p:cNvSpPr>
          <p:nvPr>
            <p:ph type="title"/>
          </p:nvPr>
        </p:nvSpPr>
        <p:spPr/>
        <p:txBody>
          <a:bodyPr/>
          <a:lstStyle/>
          <a:p>
            <a:r>
              <a:rPr lang="en-GB" dirty="0"/>
              <a:t>Lists: Indexing</a:t>
            </a:r>
          </a:p>
        </p:txBody>
      </p:sp>
      <p:sp>
        <p:nvSpPr>
          <p:cNvPr id="5" name="Content Placeholder 4">
            <a:extLst>
              <a:ext uri="{FF2B5EF4-FFF2-40B4-BE49-F238E27FC236}">
                <a16:creationId xmlns:a16="http://schemas.microsoft.com/office/drawing/2014/main" id="{08203331-84FC-487C-89AC-0766AEF8896A}"/>
              </a:ext>
            </a:extLst>
          </p:cNvPr>
          <p:cNvSpPr>
            <a:spLocks noGrp="1"/>
          </p:cNvSpPr>
          <p:nvPr>
            <p:ph idx="1"/>
          </p:nvPr>
        </p:nvSpPr>
        <p:spPr>
          <a:xfrm>
            <a:off x="838200" y="1825625"/>
            <a:ext cx="10515600" cy="491739"/>
          </a:xfrm>
        </p:spPr>
        <p:txBody>
          <a:bodyPr vert="horz" lIns="91440" tIns="45720" rIns="91440" bIns="45720" rtlCol="0" anchor="t">
            <a:normAutofit/>
          </a:bodyPr>
          <a:lstStyle/>
          <a:p>
            <a:r>
              <a:rPr lang="en-GB" sz="1800" dirty="0">
                <a:solidFill>
                  <a:srgbClr val="000000"/>
                </a:solidFill>
                <a:latin typeface="Century Gothic"/>
              </a:rPr>
              <a:t>You can use the </a:t>
            </a:r>
            <a:r>
              <a:rPr lang="en-GB" sz="1800" dirty="0">
                <a:solidFill>
                  <a:schemeClr val="accent6"/>
                </a:solidFill>
                <a:latin typeface="Consolas"/>
              </a:rPr>
              <a:t>.index()</a:t>
            </a:r>
            <a:r>
              <a:rPr lang="en-GB" sz="1800" dirty="0">
                <a:solidFill>
                  <a:srgbClr val="000000"/>
                </a:solidFill>
                <a:latin typeface="Century Gothic"/>
              </a:rPr>
              <a:t> method in lists</a:t>
            </a:r>
          </a:p>
        </p:txBody>
      </p:sp>
      <p:sp>
        <p:nvSpPr>
          <p:cNvPr id="11" name="Content Placeholder 4">
            <a:extLst>
              <a:ext uri="{FF2B5EF4-FFF2-40B4-BE49-F238E27FC236}">
                <a16:creationId xmlns:a16="http://schemas.microsoft.com/office/drawing/2014/main" id="{EE50B515-212C-91D3-13B3-0B0C793A3048}"/>
              </a:ext>
            </a:extLst>
          </p:cNvPr>
          <p:cNvSpPr txBox="1">
            <a:spLocks/>
          </p:cNvSpPr>
          <p:nvPr/>
        </p:nvSpPr>
        <p:spPr>
          <a:xfrm>
            <a:off x="839594" y="3520610"/>
            <a:ext cx="10515600" cy="49173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solidFill>
                  <a:srgbClr val="000000"/>
                </a:solidFill>
                <a:latin typeface="Century Gothic"/>
              </a:rPr>
              <a:t>But not </a:t>
            </a:r>
            <a:r>
              <a:rPr lang="en-GB" sz="1800" dirty="0">
                <a:solidFill>
                  <a:schemeClr val="accent6"/>
                </a:solidFill>
                <a:latin typeface="Consolas"/>
              </a:rPr>
              <a:t>.find()</a:t>
            </a:r>
          </a:p>
        </p:txBody>
      </p:sp>
      <p:pic>
        <p:nvPicPr>
          <p:cNvPr id="12" name="Picture 12">
            <a:extLst>
              <a:ext uri="{FF2B5EF4-FFF2-40B4-BE49-F238E27FC236}">
                <a16:creationId xmlns:a16="http://schemas.microsoft.com/office/drawing/2014/main" id="{258EB4D9-6391-E5EE-319A-96A908C0E481}"/>
              </a:ext>
            </a:extLst>
          </p:cNvPr>
          <p:cNvPicPr>
            <a:picLocks noChangeAspect="1"/>
          </p:cNvPicPr>
          <p:nvPr/>
        </p:nvPicPr>
        <p:blipFill>
          <a:blip r:embed="rId2"/>
          <a:stretch>
            <a:fillRect/>
          </a:stretch>
        </p:blipFill>
        <p:spPr>
          <a:xfrm>
            <a:off x="838200" y="2455904"/>
            <a:ext cx="9144000" cy="831768"/>
          </a:xfrm>
          <a:prstGeom prst="rect">
            <a:avLst/>
          </a:prstGeom>
        </p:spPr>
      </p:pic>
      <p:pic>
        <p:nvPicPr>
          <p:cNvPr id="13" name="Picture 13" descr="Graphical user interface, text, application, email&#10;&#10;Description automatically generated">
            <a:extLst>
              <a:ext uri="{FF2B5EF4-FFF2-40B4-BE49-F238E27FC236}">
                <a16:creationId xmlns:a16="http://schemas.microsoft.com/office/drawing/2014/main" id="{748D35FD-7307-73E5-6564-899A5F4C94F9}"/>
              </a:ext>
            </a:extLst>
          </p:cNvPr>
          <p:cNvPicPr>
            <a:picLocks noChangeAspect="1"/>
          </p:cNvPicPr>
          <p:nvPr/>
        </p:nvPicPr>
        <p:blipFill>
          <a:blip r:embed="rId3"/>
          <a:stretch>
            <a:fillRect/>
          </a:stretch>
        </p:blipFill>
        <p:spPr>
          <a:xfrm>
            <a:off x="840059" y="4133624"/>
            <a:ext cx="9136565" cy="19825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233594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D5185-EF8D-4106-A6A3-3C74CE1A6E76}"/>
              </a:ext>
            </a:extLst>
          </p:cNvPr>
          <p:cNvSpPr>
            <a:spLocks noGrp="1"/>
          </p:cNvSpPr>
          <p:nvPr>
            <p:ph type="title"/>
          </p:nvPr>
        </p:nvSpPr>
        <p:spPr/>
        <p:txBody>
          <a:bodyPr/>
          <a:lstStyle/>
          <a:p>
            <a:r>
              <a:rPr lang="en-GB" dirty="0"/>
              <a:t>Lists: Nested Indexing</a:t>
            </a:r>
          </a:p>
        </p:txBody>
      </p:sp>
      <p:sp>
        <p:nvSpPr>
          <p:cNvPr id="3" name="Content Placeholder 2">
            <a:extLst>
              <a:ext uri="{FF2B5EF4-FFF2-40B4-BE49-F238E27FC236}">
                <a16:creationId xmlns:a16="http://schemas.microsoft.com/office/drawing/2014/main" id="{E5A2F193-14C9-45DE-A747-53C9F0152A2E}"/>
              </a:ext>
            </a:extLst>
          </p:cNvPr>
          <p:cNvSpPr>
            <a:spLocks noGrp="1"/>
          </p:cNvSpPr>
          <p:nvPr>
            <p:ph idx="1"/>
          </p:nvPr>
        </p:nvSpPr>
        <p:spPr>
          <a:xfrm>
            <a:off x="838200" y="1825625"/>
            <a:ext cx="10515600" cy="566080"/>
          </a:xfrm>
        </p:spPr>
        <p:txBody>
          <a:bodyPr vert="horz" lIns="91440" tIns="45720" rIns="91440" bIns="45720" rtlCol="0" anchor="t">
            <a:normAutofit/>
          </a:bodyPr>
          <a:lstStyle/>
          <a:p>
            <a:pPr>
              <a:defRPr/>
            </a:pPr>
            <a:r>
              <a:rPr lang="en-GB" sz="1600" dirty="0"/>
              <a:t>To access nested lists we can stack instances of </a:t>
            </a:r>
            <a:r>
              <a:rPr lang="en-GB" sz="1600" dirty="0">
                <a:solidFill>
                  <a:srgbClr val="70AD47"/>
                </a:solidFill>
                <a:latin typeface="Consolas" panose="020B0609020204030204" pitchFamily="49" charset="0"/>
                <a:cs typeface="Courier New" pitchFamily="49" charset="0"/>
              </a:rPr>
              <a:t>[n]</a:t>
            </a:r>
            <a:r>
              <a:rPr lang="en-GB" sz="1600" dirty="0"/>
              <a:t>.</a:t>
            </a:r>
            <a:endParaRPr lang="en-GB" sz="1600" dirty="0">
              <a:solidFill>
                <a:schemeClr val="accent6"/>
              </a:solidFill>
              <a:latin typeface="Courier New" pitchFamily="49" charset="0"/>
              <a:cs typeface="Courier New" pitchFamily="49" charset="0"/>
            </a:endParaRPr>
          </a:p>
          <a:p>
            <a:pPr>
              <a:buNone/>
              <a:defRPr/>
            </a:pPr>
            <a:endParaRPr lang="en-GB" sz="1600" dirty="0">
              <a:solidFill>
                <a:srgbClr val="70AD47"/>
              </a:solidFill>
              <a:latin typeface="Consolas" panose="020B0609020204030204" pitchFamily="49" charset="0"/>
              <a:cs typeface="Courier New" pitchFamily="49" charset="0"/>
            </a:endParaRPr>
          </a:p>
          <a:p>
            <a:pPr>
              <a:buNone/>
              <a:defRPr/>
            </a:pPr>
            <a:endParaRPr lang="en-GB" sz="1600" dirty="0">
              <a:solidFill>
                <a:schemeClr val="accent6"/>
              </a:solidFill>
              <a:latin typeface="Courier New" pitchFamily="49" charset="0"/>
              <a:cs typeface="Courier New" pitchFamily="49" charset="0"/>
            </a:endParaRPr>
          </a:p>
          <a:p>
            <a:pPr>
              <a:defRPr/>
            </a:pPr>
            <a:endParaRPr lang="en-GB" sz="1600" dirty="0"/>
          </a:p>
          <a:p>
            <a:pPr>
              <a:buNone/>
              <a:defRPr/>
            </a:pPr>
            <a:endParaRPr lang="en-GB" sz="1600" dirty="0">
              <a:solidFill>
                <a:srgbClr val="70AD47"/>
              </a:solidFill>
              <a:latin typeface="Consolas" panose="020B0609020204030204" pitchFamily="49" charset="0"/>
              <a:cs typeface="Courier New" pitchFamily="49" charset="0"/>
            </a:endParaRPr>
          </a:p>
          <a:p>
            <a:endParaRPr lang="en-GB" sz="1600" dirty="0"/>
          </a:p>
        </p:txBody>
      </p:sp>
      <p:pic>
        <p:nvPicPr>
          <p:cNvPr id="4" name="Picture 5" descr="Graphical user interface, text&#10;&#10;Description automatically generated">
            <a:extLst>
              <a:ext uri="{FF2B5EF4-FFF2-40B4-BE49-F238E27FC236}">
                <a16:creationId xmlns:a16="http://schemas.microsoft.com/office/drawing/2014/main" id="{99114D23-6265-53B6-FB9E-DF3F40461A81}"/>
              </a:ext>
            </a:extLst>
          </p:cNvPr>
          <p:cNvPicPr>
            <a:picLocks noChangeAspect="1"/>
          </p:cNvPicPr>
          <p:nvPr/>
        </p:nvPicPr>
        <p:blipFill>
          <a:blip r:embed="rId2"/>
          <a:stretch>
            <a:fillRect/>
          </a:stretch>
        </p:blipFill>
        <p:spPr>
          <a:xfrm>
            <a:off x="840059" y="2185926"/>
            <a:ext cx="9136565" cy="1417490"/>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3BF89B0E-FB32-21D9-ACE9-291697AF5F0B}"/>
              </a:ext>
            </a:extLst>
          </p:cNvPr>
          <p:cNvSpPr txBox="1"/>
          <p:nvPr/>
        </p:nvSpPr>
        <p:spPr>
          <a:xfrm>
            <a:off x="840059" y="3757961"/>
            <a:ext cx="1051188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latin typeface="Century Gothic"/>
                <a:ea typeface="+mn-lt"/>
                <a:cs typeface="+mn-lt"/>
              </a:rPr>
              <a:t>Week contains two lists inside a list. The leftmost </a:t>
            </a:r>
            <a:r>
              <a:rPr lang="en-GB" sz="1600" dirty="0">
                <a:solidFill>
                  <a:srgbClr val="70AD47"/>
                </a:solidFill>
                <a:latin typeface="Century Gothic"/>
                <a:ea typeface="+mn-lt"/>
                <a:cs typeface="+mn-lt"/>
              </a:rPr>
              <a:t>[n] </a:t>
            </a:r>
            <a:r>
              <a:rPr lang="en-GB" sz="1600" dirty="0">
                <a:latin typeface="Century Gothic"/>
                <a:ea typeface="+mn-lt"/>
                <a:cs typeface="+mn-lt"/>
              </a:rPr>
              <a:t>when indexing refers to the outermost list and so forth.</a:t>
            </a:r>
            <a:endParaRPr lang="en-US" sz="1600">
              <a:latin typeface="Century Gothic"/>
            </a:endParaRPr>
          </a:p>
        </p:txBody>
      </p:sp>
      <p:pic>
        <p:nvPicPr>
          <p:cNvPr id="7" name="Picture 7" descr="A picture containing text&#10;&#10;Description automatically generated">
            <a:extLst>
              <a:ext uri="{FF2B5EF4-FFF2-40B4-BE49-F238E27FC236}">
                <a16:creationId xmlns:a16="http://schemas.microsoft.com/office/drawing/2014/main" id="{5610A237-B850-5695-6D6C-74CC1C1ED3EF}"/>
              </a:ext>
            </a:extLst>
          </p:cNvPr>
          <p:cNvPicPr>
            <a:picLocks noChangeAspect="1"/>
          </p:cNvPicPr>
          <p:nvPr/>
        </p:nvPicPr>
        <p:blipFill>
          <a:blip r:embed="rId3"/>
          <a:stretch>
            <a:fillRect/>
          </a:stretch>
        </p:blipFill>
        <p:spPr>
          <a:xfrm>
            <a:off x="840059" y="4208438"/>
            <a:ext cx="9136565" cy="866513"/>
          </a:xfrm>
          <a:prstGeom prst="rect">
            <a:avLst/>
          </a:prstGeom>
          <a:ln>
            <a:noFill/>
          </a:ln>
          <a:effectLst>
            <a:outerShdw blurRad="292100" dist="139700" dir="2700000" algn="tl" rotWithShape="0">
              <a:srgbClr val="333333">
                <a:alpha val="65000"/>
              </a:srgbClr>
            </a:outerShdw>
          </a:effectLst>
        </p:spPr>
      </p:pic>
      <p:pic>
        <p:nvPicPr>
          <p:cNvPr id="8" name="Picture 8">
            <a:extLst>
              <a:ext uri="{FF2B5EF4-FFF2-40B4-BE49-F238E27FC236}">
                <a16:creationId xmlns:a16="http://schemas.microsoft.com/office/drawing/2014/main" id="{97E91EDE-A196-0BFB-751D-BCECEEF055DA}"/>
              </a:ext>
            </a:extLst>
          </p:cNvPr>
          <p:cNvPicPr>
            <a:picLocks noChangeAspect="1"/>
          </p:cNvPicPr>
          <p:nvPr/>
        </p:nvPicPr>
        <p:blipFill>
          <a:blip r:embed="rId4"/>
          <a:stretch>
            <a:fillRect/>
          </a:stretch>
        </p:blipFill>
        <p:spPr>
          <a:xfrm>
            <a:off x="840059" y="5326566"/>
            <a:ext cx="9136565" cy="860502"/>
          </a:xfrm>
          <a:prstGeom prst="rect">
            <a:avLst/>
          </a:prstGeom>
          <a:ln>
            <a:noFill/>
          </a:ln>
          <a:effectLst>
            <a:outerShdw blurRad="292100" dist="139700" dir="2700000" algn="tl" rotWithShape="0">
              <a:srgbClr val="333333">
                <a:alpha val="65000"/>
              </a:srgbClr>
            </a:outerShdw>
          </a:effectLst>
        </p:spPr>
      </p:pic>
      <p:sp>
        <p:nvSpPr>
          <p:cNvPr id="5" name="Rectangle: Rounded Corners 4">
            <a:extLst>
              <a:ext uri="{FF2B5EF4-FFF2-40B4-BE49-F238E27FC236}">
                <a16:creationId xmlns:a16="http://schemas.microsoft.com/office/drawing/2014/main" id="{DE65DF4D-514C-4EA7-A0B9-0D80B4C8E7A4}"/>
              </a:ext>
            </a:extLst>
          </p:cNvPr>
          <p:cNvSpPr/>
          <p:nvPr/>
        </p:nvSpPr>
        <p:spPr>
          <a:xfrm>
            <a:off x="7329176" y="4567243"/>
            <a:ext cx="3508729" cy="1362456"/>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bg1"/>
                </a:solidFill>
                <a:latin typeface="Consolas" panose="020B0609020204030204" pitchFamily="49" charset="0"/>
              </a:rPr>
              <a:t>.index() </a:t>
            </a:r>
            <a:r>
              <a:rPr lang="en-GB" sz="1400" dirty="0">
                <a:solidFill>
                  <a:schemeClr val="tx1"/>
                </a:solidFill>
              </a:rPr>
              <a:t>does not work on nested lists unless you specify the level:</a:t>
            </a:r>
          </a:p>
          <a:p>
            <a:r>
              <a:rPr lang="en-GB" sz="1400" dirty="0">
                <a:solidFill>
                  <a:schemeClr val="bg1"/>
                </a:solidFill>
                <a:latin typeface="Consolas" panose="020B0609020204030204" pitchFamily="49" charset="0"/>
              </a:rPr>
              <a:t>&gt;&gt;&gt;week[0].index(‘Mon’)</a:t>
            </a:r>
          </a:p>
          <a:p>
            <a:r>
              <a:rPr lang="en-GB" sz="1400" dirty="0">
                <a:solidFill>
                  <a:schemeClr val="bg1"/>
                </a:solidFill>
                <a:latin typeface="Consolas" panose="020B0609020204030204" pitchFamily="49" charset="0"/>
              </a:rPr>
              <a:t>0</a:t>
            </a:r>
          </a:p>
        </p:txBody>
      </p:sp>
      <p:sp>
        <p:nvSpPr>
          <p:cNvPr id="9" name="TextBox 8">
            <a:extLst>
              <a:ext uri="{FF2B5EF4-FFF2-40B4-BE49-F238E27FC236}">
                <a16:creationId xmlns:a16="http://schemas.microsoft.com/office/drawing/2014/main" id="{C5B7D679-75E3-FE94-22B9-C45FAC6E97F9}"/>
              </a:ext>
            </a:extLst>
          </p:cNvPr>
          <p:cNvSpPr txBox="1"/>
          <p:nvPr/>
        </p:nvSpPr>
        <p:spPr>
          <a:xfrm>
            <a:off x="840059" y="6341327"/>
            <a:ext cx="1051188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latin typeface="Century Gothic"/>
                <a:ea typeface="+mn-lt"/>
                <a:cs typeface="+mn-lt"/>
              </a:rPr>
              <a:t>You can still access individual elements, but it will return whatever is in that element – such as another list.</a:t>
            </a:r>
            <a:endParaRPr lang="en-GB" sz="1600">
              <a:latin typeface="Century Gothic"/>
              <a:cs typeface="Calibri"/>
            </a:endParaRPr>
          </a:p>
        </p:txBody>
      </p:sp>
    </p:spTree>
    <p:extLst>
      <p:ext uri="{BB962C8B-B14F-4D97-AF65-F5344CB8AC3E}">
        <p14:creationId xmlns:p14="http://schemas.microsoft.com/office/powerpoint/2010/main" val="74683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7154BB-AFF8-45C0-B9DE-AEC41E151A8C}"/>
              </a:ext>
            </a:extLst>
          </p:cNvPr>
          <p:cNvSpPr>
            <a:spLocks noGrp="1"/>
          </p:cNvSpPr>
          <p:nvPr>
            <p:ph type="title"/>
          </p:nvPr>
        </p:nvSpPr>
        <p:spPr/>
        <p:txBody>
          <a:bodyPr/>
          <a:lstStyle/>
          <a:p>
            <a:r>
              <a:rPr lang="en-GB" dirty="0">
                <a:cs typeface="Calibri Light"/>
              </a:rPr>
              <a:t>Lists Challenges 1</a:t>
            </a:r>
          </a:p>
        </p:txBody>
      </p:sp>
    </p:spTree>
    <p:extLst>
      <p:ext uri="{BB962C8B-B14F-4D97-AF65-F5344CB8AC3E}">
        <p14:creationId xmlns:p14="http://schemas.microsoft.com/office/powerpoint/2010/main" val="39238336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1A7A73-322C-43F0-8B08-95354A9FDE26}"/>
              </a:ext>
            </a:extLst>
          </p:cNvPr>
          <p:cNvSpPr>
            <a:spLocks noGrp="1"/>
          </p:cNvSpPr>
          <p:nvPr>
            <p:ph type="title"/>
          </p:nvPr>
        </p:nvSpPr>
        <p:spPr/>
        <p:txBody>
          <a:bodyPr/>
          <a:lstStyle/>
          <a:p>
            <a:r>
              <a:rPr lang="en-GB" dirty="0"/>
              <a:t>Lists: String Crossover</a:t>
            </a:r>
          </a:p>
        </p:txBody>
      </p:sp>
      <p:sp>
        <p:nvSpPr>
          <p:cNvPr id="4" name="Content Placeholder 3">
            <a:extLst>
              <a:ext uri="{FF2B5EF4-FFF2-40B4-BE49-F238E27FC236}">
                <a16:creationId xmlns:a16="http://schemas.microsoft.com/office/drawing/2014/main" id="{1760CA7E-AD5B-404F-ACAF-7B238BC22D03}"/>
              </a:ext>
            </a:extLst>
          </p:cNvPr>
          <p:cNvSpPr>
            <a:spLocks noGrp="1"/>
          </p:cNvSpPr>
          <p:nvPr>
            <p:ph idx="1"/>
          </p:nvPr>
        </p:nvSpPr>
        <p:spPr/>
        <p:txBody>
          <a:bodyPr vert="horz" lIns="91440" tIns="45720" rIns="91440" bIns="45720" rtlCol="0" anchor="t">
            <a:normAutofit/>
          </a:bodyPr>
          <a:lstStyle/>
          <a:p>
            <a:r>
              <a:rPr lang="en-GB" dirty="0"/>
              <a:t>Earlier, in the exercises, we used slicing and indexing to find the username and domain from an email address…</a:t>
            </a:r>
          </a:p>
          <a:p>
            <a:endParaRPr lang="en-GB" dirty="0"/>
          </a:p>
          <a:p>
            <a:r>
              <a:rPr lang="en-GB" dirty="0"/>
              <a:t>There is an easier way!</a:t>
            </a:r>
          </a:p>
          <a:p>
            <a:pPr marL="0" indent="0">
              <a:buNone/>
            </a:pPr>
            <a:endParaRPr lang="en-GB" dirty="0">
              <a:solidFill>
                <a:schemeClr val="accent6"/>
              </a:solidFill>
              <a:latin typeface="Consolas" panose="020B0609020204030204" pitchFamily="49" charset="0"/>
            </a:endParaRPr>
          </a:p>
          <a:p>
            <a:pPr marL="0" indent="0">
              <a:buNone/>
            </a:pPr>
            <a:endParaRPr lang="en-GB" dirty="0">
              <a:solidFill>
                <a:schemeClr val="accent6"/>
              </a:solidFill>
              <a:latin typeface="Consolas" panose="020B0609020204030204" pitchFamily="49" charset="0"/>
            </a:endParaRPr>
          </a:p>
          <a:p>
            <a:endParaRPr lang="en-GB" dirty="0">
              <a:latin typeface="Century Gothic"/>
            </a:endParaRPr>
          </a:p>
          <a:p>
            <a:endParaRPr lang="en-GB" dirty="0">
              <a:latin typeface="Century Gothic"/>
            </a:endParaRPr>
          </a:p>
          <a:p>
            <a:r>
              <a:rPr lang="en-GB" dirty="0">
                <a:latin typeface="Century Gothic"/>
              </a:rPr>
              <a:t>Using the </a:t>
            </a:r>
            <a:r>
              <a:rPr lang="en-GB" dirty="0">
                <a:solidFill>
                  <a:schemeClr val="accent6"/>
                </a:solidFill>
                <a:latin typeface="Consolas"/>
              </a:rPr>
              <a:t>.split() </a:t>
            </a:r>
            <a:r>
              <a:rPr lang="en-GB" dirty="0">
                <a:latin typeface="Century Gothic"/>
              </a:rPr>
              <a:t>method on a string will split it on the specified delimiter and create a list of the resulting items.</a:t>
            </a:r>
            <a:endParaRPr lang="en-GB"/>
          </a:p>
          <a:p>
            <a:pPr marL="0" indent="0">
              <a:buNone/>
            </a:pPr>
            <a:endParaRPr lang="en-GB" dirty="0">
              <a:solidFill>
                <a:schemeClr val="accent6"/>
              </a:solidFill>
              <a:latin typeface="Consolas" panose="020B0609020204030204" pitchFamily="49" charset="0"/>
            </a:endParaRPr>
          </a:p>
        </p:txBody>
      </p:sp>
      <p:pic>
        <p:nvPicPr>
          <p:cNvPr id="2" name="Picture 5">
            <a:extLst>
              <a:ext uri="{FF2B5EF4-FFF2-40B4-BE49-F238E27FC236}">
                <a16:creationId xmlns:a16="http://schemas.microsoft.com/office/drawing/2014/main" id="{607D0B3E-B431-EC06-80FC-01EFE20CC5DD}"/>
              </a:ext>
            </a:extLst>
          </p:cNvPr>
          <p:cNvPicPr>
            <a:picLocks noChangeAspect="1"/>
          </p:cNvPicPr>
          <p:nvPr/>
        </p:nvPicPr>
        <p:blipFill>
          <a:blip r:embed="rId2"/>
          <a:stretch>
            <a:fillRect/>
          </a:stretch>
        </p:blipFill>
        <p:spPr>
          <a:xfrm>
            <a:off x="840059" y="3430858"/>
            <a:ext cx="9136565" cy="1232209"/>
          </a:xfrm>
          <a:prstGeom prst="rect">
            <a:avLst/>
          </a:prstGeom>
          <a:ln>
            <a:noFill/>
          </a:ln>
          <a:effectLst>
            <a:outerShdw blurRad="292100" dist="139700" dir="2700000" algn="tl" rotWithShape="0">
              <a:srgbClr val="333333">
                <a:alpha val="65000"/>
              </a:srgbClr>
            </a:outerShdw>
          </a:effectLst>
        </p:spPr>
      </p:pic>
      <p:sp>
        <p:nvSpPr>
          <p:cNvPr id="5" name="Rectangle: Rounded Corners 4">
            <a:extLst>
              <a:ext uri="{FF2B5EF4-FFF2-40B4-BE49-F238E27FC236}">
                <a16:creationId xmlns:a16="http://schemas.microsoft.com/office/drawing/2014/main" id="{9248BDDD-A522-4A7D-A4B1-33F3DC284769}"/>
              </a:ext>
            </a:extLst>
          </p:cNvPr>
          <p:cNvSpPr/>
          <p:nvPr/>
        </p:nvSpPr>
        <p:spPr>
          <a:xfrm>
            <a:off x="7784741" y="3586892"/>
            <a:ext cx="2923513" cy="923544"/>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If you don’t specify a delimiter, the default is a space</a:t>
            </a:r>
          </a:p>
        </p:txBody>
      </p:sp>
    </p:spTree>
    <p:extLst>
      <p:ext uri="{BB962C8B-B14F-4D97-AF65-F5344CB8AC3E}">
        <p14:creationId xmlns:p14="http://schemas.microsoft.com/office/powerpoint/2010/main" val="171341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Graphical user interface, text, application, email&#10;&#10;Description automatically generated">
            <a:extLst>
              <a:ext uri="{FF2B5EF4-FFF2-40B4-BE49-F238E27FC236}">
                <a16:creationId xmlns:a16="http://schemas.microsoft.com/office/drawing/2014/main" id="{60486574-3152-0053-31B1-D8FCF14DD584}"/>
              </a:ext>
            </a:extLst>
          </p:cNvPr>
          <p:cNvPicPr>
            <a:picLocks noChangeAspect="1"/>
          </p:cNvPicPr>
          <p:nvPr/>
        </p:nvPicPr>
        <p:blipFill>
          <a:blip r:embed="rId2"/>
          <a:stretch>
            <a:fillRect/>
          </a:stretch>
        </p:blipFill>
        <p:spPr>
          <a:xfrm>
            <a:off x="840059" y="3288183"/>
            <a:ext cx="9136565" cy="1052925"/>
          </a:xfrm>
          <a:prstGeom prst="rect">
            <a:avLst/>
          </a:prstGeom>
          <a:ln>
            <a:noFill/>
          </a:ln>
          <a:effectLst>
            <a:outerShdw blurRad="292100" dist="139700" dir="2700000" algn="tl" rotWithShape="0">
              <a:srgbClr val="333333">
                <a:alpha val="65000"/>
              </a:srgbClr>
            </a:outerShdw>
          </a:effectLst>
        </p:spPr>
      </p:pic>
      <p:sp>
        <p:nvSpPr>
          <p:cNvPr id="3" name="Title 2">
            <a:extLst>
              <a:ext uri="{FF2B5EF4-FFF2-40B4-BE49-F238E27FC236}">
                <a16:creationId xmlns:a16="http://schemas.microsoft.com/office/drawing/2014/main" id="{D2551EF9-D20C-4BF3-9550-9314FC8C1CC3}"/>
              </a:ext>
            </a:extLst>
          </p:cNvPr>
          <p:cNvSpPr>
            <a:spLocks noGrp="1"/>
          </p:cNvSpPr>
          <p:nvPr>
            <p:ph type="title"/>
          </p:nvPr>
        </p:nvSpPr>
        <p:spPr/>
        <p:txBody>
          <a:bodyPr/>
          <a:lstStyle/>
          <a:p>
            <a:r>
              <a:rPr lang="en-GB" dirty="0"/>
              <a:t>Lists: Append</a:t>
            </a:r>
          </a:p>
        </p:txBody>
      </p:sp>
      <p:sp>
        <p:nvSpPr>
          <p:cNvPr id="4" name="Content Placeholder 3">
            <a:extLst>
              <a:ext uri="{FF2B5EF4-FFF2-40B4-BE49-F238E27FC236}">
                <a16:creationId xmlns:a16="http://schemas.microsoft.com/office/drawing/2014/main" id="{84E837DE-5CDF-4512-8833-B40EFDB9FCEA}"/>
              </a:ext>
            </a:extLst>
          </p:cNvPr>
          <p:cNvSpPr>
            <a:spLocks noGrp="1"/>
          </p:cNvSpPr>
          <p:nvPr>
            <p:ph idx="1"/>
          </p:nvPr>
        </p:nvSpPr>
        <p:spPr>
          <a:xfrm>
            <a:off x="838200" y="1825625"/>
            <a:ext cx="10515600" cy="1263032"/>
          </a:xfrm>
        </p:spPr>
        <p:txBody>
          <a:bodyPr vert="horz" lIns="91440" tIns="45720" rIns="91440" bIns="45720" rtlCol="0" anchor="t">
            <a:normAutofit/>
          </a:bodyPr>
          <a:lstStyle/>
          <a:p>
            <a:r>
              <a:rPr lang="en-GB" dirty="0"/>
              <a:t>Sometimes you want to add things to an existing list.</a:t>
            </a:r>
          </a:p>
          <a:p>
            <a:endParaRPr lang="en-GB" dirty="0"/>
          </a:p>
          <a:p>
            <a:r>
              <a:rPr lang="en-GB" dirty="0">
                <a:latin typeface="Century Gothic"/>
              </a:rPr>
              <a:t>I’ve decided I want some oats in my shopping list</a:t>
            </a:r>
          </a:p>
          <a:p>
            <a:endParaRPr lang="en-GB" dirty="0"/>
          </a:p>
          <a:p>
            <a:pPr marL="0" indent="0">
              <a:buNone/>
            </a:pPr>
            <a:endParaRPr lang="en-GB" dirty="0">
              <a:solidFill>
                <a:schemeClr val="accent6"/>
              </a:solidFill>
              <a:latin typeface="Consolas"/>
            </a:endParaRPr>
          </a:p>
          <a:p>
            <a:pPr marL="0" indent="0">
              <a:buNone/>
            </a:pPr>
            <a:endParaRPr lang="en-GB" dirty="0"/>
          </a:p>
          <a:p>
            <a:endParaRPr lang="en-GB" dirty="0">
              <a:latin typeface="Century Gothic"/>
            </a:endParaRPr>
          </a:p>
        </p:txBody>
      </p:sp>
      <p:sp>
        <p:nvSpPr>
          <p:cNvPr id="5" name="Rectangle: Rounded Corners 4">
            <a:extLst>
              <a:ext uri="{FF2B5EF4-FFF2-40B4-BE49-F238E27FC236}">
                <a16:creationId xmlns:a16="http://schemas.microsoft.com/office/drawing/2014/main" id="{10ABBAB6-5BBD-4F6B-86D6-32DDC2CB0A15}"/>
              </a:ext>
            </a:extLst>
          </p:cNvPr>
          <p:cNvSpPr/>
          <p:nvPr/>
        </p:nvSpPr>
        <p:spPr>
          <a:xfrm>
            <a:off x="7370237" y="3268330"/>
            <a:ext cx="2642924" cy="737544"/>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Can anyone remember the name for this type of syntax?</a:t>
            </a:r>
          </a:p>
        </p:txBody>
      </p:sp>
      <p:sp>
        <p:nvSpPr>
          <p:cNvPr id="6" name="Rectangle 5">
            <a:extLst>
              <a:ext uri="{FF2B5EF4-FFF2-40B4-BE49-F238E27FC236}">
                <a16:creationId xmlns:a16="http://schemas.microsoft.com/office/drawing/2014/main" id="{616F1A2A-07AA-4C1D-AB1D-19CB5AE77DF4}"/>
              </a:ext>
            </a:extLst>
          </p:cNvPr>
          <p:cNvSpPr/>
          <p:nvPr/>
        </p:nvSpPr>
        <p:spPr>
          <a:xfrm>
            <a:off x="3235490" y="3429297"/>
            <a:ext cx="1346744" cy="262947"/>
          </a:xfrm>
          <a:prstGeom prst="rect">
            <a:avLst/>
          </a:prstGeom>
          <a:solidFill>
            <a:schemeClr val="accent1">
              <a:alpha val="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a:extLst>
              <a:ext uri="{FF2B5EF4-FFF2-40B4-BE49-F238E27FC236}">
                <a16:creationId xmlns:a16="http://schemas.microsoft.com/office/drawing/2014/main" id="{CC1F2E88-9C96-4BC1-AACF-229C6D19EA02}"/>
              </a:ext>
            </a:extLst>
          </p:cNvPr>
          <p:cNvCxnSpPr>
            <a:stCxn id="5" idx="1"/>
          </p:cNvCxnSpPr>
          <p:nvPr/>
        </p:nvCxnSpPr>
        <p:spPr>
          <a:xfrm flipH="1" flipV="1">
            <a:off x="4605992" y="3585539"/>
            <a:ext cx="2745660" cy="79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0F65F3D-830E-914E-0FD2-318FB06CF260}"/>
              </a:ext>
            </a:extLst>
          </p:cNvPr>
          <p:cNvSpPr txBox="1"/>
          <p:nvPr/>
        </p:nvSpPr>
        <p:spPr>
          <a:xfrm>
            <a:off x="840059" y="4835912"/>
            <a:ext cx="10511882" cy="13460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GB" dirty="0">
                <a:latin typeface="Century Gothic"/>
                <a:ea typeface="+mn-lt"/>
                <a:cs typeface="+mn-lt"/>
              </a:rPr>
              <a:t>Using the</a:t>
            </a:r>
            <a:r>
              <a:rPr lang="en-GB" dirty="0">
                <a:ea typeface="+mn-lt"/>
                <a:cs typeface="+mn-lt"/>
              </a:rPr>
              <a:t> </a:t>
            </a:r>
            <a:r>
              <a:rPr lang="en-GB" dirty="0">
                <a:solidFill>
                  <a:schemeClr val="accent6"/>
                </a:solidFill>
                <a:latin typeface="Consolas"/>
              </a:rPr>
              <a:t>.append()</a:t>
            </a:r>
            <a:r>
              <a:rPr lang="en-GB" dirty="0">
                <a:solidFill>
                  <a:schemeClr val="accent6"/>
                </a:solidFill>
                <a:latin typeface="Century Gothic"/>
              </a:rPr>
              <a:t> </a:t>
            </a:r>
            <a:r>
              <a:rPr lang="en-GB" dirty="0">
                <a:latin typeface="Century Gothic"/>
                <a:ea typeface="+mn-lt"/>
                <a:cs typeface="+mn-lt"/>
              </a:rPr>
              <a:t>method we can add items to lists</a:t>
            </a:r>
            <a:endParaRPr lang="en-US" dirty="0">
              <a:latin typeface="Century Gothic"/>
              <a:ea typeface="+mn-lt"/>
              <a:cs typeface="+mn-lt"/>
            </a:endParaRPr>
          </a:p>
          <a:p>
            <a:pPr marL="285750" indent="-285750">
              <a:lnSpc>
                <a:spcPct val="90000"/>
              </a:lnSpc>
              <a:spcBef>
                <a:spcPts val="1000"/>
              </a:spcBef>
              <a:buFont typeface="Arial"/>
              <a:buChar char="•"/>
            </a:pPr>
            <a:endParaRPr lang="en-GB" dirty="0">
              <a:ea typeface="+mn-lt"/>
              <a:cs typeface="+mn-lt"/>
            </a:endParaRPr>
          </a:p>
          <a:p>
            <a:pPr marL="285750" indent="-285750">
              <a:lnSpc>
                <a:spcPct val="90000"/>
              </a:lnSpc>
              <a:spcBef>
                <a:spcPts val="1000"/>
              </a:spcBef>
              <a:buFont typeface="Arial"/>
              <a:buChar char="•"/>
            </a:pPr>
            <a:r>
              <a:rPr lang="en-GB" dirty="0">
                <a:latin typeface="Century Gothic"/>
              </a:rPr>
              <a:t>Unlike with strings we did not need to reassign the variable, it just </a:t>
            </a:r>
            <a:r>
              <a:rPr lang="en-GB" b="1" dirty="0">
                <a:latin typeface="Century Gothic"/>
              </a:rPr>
              <a:t>changed in place</a:t>
            </a:r>
            <a:r>
              <a:rPr lang="en-GB" dirty="0">
                <a:latin typeface="Century Gothic"/>
              </a:rPr>
              <a:t>. This is because lists are </a:t>
            </a:r>
            <a:r>
              <a:rPr lang="en-GB" u="sng" dirty="0">
                <a:latin typeface="Century Gothic"/>
              </a:rPr>
              <a:t>mutable</a:t>
            </a:r>
            <a:r>
              <a:rPr lang="en-GB" dirty="0">
                <a:latin typeface="Century Gothic"/>
              </a:rPr>
              <a:t>.</a:t>
            </a:r>
            <a:endParaRPr lang="en-GB" dirty="0"/>
          </a:p>
        </p:txBody>
      </p:sp>
    </p:spTree>
    <p:extLst>
      <p:ext uri="{BB962C8B-B14F-4D97-AF65-F5344CB8AC3E}">
        <p14:creationId xmlns:p14="http://schemas.microsoft.com/office/powerpoint/2010/main" val="238115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7014E-E8E6-4216-A249-98EEC06B59E7}"/>
              </a:ext>
            </a:extLst>
          </p:cNvPr>
          <p:cNvSpPr>
            <a:spLocks noGrp="1"/>
          </p:cNvSpPr>
          <p:nvPr>
            <p:ph type="title"/>
          </p:nvPr>
        </p:nvSpPr>
        <p:spPr/>
        <p:txBody>
          <a:bodyPr/>
          <a:lstStyle/>
          <a:p>
            <a:r>
              <a:rPr lang="en-GB" dirty="0"/>
              <a:t>Lists: Mutability</a:t>
            </a:r>
          </a:p>
        </p:txBody>
      </p:sp>
      <p:sp>
        <p:nvSpPr>
          <p:cNvPr id="3" name="Content Placeholder 2">
            <a:extLst>
              <a:ext uri="{FF2B5EF4-FFF2-40B4-BE49-F238E27FC236}">
                <a16:creationId xmlns:a16="http://schemas.microsoft.com/office/drawing/2014/main" id="{3DBBE4A3-C49A-4EAB-BD12-A1F8C228CE7A}"/>
              </a:ext>
            </a:extLst>
          </p:cNvPr>
          <p:cNvSpPr>
            <a:spLocks noGrp="1"/>
          </p:cNvSpPr>
          <p:nvPr>
            <p:ph idx="1"/>
          </p:nvPr>
        </p:nvSpPr>
        <p:spPr>
          <a:xfrm>
            <a:off x="838200" y="1825625"/>
            <a:ext cx="10515600" cy="538202"/>
          </a:xfrm>
        </p:spPr>
        <p:txBody>
          <a:bodyPr vert="horz" lIns="91440" tIns="45720" rIns="91440" bIns="45720" rtlCol="0" anchor="t">
            <a:normAutofit/>
          </a:bodyPr>
          <a:lstStyle/>
          <a:p>
            <a:pPr marL="0" indent="0">
              <a:buNone/>
            </a:pPr>
            <a:r>
              <a:rPr lang="en-GB" dirty="0"/>
              <a:t>It turns out I already have some oats, but I do need coffee…</a:t>
            </a:r>
            <a:endParaRPr lang="en-US"/>
          </a:p>
          <a:p>
            <a:pPr marL="0" indent="0">
              <a:buNone/>
            </a:pPr>
            <a:endParaRPr lang="en-GB" dirty="0"/>
          </a:p>
          <a:p>
            <a:pPr marL="0" indent="0">
              <a:buNone/>
            </a:pPr>
            <a:endParaRPr lang="en-GB" dirty="0">
              <a:solidFill>
                <a:schemeClr val="accent6"/>
              </a:solidFill>
              <a:latin typeface="Consolas" panose="020B0609020204030204" pitchFamily="49" charset="0"/>
            </a:endParaRPr>
          </a:p>
          <a:p>
            <a:pPr marL="0" indent="0">
              <a:buNone/>
            </a:pPr>
            <a:endParaRPr lang="en-GB" dirty="0"/>
          </a:p>
          <a:p>
            <a:pPr marL="0" indent="0">
              <a:buNone/>
            </a:pPr>
            <a:endParaRPr lang="en-GB" dirty="0"/>
          </a:p>
          <a:p>
            <a:pPr marL="0" indent="0">
              <a:buNone/>
            </a:pPr>
            <a:endParaRPr lang="en-GB" dirty="0"/>
          </a:p>
          <a:p>
            <a:pPr marL="0" indent="0">
              <a:buNone/>
            </a:pPr>
            <a:endParaRPr lang="en-GB" dirty="0">
              <a:solidFill>
                <a:schemeClr val="accent6"/>
              </a:solidFill>
              <a:latin typeface="Consolas"/>
            </a:endParaRPr>
          </a:p>
          <a:p>
            <a:pPr marL="0" indent="0">
              <a:buNone/>
            </a:pPr>
            <a:endParaRPr lang="en-GB" dirty="0"/>
          </a:p>
          <a:p>
            <a:pPr marL="0" indent="0">
              <a:buNone/>
            </a:pPr>
            <a:endParaRPr lang="en-GB" dirty="0"/>
          </a:p>
        </p:txBody>
      </p:sp>
      <p:pic>
        <p:nvPicPr>
          <p:cNvPr id="5" name="Picture 5" descr="Graphical user interface, text, application, email&#10;&#10;Description automatically generated">
            <a:extLst>
              <a:ext uri="{FF2B5EF4-FFF2-40B4-BE49-F238E27FC236}">
                <a16:creationId xmlns:a16="http://schemas.microsoft.com/office/drawing/2014/main" id="{F29C42EA-0E56-56D2-ED10-4F0BB2A36CA5}"/>
              </a:ext>
            </a:extLst>
          </p:cNvPr>
          <p:cNvPicPr>
            <a:picLocks noChangeAspect="1"/>
          </p:cNvPicPr>
          <p:nvPr/>
        </p:nvPicPr>
        <p:blipFill>
          <a:blip r:embed="rId2"/>
          <a:stretch>
            <a:fillRect/>
          </a:stretch>
        </p:blipFill>
        <p:spPr>
          <a:xfrm>
            <a:off x="840059" y="2440997"/>
            <a:ext cx="9136565" cy="1799445"/>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4B58B34E-B0BF-2093-8DA4-80DD6E3911C1}"/>
              </a:ext>
            </a:extLst>
          </p:cNvPr>
          <p:cNvSpPr txBox="1"/>
          <p:nvPr/>
        </p:nvSpPr>
        <p:spPr>
          <a:xfrm>
            <a:off x="840058" y="4557132"/>
            <a:ext cx="10511882" cy="369332"/>
          </a:xfrm>
          <a:prstGeom prst="rect">
            <a:avLst/>
          </a:prstGeom>
        </p:spPr>
        <p:txBody>
          <a:bodyPr vert="horz" lIns="91440" tIns="45720" rIns="91440" bIns="45720" rtlCol="0" anchor="t">
            <a:normAutofit/>
          </a:bodyPr>
          <a:lstStyle/>
          <a:p>
            <a:pPr>
              <a:lnSpc>
                <a:spcPct val="90000"/>
              </a:lnSpc>
              <a:spcBef>
                <a:spcPts val="1000"/>
              </a:spcBef>
            </a:pPr>
            <a:r>
              <a:rPr lang="en-GB" sz="2000" dirty="0">
                <a:latin typeface="Century Gothic" panose="020B0502020202020204" pitchFamily="34" charset="0"/>
              </a:rPr>
              <a:t>Because lists are mutable we can change them in place.</a:t>
            </a:r>
          </a:p>
        </p:txBody>
      </p:sp>
      <p:sp>
        <p:nvSpPr>
          <p:cNvPr id="4" name="Rectangle: Rounded Corners 3">
            <a:extLst>
              <a:ext uri="{FF2B5EF4-FFF2-40B4-BE49-F238E27FC236}">
                <a16:creationId xmlns:a16="http://schemas.microsoft.com/office/drawing/2014/main" id="{8927A401-60AE-4E39-B5CF-4E7B1E507D35}"/>
              </a:ext>
            </a:extLst>
          </p:cNvPr>
          <p:cNvSpPr/>
          <p:nvPr/>
        </p:nvSpPr>
        <p:spPr>
          <a:xfrm>
            <a:off x="7467897" y="2608400"/>
            <a:ext cx="4151857" cy="1463207"/>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Calibri body"/>
              </a:rPr>
              <a:t>Recall: Remember when we tried this with strings?</a:t>
            </a:r>
          </a:p>
          <a:p>
            <a:r>
              <a:rPr lang="en-GB" sz="1400" dirty="0">
                <a:solidFill>
                  <a:schemeClr val="bg1"/>
                </a:solidFill>
                <a:latin typeface="Consolas" panose="020B0609020204030204" pitchFamily="49" charset="0"/>
              </a:rPr>
              <a:t>&gt;&gt;&gt; </a:t>
            </a:r>
            <a:r>
              <a:rPr lang="en-GB" sz="1400" dirty="0" err="1">
                <a:solidFill>
                  <a:schemeClr val="bg1"/>
                </a:solidFill>
                <a:latin typeface="Consolas" panose="020B0609020204030204" pitchFamily="49" charset="0"/>
              </a:rPr>
              <a:t>test_string</a:t>
            </a:r>
            <a:r>
              <a:rPr lang="en-GB" sz="1400" dirty="0">
                <a:solidFill>
                  <a:schemeClr val="bg1"/>
                </a:solidFill>
                <a:latin typeface="Consolas" panose="020B0609020204030204" pitchFamily="49" charset="0"/>
              </a:rPr>
              <a:t> = ‘geranium’</a:t>
            </a:r>
          </a:p>
          <a:p>
            <a:r>
              <a:rPr lang="en-GB" sz="1400" dirty="0">
                <a:solidFill>
                  <a:schemeClr val="bg1"/>
                </a:solidFill>
                <a:latin typeface="Consolas" panose="020B0609020204030204" pitchFamily="49" charset="0"/>
              </a:rPr>
              <a:t>&gt;&gt;&gt; </a:t>
            </a:r>
            <a:r>
              <a:rPr lang="en-GB" sz="1400" dirty="0" err="1">
                <a:solidFill>
                  <a:schemeClr val="bg1"/>
                </a:solidFill>
                <a:latin typeface="Consolas" panose="020B0609020204030204" pitchFamily="49" charset="0"/>
              </a:rPr>
              <a:t>test_string</a:t>
            </a:r>
            <a:r>
              <a:rPr lang="en-GB" sz="1400" dirty="0">
                <a:solidFill>
                  <a:schemeClr val="bg1"/>
                </a:solidFill>
                <a:latin typeface="Consolas" panose="020B0609020204030204" pitchFamily="49" charset="0"/>
              </a:rPr>
              <a:t>[0] = ‘G’</a:t>
            </a:r>
          </a:p>
          <a:p>
            <a:r>
              <a:rPr lang="en-GB" sz="1400" dirty="0" err="1">
                <a:solidFill>
                  <a:srgbClr val="FF0000"/>
                </a:solidFill>
                <a:latin typeface="Consolas" panose="020B0609020204030204" pitchFamily="49" charset="0"/>
              </a:rPr>
              <a:t>TypeError</a:t>
            </a:r>
            <a:r>
              <a:rPr lang="en-GB" sz="1400" dirty="0">
                <a:solidFill>
                  <a:srgbClr val="FF0000"/>
                </a:solidFill>
                <a:latin typeface="Consolas" panose="020B0609020204030204" pitchFamily="49" charset="0"/>
              </a:rPr>
              <a:t>: </a:t>
            </a:r>
            <a:r>
              <a:rPr lang="en-GB" sz="1400" dirty="0">
                <a:solidFill>
                  <a:schemeClr val="bg1"/>
                </a:solidFill>
                <a:latin typeface="Consolas" panose="020B0609020204030204" pitchFamily="49" charset="0"/>
              </a:rPr>
              <a:t>‘str’ object does not support item assignment</a:t>
            </a:r>
          </a:p>
        </p:txBody>
      </p:sp>
    </p:spTree>
    <p:extLst>
      <p:ext uri="{BB962C8B-B14F-4D97-AF65-F5344CB8AC3E}">
        <p14:creationId xmlns:p14="http://schemas.microsoft.com/office/powerpoint/2010/main" val="24867126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5DBDC-6C34-40A5-9A14-AC043E5CFAD4}"/>
              </a:ext>
            </a:extLst>
          </p:cNvPr>
          <p:cNvSpPr>
            <a:spLocks noGrp="1"/>
          </p:cNvSpPr>
          <p:nvPr>
            <p:ph type="title"/>
          </p:nvPr>
        </p:nvSpPr>
        <p:spPr/>
        <p:txBody>
          <a:bodyPr/>
          <a:lstStyle/>
          <a:p>
            <a:r>
              <a:rPr lang="en-GB" dirty="0"/>
              <a:t>Lists: Inserting</a:t>
            </a:r>
          </a:p>
        </p:txBody>
      </p:sp>
      <p:sp>
        <p:nvSpPr>
          <p:cNvPr id="3" name="Content Placeholder 2">
            <a:extLst>
              <a:ext uri="{FF2B5EF4-FFF2-40B4-BE49-F238E27FC236}">
                <a16:creationId xmlns:a16="http://schemas.microsoft.com/office/drawing/2014/main" id="{2406AD33-1912-4911-B9BB-645B4C443529}"/>
              </a:ext>
            </a:extLst>
          </p:cNvPr>
          <p:cNvSpPr>
            <a:spLocks noGrp="1"/>
          </p:cNvSpPr>
          <p:nvPr>
            <p:ph idx="1"/>
          </p:nvPr>
        </p:nvSpPr>
        <p:spPr>
          <a:xfrm>
            <a:off x="838200" y="1825625"/>
            <a:ext cx="10515600" cy="724055"/>
          </a:xfrm>
        </p:spPr>
        <p:txBody>
          <a:bodyPr vert="horz" lIns="91440" tIns="45720" rIns="91440" bIns="45720" rtlCol="0" anchor="t">
            <a:normAutofit/>
          </a:bodyPr>
          <a:lstStyle/>
          <a:p>
            <a:r>
              <a:rPr lang="en-GB" dirty="0"/>
              <a:t>If we want to add something to the list, but not append it to the end, we can use </a:t>
            </a:r>
            <a:r>
              <a:rPr lang="en-GB" dirty="0">
                <a:solidFill>
                  <a:schemeClr val="accent6"/>
                </a:solidFill>
                <a:latin typeface="Consolas" panose="020B0609020204030204" pitchFamily="49" charset="0"/>
              </a:rPr>
              <a:t>.insert()</a:t>
            </a:r>
          </a:p>
          <a:p>
            <a:pPr marL="0" indent="0">
              <a:buNone/>
            </a:pPr>
            <a:endParaRPr lang="en-GB" dirty="0">
              <a:solidFill>
                <a:schemeClr val="accent6"/>
              </a:solidFill>
              <a:latin typeface="Consolas" panose="020B0609020204030204" pitchFamily="49" charset="0"/>
            </a:endParaRPr>
          </a:p>
          <a:p>
            <a:pPr marL="0" indent="0">
              <a:buNone/>
            </a:pPr>
            <a:endParaRPr lang="en-GB" dirty="0">
              <a:solidFill>
                <a:schemeClr val="accent6"/>
              </a:solidFill>
              <a:latin typeface="Consolas" panose="020B0609020204030204" pitchFamily="49" charset="0"/>
            </a:endParaRPr>
          </a:p>
          <a:p>
            <a:pPr marL="0" indent="0">
              <a:buNone/>
            </a:pPr>
            <a:endParaRPr lang="en-GB" dirty="0">
              <a:solidFill>
                <a:schemeClr val="accent6"/>
              </a:solidFill>
              <a:latin typeface="Consolas" panose="020B0609020204030204" pitchFamily="49" charset="0"/>
            </a:endParaRPr>
          </a:p>
          <a:p>
            <a:endParaRPr lang="en-GB" dirty="0"/>
          </a:p>
          <a:p>
            <a:pPr marL="0" indent="0">
              <a:buNone/>
            </a:pPr>
            <a:endParaRPr lang="en-GB" dirty="0">
              <a:solidFill>
                <a:schemeClr val="accent6"/>
              </a:solidFill>
              <a:latin typeface="Consolas" panose="020B0609020204030204" pitchFamily="49" charset="0"/>
            </a:endParaRPr>
          </a:p>
          <a:p>
            <a:pPr marL="0" indent="0">
              <a:buNone/>
            </a:pPr>
            <a:endParaRPr lang="en-GB" dirty="0">
              <a:solidFill>
                <a:schemeClr val="accent6"/>
              </a:solidFill>
              <a:latin typeface="Consolas" panose="020B0609020204030204" pitchFamily="49" charset="0"/>
            </a:endParaRPr>
          </a:p>
        </p:txBody>
      </p:sp>
      <p:pic>
        <p:nvPicPr>
          <p:cNvPr id="5" name="Picture 5" descr="Graphical user interface, text, application&#10;&#10;Description automatically generated">
            <a:extLst>
              <a:ext uri="{FF2B5EF4-FFF2-40B4-BE49-F238E27FC236}">
                <a16:creationId xmlns:a16="http://schemas.microsoft.com/office/drawing/2014/main" id="{9168E44C-6382-2614-5EA1-196CB92109CC}"/>
              </a:ext>
            </a:extLst>
          </p:cNvPr>
          <p:cNvPicPr>
            <a:picLocks noChangeAspect="1"/>
          </p:cNvPicPr>
          <p:nvPr/>
        </p:nvPicPr>
        <p:blipFill>
          <a:blip r:embed="rId2"/>
          <a:stretch>
            <a:fillRect/>
          </a:stretch>
        </p:blipFill>
        <p:spPr>
          <a:xfrm>
            <a:off x="840059" y="2874947"/>
            <a:ext cx="9136565" cy="1043057"/>
          </a:xfrm>
          <a:prstGeom prst="rect">
            <a:avLst/>
          </a:prstGeom>
          <a:ln>
            <a:noFill/>
          </a:ln>
          <a:effectLst>
            <a:outerShdw blurRad="292100" dist="139700" dir="2700000" algn="tl" rotWithShape="0">
              <a:srgbClr val="333333">
                <a:alpha val="65000"/>
              </a:srgbClr>
            </a:outerShdw>
          </a:effectLst>
        </p:spPr>
      </p:pic>
      <p:sp>
        <p:nvSpPr>
          <p:cNvPr id="4" name="Rectangle: Rounded Corners 3">
            <a:extLst>
              <a:ext uri="{FF2B5EF4-FFF2-40B4-BE49-F238E27FC236}">
                <a16:creationId xmlns:a16="http://schemas.microsoft.com/office/drawing/2014/main" id="{5B8541B2-0560-4AFA-B784-068776592C08}"/>
              </a:ext>
            </a:extLst>
          </p:cNvPr>
          <p:cNvSpPr/>
          <p:nvPr/>
        </p:nvSpPr>
        <p:spPr>
          <a:xfrm>
            <a:off x="4984001" y="4053394"/>
            <a:ext cx="6455664" cy="804671"/>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Calibri body"/>
              </a:rPr>
              <a:t>It works like this:</a:t>
            </a:r>
          </a:p>
          <a:p>
            <a:r>
              <a:rPr lang="en-GB" sz="1400" dirty="0" err="1">
                <a:solidFill>
                  <a:schemeClr val="bg1"/>
                </a:solidFill>
                <a:latin typeface="Consolas" panose="020B0609020204030204" pitchFamily="49" charset="0"/>
              </a:rPr>
              <a:t>list.insert</a:t>
            </a:r>
            <a:r>
              <a:rPr lang="en-GB" sz="1400" dirty="0">
                <a:solidFill>
                  <a:schemeClr val="bg1"/>
                </a:solidFill>
                <a:latin typeface="Consolas" panose="020B0609020204030204" pitchFamily="49" charset="0"/>
              </a:rPr>
              <a:t>(position to insert item, item to be inserted)</a:t>
            </a:r>
          </a:p>
        </p:txBody>
      </p:sp>
    </p:spTree>
    <p:extLst>
      <p:ext uri="{BB962C8B-B14F-4D97-AF65-F5344CB8AC3E}">
        <p14:creationId xmlns:p14="http://schemas.microsoft.com/office/powerpoint/2010/main" val="667860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FEE1B-0B88-4499-8306-2A769BC19971}"/>
              </a:ext>
            </a:extLst>
          </p:cNvPr>
          <p:cNvSpPr>
            <a:spLocks noGrp="1"/>
          </p:cNvSpPr>
          <p:nvPr>
            <p:ph type="title"/>
          </p:nvPr>
        </p:nvSpPr>
        <p:spPr/>
        <p:txBody>
          <a:bodyPr/>
          <a:lstStyle/>
          <a:p>
            <a:r>
              <a:rPr lang="en-GB" dirty="0"/>
              <a:t>Python: Basics</a:t>
            </a:r>
          </a:p>
        </p:txBody>
      </p:sp>
      <p:sp>
        <p:nvSpPr>
          <p:cNvPr id="3" name="Content Placeholder 2">
            <a:extLst>
              <a:ext uri="{FF2B5EF4-FFF2-40B4-BE49-F238E27FC236}">
                <a16:creationId xmlns:a16="http://schemas.microsoft.com/office/drawing/2014/main" id="{862AFF26-0821-483C-9DCA-8553D75EBAE7}"/>
              </a:ext>
            </a:extLst>
          </p:cNvPr>
          <p:cNvSpPr>
            <a:spLocks noGrp="1"/>
          </p:cNvSpPr>
          <p:nvPr>
            <p:ph idx="1"/>
          </p:nvPr>
        </p:nvSpPr>
        <p:spPr/>
        <p:txBody>
          <a:bodyPr vert="horz" lIns="91440" tIns="45720" rIns="91440" bIns="45720" rtlCol="0" anchor="t">
            <a:normAutofit/>
          </a:bodyPr>
          <a:lstStyle/>
          <a:p>
            <a:r>
              <a:rPr lang="en-GB" dirty="0"/>
              <a:t>Case sensitive; primarily lower case</a:t>
            </a:r>
          </a:p>
          <a:p>
            <a:r>
              <a:rPr lang="en-GB" dirty="0"/>
              <a:t>Attempts to keep syntax simple to aid readability</a:t>
            </a:r>
          </a:p>
          <a:p>
            <a:pPr lvl="1"/>
            <a:r>
              <a:rPr lang="en-GB" dirty="0"/>
              <a:t>Uses indentation to separate blocks of code instead of brackets</a:t>
            </a:r>
          </a:p>
          <a:p>
            <a:pPr marL="1200150" lvl="2">
              <a:lnSpc>
                <a:spcPct val="100000"/>
              </a:lnSpc>
              <a:spcBef>
                <a:spcPts val="0"/>
              </a:spcBef>
              <a:buChar char="-"/>
            </a:pPr>
            <a:r>
              <a:rPr lang="en-GB" sz="1200" dirty="0">
                <a:latin typeface="Century Gothic"/>
              </a:rPr>
              <a:t>Simple is better than complex</a:t>
            </a:r>
            <a:endParaRPr lang="en-US" sz="1200">
              <a:latin typeface="Century Gothic"/>
            </a:endParaRPr>
          </a:p>
          <a:p>
            <a:pPr marL="1200150" lvl="2">
              <a:lnSpc>
                <a:spcPct val="100000"/>
              </a:lnSpc>
              <a:spcBef>
                <a:spcPts val="0"/>
              </a:spcBef>
              <a:buChar char="-"/>
            </a:pPr>
            <a:r>
              <a:rPr lang="en-GB" sz="1200" dirty="0">
                <a:latin typeface="Century Gothic"/>
              </a:rPr>
              <a:t>Complex is better than complicated</a:t>
            </a:r>
            <a:endParaRPr lang="en-US" sz="1200">
              <a:latin typeface="Century Gothic"/>
            </a:endParaRPr>
          </a:p>
          <a:p>
            <a:pPr marL="1200150" lvl="2">
              <a:lnSpc>
                <a:spcPct val="100000"/>
              </a:lnSpc>
              <a:spcBef>
                <a:spcPts val="0"/>
              </a:spcBef>
              <a:buChar char="-"/>
            </a:pPr>
            <a:r>
              <a:rPr lang="en-GB" sz="1200" dirty="0">
                <a:latin typeface="Century Gothic"/>
              </a:rPr>
              <a:t>If the implementation is difficult to explain, it’s a bad idea</a:t>
            </a:r>
          </a:p>
          <a:p>
            <a:r>
              <a:rPr lang="en-GB" dirty="0">
                <a:latin typeface="Century Gothic"/>
              </a:rPr>
              <a:t>Can be easily extended with the creation of new modules</a:t>
            </a:r>
          </a:p>
          <a:p>
            <a:r>
              <a:rPr lang="en-GB" b="1" dirty="0"/>
              <a:t>P</a:t>
            </a:r>
            <a:r>
              <a:rPr lang="en-GB" dirty="0"/>
              <a:t>ython </a:t>
            </a:r>
            <a:r>
              <a:rPr lang="en-GB" b="1" dirty="0"/>
              <a:t>E</a:t>
            </a:r>
            <a:r>
              <a:rPr lang="en-GB" dirty="0"/>
              <a:t>nhancement </a:t>
            </a:r>
            <a:r>
              <a:rPr lang="en-GB" b="1" dirty="0"/>
              <a:t>P</a:t>
            </a:r>
            <a:r>
              <a:rPr lang="en-GB" dirty="0"/>
              <a:t>roposals (</a:t>
            </a:r>
            <a:r>
              <a:rPr lang="en-GB" b="1" dirty="0"/>
              <a:t>PEPs</a:t>
            </a:r>
            <a:r>
              <a:rPr lang="en-GB" dirty="0"/>
              <a:t>) give the community their technical standards and release information on new features as the language continues to evolve</a:t>
            </a:r>
          </a:p>
          <a:p>
            <a:endParaRPr lang="en-GB" dirty="0"/>
          </a:p>
        </p:txBody>
      </p:sp>
      <p:pic>
        <p:nvPicPr>
          <p:cNvPr id="7" name="Google Shape;136;p4" descr="C:\Users\Mark\AppData\Local\Microsoft\Windows\INetCache\IE\CKKH7K99\Python.svg[1].png">
            <a:extLst>
              <a:ext uri="{FF2B5EF4-FFF2-40B4-BE49-F238E27FC236}">
                <a16:creationId xmlns:a16="http://schemas.microsoft.com/office/drawing/2014/main" id="{A100E23E-B6CF-42C7-B16D-DCBCBF43063C}"/>
              </a:ext>
            </a:extLst>
          </p:cNvPr>
          <p:cNvPicPr preferRelativeResize="0"/>
          <p:nvPr/>
        </p:nvPicPr>
        <p:blipFill rotWithShape="1">
          <a:blip r:embed="rId2">
            <a:alphaModFix/>
          </a:blip>
          <a:srcRect/>
          <a:stretch/>
        </p:blipFill>
        <p:spPr>
          <a:xfrm>
            <a:off x="10011141" y="483697"/>
            <a:ext cx="1029014" cy="1088418"/>
          </a:xfrm>
          <a:prstGeom prst="rect">
            <a:avLst/>
          </a:prstGeom>
          <a:noFill/>
          <a:ln>
            <a:noFill/>
          </a:ln>
        </p:spPr>
      </p:pic>
    </p:spTree>
    <p:extLst>
      <p:ext uri="{BB962C8B-B14F-4D97-AF65-F5344CB8AC3E}">
        <p14:creationId xmlns:p14="http://schemas.microsoft.com/office/powerpoint/2010/main" val="22888776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627D-4062-45FB-8CE6-1DBA572A2875}"/>
              </a:ext>
            </a:extLst>
          </p:cNvPr>
          <p:cNvSpPr>
            <a:spLocks noGrp="1"/>
          </p:cNvSpPr>
          <p:nvPr>
            <p:ph type="title"/>
          </p:nvPr>
        </p:nvSpPr>
        <p:spPr/>
        <p:txBody>
          <a:bodyPr/>
          <a:lstStyle/>
          <a:p>
            <a:r>
              <a:rPr lang="en-GB" dirty="0"/>
              <a:t>Lists: Removing Items</a:t>
            </a:r>
          </a:p>
        </p:txBody>
      </p:sp>
      <p:sp>
        <p:nvSpPr>
          <p:cNvPr id="3" name="Content Placeholder 2">
            <a:extLst>
              <a:ext uri="{FF2B5EF4-FFF2-40B4-BE49-F238E27FC236}">
                <a16:creationId xmlns:a16="http://schemas.microsoft.com/office/drawing/2014/main" id="{699B165F-9E46-46D4-8506-41C055D8BD69}"/>
              </a:ext>
            </a:extLst>
          </p:cNvPr>
          <p:cNvSpPr>
            <a:spLocks noGrp="1"/>
          </p:cNvSpPr>
          <p:nvPr>
            <p:ph idx="1"/>
          </p:nvPr>
        </p:nvSpPr>
        <p:spPr>
          <a:xfrm>
            <a:off x="838200" y="1825625"/>
            <a:ext cx="10515600" cy="2443202"/>
          </a:xfrm>
        </p:spPr>
        <p:txBody>
          <a:bodyPr vert="horz" lIns="91440" tIns="45720" rIns="91440" bIns="45720" rtlCol="0" anchor="t">
            <a:normAutofit/>
          </a:bodyPr>
          <a:lstStyle/>
          <a:p>
            <a:r>
              <a:rPr lang="en-GB" dirty="0"/>
              <a:t>There’s a couple of ways to do this…</a:t>
            </a:r>
          </a:p>
          <a:p>
            <a:endParaRPr lang="en-GB" dirty="0"/>
          </a:p>
          <a:p>
            <a:r>
              <a:rPr lang="en-GB" dirty="0"/>
              <a:t>We can use </a:t>
            </a:r>
            <a:r>
              <a:rPr lang="en-GB" dirty="0">
                <a:solidFill>
                  <a:schemeClr val="accent6"/>
                </a:solidFill>
                <a:latin typeface="Consolas" panose="020B0609020204030204" pitchFamily="49" charset="0"/>
              </a:rPr>
              <a:t>.pop() </a:t>
            </a:r>
            <a:r>
              <a:rPr lang="en-GB" dirty="0"/>
              <a:t>to remove the last item of a list, but usefully this </a:t>
            </a:r>
            <a:r>
              <a:rPr lang="en-GB" i="1" dirty="0"/>
              <a:t>method</a:t>
            </a:r>
            <a:r>
              <a:rPr lang="en-GB" dirty="0"/>
              <a:t> returns the item to the output</a:t>
            </a:r>
          </a:p>
          <a:p>
            <a:endParaRPr lang="en-GB" dirty="0"/>
          </a:p>
          <a:p>
            <a:r>
              <a:rPr lang="en-GB" dirty="0"/>
              <a:t>What does that mean?</a:t>
            </a:r>
          </a:p>
          <a:p>
            <a:pPr marL="0" indent="0">
              <a:buNone/>
            </a:pPr>
            <a:endParaRPr lang="en-GB" dirty="0"/>
          </a:p>
          <a:p>
            <a:pPr marL="0" indent="0">
              <a:buNone/>
            </a:pPr>
            <a:endParaRPr lang="en-GB" dirty="0">
              <a:solidFill>
                <a:schemeClr val="accent6"/>
              </a:solidFill>
              <a:latin typeface="Consolas" panose="020B0609020204030204" pitchFamily="49" charset="0"/>
            </a:endParaRPr>
          </a:p>
          <a:p>
            <a:pPr marL="0" indent="0">
              <a:buNone/>
            </a:pPr>
            <a:endParaRPr lang="en-GB" dirty="0">
              <a:solidFill>
                <a:schemeClr val="accent6"/>
              </a:solidFill>
              <a:latin typeface="Consolas" panose="020B0609020204030204" pitchFamily="49" charset="0"/>
            </a:endParaRPr>
          </a:p>
          <a:p>
            <a:pPr marL="0" indent="0">
              <a:buNone/>
            </a:pPr>
            <a:endParaRPr lang="en-GB" dirty="0"/>
          </a:p>
        </p:txBody>
      </p:sp>
      <p:pic>
        <p:nvPicPr>
          <p:cNvPr id="4" name="Picture 4" descr="Graphical user interface, text, application, email&#10;&#10;Description automatically generated">
            <a:extLst>
              <a:ext uri="{FF2B5EF4-FFF2-40B4-BE49-F238E27FC236}">
                <a16:creationId xmlns:a16="http://schemas.microsoft.com/office/drawing/2014/main" id="{54F67726-1635-10B0-AF09-80234135F2DB}"/>
              </a:ext>
            </a:extLst>
          </p:cNvPr>
          <p:cNvPicPr>
            <a:picLocks noChangeAspect="1"/>
          </p:cNvPicPr>
          <p:nvPr/>
        </p:nvPicPr>
        <p:blipFill>
          <a:blip r:embed="rId2"/>
          <a:stretch>
            <a:fillRect/>
          </a:stretch>
        </p:blipFill>
        <p:spPr>
          <a:xfrm>
            <a:off x="840059" y="4531444"/>
            <a:ext cx="9136565" cy="16144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824574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E4E6B-CCE1-45C4-92B7-DC3D18CD34F1}"/>
              </a:ext>
            </a:extLst>
          </p:cNvPr>
          <p:cNvSpPr>
            <a:spLocks noGrp="1"/>
          </p:cNvSpPr>
          <p:nvPr>
            <p:ph type="title"/>
          </p:nvPr>
        </p:nvSpPr>
        <p:spPr/>
        <p:txBody>
          <a:bodyPr/>
          <a:lstStyle/>
          <a:p>
            <a:r>
              <a:rPr lang="en-GB" dirty="0"/>
              <a:t>Lists: Removing Items</a:t>
            </a:r>
          </a:p>
        </p:txBody>
      </p:sp>
      <p:sp>
        <p:nvSpPr>
          <p:cNvPr id="3" name="Content Placeholder 2">
            <a:extLst>
              <a:ext uri="{FF2B5EF4-FFF2-40B4-BE49-F238E27FC236}">
                <a16:creationId xmlns:a16="http://schemas.microsoft.com/office/drawing/2014/main" id="{BEC78838-4FE4-4774-ACBA-8FF7317F7C8E}"/>
              </a:ext>
            </a:extLst>
          </p:cNvPr>
          <p:cNvSpPr>
            <a:spLocks noGrp="1"/>
          </p:cNvSpPr>
          <p:nvPr>
            <p:ph idx="1"/>
          </p:nvPr>
        </p:nvSpPr>
        <p:spPr/>
        <p:txBody>
          <a:bodyPr vert="horz" lIns="91440" tIns="45720" rIns="91440" bIns="45720" rtlCol="0" anchor="t">
            <a:normAutofit/>
          </a:bodyPr>
          <a:lstStyle/>
          <a:p>
            <a:r>
              <a:rPr lang="en-GB" dirty="0"/>
              <a:t>It means we can use it whilst it’s being removed by assigning it to a variable</a:t>
            </a:r>
          </a:p>
          <a:p>
            <a:pPr marL="0" indent="0">
              <a:buNone/>
            </a:pPr>
            <a:endParaRPr lang="en-GB" dirty="0"/>
          </a:p>
          <a:p>
            <a:pPr marL="0" indent="0">
              <a:buNone/>
            </a:pPr>
            <a:endParaRPr lang="en-GB" dirty="0">
              <a:solidFill>
                <a:schemeClr val="accent6"/>
              </a:solidFill>
              <a:latin typeface="Consolas" panose="020B0609020204030204" pitchFamily="49" charset="0"/>
            </a:endParaRPr>
          </a:p>
          <a:p>
            <a:pPr marL="0" indent="0">
              <a:buNone/>
            </a:pPr>
            <a:endParaRPr lang="en-GB" dirty="0"/>
          </a:p>
          <a:p>
            <a:endParaRPr lang="en-GB" dirty="0">
              <a:latin typeface="Century Gothic"/>
            </a:endParaRPr>
          </a:p>
          <a:p>
            <a:r>
              <a:rPr lang="en-GB" dirty="0">
                <a:latin typeface="Century Gothic"/>
              </a:rPr>
              <a:t>Using indexing we can choose a specific item by providing the offset…</a:t>
            </a:r>
          </a:p>
          <a:p>
            <a:pPr marL="0" indent="0">
              <a:buNone/>
            </a:pPr>
            <a:endParaRPr lang="en-GB" dirty="0"/>
          </a:p>
          <a:p>
            <a:pPr marL="0" indent="0">
              <a:buNone/>
            </a:pPr>
            <a:endParaRPr lang="en-GB" dirty="0">
              <a:solidFill>
                <a:schemeClr val="accent6"/>
              </a:solidFill>
              <a:latin typeface="Consolas"/>
            </a:endParaRPr>
          </a:p>
        </p:txBody>
      </p:sp>
      <p:pic>
        <p:nvPicPr>
          <p:cNvPr id="5" name="Picture 5" descr="Graphical user interface, text, application&#10;&#10;Description automatically generated">
            <a:extLst>
              <a:ext uri="{FF2B5EF4-FFF2-40B4-BE49-F238E27FC236}">
                <a16:creationId xmlns:a16="http://schemas.microsoft.com/office/drawing/2014/main" id="{CFB13EEC-F0B7-33E2-23F8-E4E83968BC9B}"/>
              </a:ext>
            </a:extLst>
          </p:cNvPr>
          <p:cNvPicPr>
            <a:picLocks noChangeAspect="1"/>
          </p:cNvPicPr>
          <p:nvPr/>
        </p:nvPicPr>
        <p:blipFill>
          <a:blip r:embed="rId2"/>
          <a:stretch>
            <a:fillRect/>
          </a:stretch>
        </p:blipFill>
        <p:spPr>
          <a:xfrm>
            <a:off x="840059" y="2352270"/>
            <a:ext cx="9136565" cy="1047630"/>
          </a:xfrm>
          <a:prstGeom prst="rect">
            <a:avLst/>
          </a:prstGeom>
          <a:ln>
            <a:noFill/>
          </a:ln>
          <a:effectLst>
            <a:outerShdw blurRad="292100" dist="139700" dir="2700000" algn="tl" rotWithShape="0">
              <a:srgbClr val="333333">
                <a:alpha val="65000"/>
              </a:srgbClr>
            </a:outerShdw>
          </a:effectLst>
        </p:spPr>
      </p:pic>
      <p:pic>
        <p:nvPicPr>
          <p:cNvPr id="6" name="Picture 6" descr="Text&#10;&#10;Description automatically generated">
            <a:extLst>
              <a:ext uri="{FF2B5EF4-FFF2-40B4-BE49-F238E27FC236}">
                <a16:creationId xmlns:a16="http://schemas.microsoft.com/office/drawing/2014/main" id="{F2131E14-E3EB-A5DC-49AA-40DA7CB1CC31}"/>
              </a:ext>
            </a:extLst>
          </p:cNvPr>
          <p:cNvPicPr>
            <a:picLocks noChangeAspect="1"/>
          </p:cNvPicPr>
          <p:nvPr/>
        </p:nvPicPr>
        <p:blipFill>
          <a:blip r:embed="rId3"/>
          <a:stretch>
            <a:fillRect/>
          </a:stretch>
        </p:blipFill>
        <p:spPr>
          <a:xfrm>
            <a:off x="793596" y="4516392"/>
            <a:ext cx="9136565" cy="1049777"/>
          </a:xfrm>
          <a:prstGeom prst="rect">
            <a:avLst/>
          </a:prstGeom>
          <a:ln>
            <a:noFill/>
          </a:ln>
          <a:effectLst>
            <a:outerShdw blurRad="292100" dist="139700" dir="2700000" algn="tl" rotWithShape="0">
              <a:srgbClr val="333333">
                <a:alpha val="65000"/>
              </a:srgbClr>
            </a:outerShdw>
          </a:effectLst>
        </p:spPr>
      </p:pic>
      <p:sp>
        <p:nvSpPr>
          <p:cNvPr id="4" name="Rectangle: Rounded Corners 3">
            <a:extLst>
              <a:ext uri="{FF2B5EF4-FFF2-40B4-BE49-F238E27FC236}">
                <a16:creationId xmlns:a16="http://schemas.microsoft.com/office/drawing/2014/main" id="{A3B627E2-4308-4ACF-A76C-6073F0CE332B}"/>
              </a:ext>
            </a:extLst>
          </p:cNvPr>
          <p:cNvSpPr/>
          <p:nvPr/>
        </p:nvSpPr>
        <p:spPr>
          <a:xfrm>
            <a:off x="8794941" y="4671153"/>
            <a:ext cx="2203531" cy="737544"/>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err="1">
                <a:solidFill>
                  <a:schemeClr val="bg1"/>
                </a:solidFill>
              </a:rPr>
              <a:t>object.function</a:t>
            </a:r>
            <a:r>
              <a:rPr lang="en-GB" sz="1400" dirty="0">
                <a:solidFill>
                  <a:schemeClr val="bg1"/>
                </a:solidFill>
              </a:rPr>
              <a:t>(argument)</a:t>
            </a:r>
          </a:p>
        </p:txBody>
      </p:sp>
    </p:spTree>
    <p:extLst>
      <p:ext uri="{BB962C8B-B14F-4D97-AF65-F5344CB8AC3E}">
        <p14:creationId xmlns:p14="http://schemas.microsoft.com/office/powerpoint/2010/main" val="3361948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596C9-EA16-462B-B0E6-B9C34F114FFC}"/>
              </a:ext>
            </a:extLst>
          </p:cNvPr>
          <p:cNvSpPr>
            <a:spLocks noGrp="1"/>
          </p:cNvSpPr>
          <p:nvPr>
            <p:ph type="title"/>
          </p:nvPr>
        </p:nvSpPr>
        <p:spPr/>
        <p:txBody>
          <a:bodyPr/>
          <a:lstStyle/>
          <a:p>
            <a:r>
              <a:rPr lang="en-GB" dirty="0"/>
              <a:t>Lists: Removing Items</a:t>
            </a:r>
          </a:p>
        </p:txBody>
      </p:sp>
      <p:sp>
        <p:nvSpPr>
          <p:cNvPr id="3" name="Content Placeholder 2">
            <a:extLst>
              <a:ext uri="{FF2B5EF4-FFF2-40B4-BE49-F238E27FC236}">
                <a16:creationId xmlns:a16="http://schemas.microsoft.com/office/drawing/2014/main" id="{4DBD3584-0302-4071-B74C-8D22F41C75FA}"/>
              </a:ext>
            </a:extLst>
          </p:cNvPr>
          <p:cNvSpPr>
            <a:spLocks noGrp="1"/>
          </p:cNvSpPr>
          <p:nvPr>
            <p:ph idx="1"/>
          </p:nvPr>
        </p:nvSpPr>
        <p:spPr>
          <a:xfrm>
            <a:off x="838200" y="1825625"/>
            <a:ext cx="10515600" cy="2015738"/>
          </a:xfrm>
        </p:spPr>
        <p:txBody>
          <a:bodyPr vert="horz" lIns="91440" tIns="45720" rIns="91440" bIns="45720" rtlCol="0" anchor="t">
            <a:normAutofit/>
          </a:bodyPr>
          <a:lstStyle/>
          <a:p>
            <a:r>
              <a:rPr lang="en-GB" sz="1800" dirty="0">
                <a:latin typeface="Century Gothic"/>
              </a:rPr>
              <a:t>Additionally, there’s the aptly named </a:t>
            </a:r>
            <a:r>
              <a:rPr lang="en-GB" sz="1800" dirty="0">
                <a:solidFill>
                  <a:schemeClr val="accent6"/>
                </a:solidFill>
                <a:latin typeface="Century Gothic"/>
              </a:rPr>
              <a:t>.remove() </a:t>
            </a:r>
            <a:r>
              <a:rPr lang="en-GB" sz="1800" dirty="0">
                <a:latin typeface="Century Gothic"/>
              </a:rPr>
              <a:t>method…</a:t>
            </a:r>
          </a:p>
          <a:p>
            <a:endParaRPr lang="en-GB" sz="1800" dirty="0"/>
          </a:p>
          <a:p>
            <a:r>
              <a:rPr lang="en-GB" sz="1800" dirty="0">
                <a:latin typeface="Century Gothic"/>
              </a:rPr>
              <a:t>This method removes items by the given value</a:t>
            </a:r>
          </a:p>
          <a:p>
            <a:endParaRPr lang="en-GB" sz="1800" dirty="0"/>
          </a:p>
          <a:p>
            <a:r>
              <a:rPr lang="en-GB" sz="1800" dirty="0">
                <a:latin typeface="Century Gothic"/>
              </a:rPr>
              <a:t>There’s not much left on the list so we’ll redefine it…</a:t>
            </a:r>
          </a:p>
          <a:p>
            <a:pPr marL="0" indent="0">
              <a:buNone/>
            </a:pPr>
            <a:endParaRPr lang="en-GB" dirty="0"/>
          </a:p>
          <a:p>
            <a:pPr marL="0" indent="0">
              <a:buNone/>
            </a:pPr>
            <a:endParaRPr lang="en-GB" dirty="0">
              <a:solidFill>
                <a:schemeClr val="accent6"/>
              </a:solidFill>
              <a:latin typeface="Consolas" panose="020B0609020204030204" pitchFamily="49" charset="0"/>
            </a:endParaRPr>
          </a:p>
          <a:p>
            <a:pPr marL="0" indent="0">
              <a:buNone/>
            </a:pPr>
            <a:endParaRPr lang="en-GB" dirty="0"/>
          </a:p>
        </p:txBody>
      </p:sp>
      <p:pic>
        <p:nvPicPr>
          <p:cNvPr id="4" name="Picture 4" descr="Graphical user interface, text, application&#10;&#10;Description automatically generated">
            <a:extLst>
              <a:ext uri="{FF2B5EF4-FFF2-40B4-BE49-F238E27FC236}">
                <a16:creationId xmlns:a16="http://schemas.microsoft.com/office/drawing/2014/main" id="{22A7C62C-4E47-4B2F-1D8A-1339DF3E193B}"/>
              </a:ext>
            </a:extLst>
          </p:cNvPr>
          <p:cNvPicPr>
            <a:picLocks noChangeAspect="1"/>
          </p:cNvPicPr>
          <p:nvPr/>
        </p:nvPicPr>
        <p:blipFill>
          <a:blip r:embed="rId2"/>
          <a:stretch>
            <a:fillRect/>
          </a:stretch>
        </p:blipFill>
        <p:spPr>
          <a:xfrm>
            <a:off x="916816" y="3845758"/>
            <a:ext cx="9145858" cy="1212392"/>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3E8041AA-9EA9-6475-AF55-83B19BE063A2}"/>
              </a:ext>
            </a:extLst>
          </p:cNvPr>
          <p:cNvSpPr txBox="1"/>
          <p:nvPr/>
        </p:nvSpPr>
        <p:spPr>
          <a:xfrm>
            <a:off x="840059" y="5272668"/>
            <a:ext cx="10511882" cy="12454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GB" dirty="0">
                <a:latin typeface="Century Gothic"/>
                <a:ea typeface="+mn-lt"/>
                <a:cs typeface="+mn-lt"/>
              </a:rPr>
              <a:t>As you can see, ‘bread’ is still there. </a:t>
            </a:r>
            <a:r>
              <a:rPr lang="en-GB" dirty="0">
                <a:solidFill>
                  <a:schemeClr val="accent6"/>
                </a:solidFill>
                <a:latin typeface="Century Gothic"/>
              </a:rPr>
              <a:t>.remove() </a:t>
            </a:r>
            <a:r>
              <a:rPr lang="en-GB" dirty="0">
                <a:latin typeface="Century Gothic"/>
                <a:ea typeface="+mn-lt"/>
                <a:cs typeface="+mn-lt"/>
              </a:rPr>
              <a:t>only removes the first item it encounters that matches the argument, not duplicates</a:t>
            </a:r>
            <a:endParaRPr lang="en-US">
              <a:latin typeface="Century Gothic"/>
              <a:ea typeface="+mn-lt"/>
              <a:cs typeface="+mn-lt"/>
            </a:endParaRPr>
          </a:p>
          <a:p>
            <a:pPr marL="285750" indent="-285750">
              <a:lnSpc>
                <a:spcPct val="90000"/>
              </a:lnSpc>
              <a:spcBef>
                <a:spcPts val="1000"/>
              </a:spcBef>
              <a:buFont typeface="Arial"/>
              <a:buChar char="•"/>
            </a:pPr>
            <a:r>
              <a:rPr lang="en-GB" dirty="0">
                <a:latin typeface="Century Gothic"/>
                <a:ea typeface="+mn-lt"/>
                <a:cs typeface="+mn-lt"/>
              </a:rPr>
              <a:t>Attempting to remove an item not in the list will produce an error </a:t>
            </a:r>
            <a:endParaRPr lang="en-US">
              <a:latin typeface="Century Gothic"/>
              <a:ea typeface="+mn-lt"/>
              <a:cs typeface="+mn-lt"/>
            </a:endParaRPr>
          </a:p>
          <a:p>
            <a:pPr algn="l"/>
            <a:endParaRPr lang="en-GB" dirty="0">
              <a:latin typeface="Century Gothic"/>
              <a:cs typeface="Calibri"/>
            </a:endParaRPr>
          </a:p>
        </p:txBody>
      </p:sp>
    </p:spTree>
    <p:extLst>
      <p:ext uri="{BB962C8B-B14F-4D97-AF65-F5344CB8AC3E}">
        <p14:creationId xmlns:p14="http://schemas.microsoft.com/office/powerpoint/2010/main" val="3822588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6498E-008D-4D26-94FE-74F14174126C}"/>
              </a:ext>
            </a:extLst>
          </p:cNvPr>
          <p:cNvSpPr>
            <a:spLocks noGrp="1"/>
          </p:cNvSpPr>
          <p:nvPr>
            <p:ph type="title"/>
          </p:nvPr>
        </p:nvSpPr>
        <p:spPr/>
        <p:txBody>
          <a:bodyPr/>
          <a:lstStyle/>
          <a:p>
            <a:r>
              <a:rPr lang="en-GB" dirty="0"/>
              <a:t>Variables: Assignment</a:t>
            </a:r>
          </a:p>
        </p:txBody>
      </p:sp>
      <p:sp>
        <p:nvSpPr>
          <p:cNvPr id="3" name="Content Placeholder 2">
            <a:extLst>
              <a:ext uri="{FF2B5EF4-FFF2-40B4-BE49-F238E27FC236}">
                <a16:creationId xmlns:a16="http://schemas.microsoft.com/office/drawing/2014/main" id="{6A68E400-A88A-4DF7-AE15-3C9EA73B6E22}"/>
              </a:ext>
            </a:extLst>
          </p:cNvPr>
          <p:cNvSpPr>
            <a:spLocks noGrp="1"/>
          </p:cNvSpPr>
          <p:nvPr>
            <p:ph idx="1"/>
          </p:nvPr>
        </p:nvSpPr>
        <p:spPr>
          <a:xfrm>
            <a:off x="838200" y="1825625"/>
            <a:ext cx="10515600" cy="751933"/>
          </a:xfrm>
        </p:spPr>
        <p:txBody>
          <a:bodyPr vert="horz" lIns="91440" tIns="45720" rIns="91440" bIns="45720" rtlCol="0" anchor="t">
            <a:normAutofit/>
          </a:bodyPr>
          <a:lstStyle/>
          <a:p>
            <a:pPr>
              <a:defRPr/>
            </a:pPr>
            <a:r>
              <a:rPr lang="en-GB" dirty="0"/>
              <a:t>We said earlier that variable names are just references to a value in memory, assignment does not copy a value. </a:t>
            </a:r>
          </a:p>
          <a:p>
            <a:pPr>
              <a:buNone/>
              <a:defRPr/>
            </a:pPr>
            <a:endParaRPr lang="en-GB" dirty="0">
              <a:solidFill>
                <a:schemeClr val="accent6"/>
              </a:solidFill>
              <a:latin typeface="Consolas" panose="020B0609020204030204" pitchFamily="49" charset="0"/>
              <a:cs typeface="Courier New" pitchFamily="49" charset="0"/>
            </a:endParaRPr>
          </a:p>
          <a:p>
            <a:pPr>
              <a:buNone/>
              <a:defRPr/>
            </a:pPr>
            <a:endParaRPr lang="en-GB" dirty="0">
              <a:solidFill>
                <a:schemeClr val="accent6"/>
              </a:solidFill>
              <a:latin typeface="Courier New" pitchFamily="49" charset="0"/>
              <a:cs typeface="Courier New" pitchFamily="49" charset="0"/>
            </a:endParaRPr>
          </a:p>
          <a:p>
            <a:pPr>
              <a:defRPr/>
            </a:pPr>
            <a:endParaRPr lang="en-GB" dirty="0">
              <a:solidFill>
                <a:srgbClr val="000000"/>
              </a:solidFill>
              <a:latin typeface="Century Gothic"/>
              <a:cs typeface="Courier New" pitchFamily="49" charset="0"/>
            </a:endParaRPr>
          </a:p>
          <a:p>
            <a:endParaRPr lang="en-GB" dirty="0"/>
          </a:p>
        </p:txBody>
      </p:sp>
      <p:sp>
        <p:nvSpPr>
          <p:cNvPr id="7" name="TextBox 6">
            <a:extLst>
              <a:ext uri="{FF2B5EF4-FFF2-40B4-BE49-F238E27FC236}">
                <a16:creationId xmlns:a16="http://schemas.microsoft.com/office/drawing/2014/main" id="{233CB374-848E-1F19-B5A6-31C497AF895C}"/>
              </a:ext>
            </a:extLst>
          </p:cNvPr>
          <p:cNvSpPr txBox="1"/>
          <p:nvPr/>
        </p:nvSpPr>
        <p:spPr>
          <a:xfrm>
            <a:off x="834250" y="4272543"/>
            <a:ext cx="10511882" cy="13737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GB" dirty="0">
                <a:latin typeface="Century Gothic"/>
                <a:ea typeface="+mn-lt"/>
                <a:cs typeface="+mn-lt"/>
              </a:rPr>
              <a:t>What does b now equal?</a:t>
            </a:r>
            <a:endParaRPr lang="en-US">
              <a:latin typeface="Century Gothic"/>
              <a:ea typeface="+mn-lt"/>
              <a:cs typeface="+mn-lt"/>
            </a:endParaRPr>
          </a:p>
          <a:p>
            <a:pPr marL="228600" indent="-228600">
              <a:lnSpc>
                <a:spcPct val="90000"/>
              </a:lnSpc>
              <a:spcBef>
                <a:spcPts val="1000"/>
              </a:spcBef>
            </a:pPr>
            <a:endParaRPr lang="en-GB" dirty="0">
              <a:solidFill>
                <a:schemeClr val="accent6"/>
              </a:solidFill>
              <a:latin typeface="Century Gothic"/>
              <a:ea typeface="+mn-lt"/>
              <a:cs typeface="+mn-lt"/>
            </a:endParaRPr>
          </a:p>
          <a:p>
            <a:pPr marL="285750" indent="-285750">
              <a:lnSpc>
                <a:spcPct val="90000"/>
              </a:lnSpc>
              <a:spcBef>
                <a:spcPts val="1000"/>
              </a:spcBef>
              <a:buFont typeface="Arial"/>
              <a:buChar char="•"/>
            </a:pPr>
            <a:endParaRPr lang="en-GB" dirty="0">
              <a:latin typeface="Century Gothic"/>
            </a:endParaRPr>
          </a:p>
          <a:p>
            <a:pPr algn="l"/>
            <a:endParaRPr lang="en-GB" dirty="0">
              <a:latin typeface="Century Gothic"/>
              <a:cs typeface="Calibri"/>
            </a:endParaRPr>
          </a:p>
        </p:txBody>
      </p:sp>
      <p:pic>
        <p:nvPicPr>
          <p:cNvPr id="8" name="Picture 8" descr="A picture containing rectangle&#10;&#10;Description automatically generated">
            <a:extLst>
              <a:ext uri="{FF2B5EF4-FFF2-40B4-BE49-F238E27FC236}">
                <a16:creationId xmlns:a16="http://schemas.microsoft.com/office/drawing/2014/main" id="{C49D6A28-8A74-BE6A-088E-FA954CCD51BF}"/>
              </a:ext>
            </a:extLst>
          </p:cNvPr>
          <p:cNvPicPr>
            <a:picLocks noChangeAspect="1"/>
          </p:cNvPicPr>
          <p:nvPr/>
        </p:nvPicPr>
        <p:blipFill>
          <a:blip r:embed="rId2"/>
          <a:stretch>
            <a:fillRect/>
          </a:stretch>
        </p:blipFill>
        <p:spPr>
          <a:xfrm>
            <a:off x="840059" y="2706455"/>
            <a:ext cx="9136565" cy="1417211"/>
          </a:xfrm>
          <a:prstGeom prst="rect">
            <a:avLst/>
          </a:prstGeom>
          <a:ln>
            <a:noFill/>
          </a:ln>
          <a:effectLst>
            <a:outerShdw blurRad="292100" dist="139700" dir="2700000" algn="tl" rotWithShape="0">
              <a:srgbClr val="333333">
                <a:alpha val="65000"/>
              </a:srgbClr>
            </a:outerShdw>
          </a:effectLst>
        </p:spPr>
      </p:pic>
      <p:pic>
        <p:nvPicPr>
          <p:cNvPr id="9" name="Picture 9" descr="A picture containing text&#10;&#10;Description automatically generated">
            <a:extLst>
              <a:ext uri="{FF2B5EF4-FFF2-40B4-BE49-F238E27FC236}">
                <a16:creationId xmlns:a16="http://schemas.microsoft.com/office/drawing/2014/main" id="{F39627E8-1586-3836-C2BF-7837A32CEF73}"/>
              </a:ext>
            </a:extLst>
          </p:cNvPr>
          <p:cNvPicPr>
            <a:picLocks noChangeAspect="1"/>
          </p:cNvPicPr>
          <p:nvPr/>
        </p:nvPicPr>
        <p:blipFill>
          <a:blip r:embed="rId3"/>
          <a:stretch>
            <a:fillRect/>
          </a:stretch>
        </p:blipFill>
        <p:spPr>
          <a:xfrm>
            <a:off x="840059" y="4740076"/>
            <a:ext cx="9136565" cy="862604"/>
          </a:xfrm>
          <a:prstGeom prst="rect">
            <a:avLst/>
          </a:prstGeom>
          <a:ln>
            <a:noFill/>
          </a:ln>
          <a:effectLst>
            <a:outerShdw blurRad="292100" dist="139700" dir="2700000" algn="tl" rotWithShape="0">
              <a:srgbClr val="333333">
                <a:alpha val="65000"/>
              </a:srgbClr>
            </a:outerShdw>
          </a:effectLst>
        </p:spPr>
      </p:pic>
      <p:grpSp>
        <p:nvGrpSpPr>
          <p:cNvPr id="11" name="Group 10">
            <a:extLst>
              <a:ext uri="{FF2B5EF4-FFF2-40B4-BE49-F238E27FC236}">
                <a16:creationId xmlns:a16="http://schemas.microsoft.com/office/drawing/2014/main" id="{AE8D1091-F1AA-86F0-61D1-9C883FE7642C}"/>
              </a:ext>
            </a:extLst>
          </p:cNvPr>
          <p:cNvGrpSpPr/>
          <p:nvPr/>
        </p:nvGrpSpPr>
        <p:grpSpPr>
          <a:xfrm>
            <a:off x="837735" y="2285395"/>
            <a:ext cx="10623030" cy="4334480"/>
            <a:chOff x="837735" y="2285395"/>
            <a:chExt cx="10623030" cy="4334480"/>
          </a:xfrm>
        </p:grpSpPr>
        <p:pic>
          <p:nvPicPr>
            <p:cNvPr id="4" name="Picture 3">
              <a:extLst>
                <a:ext uri="{FF2B5EF4-FFF2-40B4-BE49-F238E27FC236}">
                  <a16:creationId xmlns:a16="http://schemas.microsoft.com/office/drawing/2014/main" id="{84ECE00D-552E-4D08-874B-4BE17C2D41DE}"/>
                </a:ext>
              </a:extLst>
            </p:cNvPr>
            <p:cNvPicPr>
              <a:picLocks noChangeAspect="1"/>
            </p:cNvPicPr>
            <p:nvPr/>
          </p:nvPicPr>
          <p:blipFill>
            <a:blip r:embed="rId4"/>
            <a:stretch>
              <a:fillRect/>
            </a:stretch>
          </p:blipFill>
          <p:spPr>
            <a:xfrm>
              <a:off x="8812445" y="2285395"/>
              <a:ext cx="2648320" cy="4334480"/>
            </a:xfrm>
            <a:prstGeom prst="rect">
              <a:avLst/>
            </a:prstGeom>
            <a:solidFill>
              <a:schemeClr val="accent1">
                <a:lumMod val="60000"/>
                <a:lumOff val="40000"/>
              </a:schemeClr>
            </a:solidFill>
            <a:effectLst>
              <a:outerShdw blurRad="292100" dist="139700" dir="8100000" algn="tr" rotWithShape="0">
                <a:prstClr val="black">
                  <a:alpha val="65000"/>
                </a:prstClr>
              </a:outerShdw>
            </a:effectLst>
          </p:spPr>
        </p:pic>
        <p:sp>
          <p:nvSpPr>
            <p:cNvPr id="10" name="TextBox 9">
              <a:extLst>
                <a:ext uri="{FF2B5EF4-FFF2-40B4-BE49-F238E27FC236}">
                  <a16:creationId xmlns:a16="http://schemas.microsoft.com/office/drawing/2014/main" id="{62957619-AC88-3C34-AE93-BF59CD491F1D}"/>
                </a:ext>
              </a:extLst>
            </p:cNvPr>
            <p:cNvSpPr txBox="1"/>
            <p:nvPr/>
          </p:nvSpPr>
          <p:spPr>
            <a:xfrm>
              <a:off x="837735" y="593012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Century Gothic"/>
                </a:rPr>
                <a:t>Lists are mutable!</a:t>
              </a:r>
            </a:p>
          </p:txBody>
        </p:sp>
      </p:grpSp>
    </p:spTree>
    <p:extLst>
      <p:ext uri="{BB962C8B-B14F-4D97-AF65-F5344CB8AC3E}">
        <p14:creationId xmlns:p14="http://schemas.microsoft.com/office/powerpoint/2010/main" val="73533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05CD72-4F90-41E0-8BAF-694112C8F313}"/>
              </a:ext>
            </a:extLst>
          </p:cNvPr>
          <p:cNvSpPr>
            <a:spLocks noGrp="1"/>
          </p:cNvSpPr>
          <p:nvPr>
            <p:ph type="title"/>
          </p:nvPr>
        </p:nvSpPr>
        <p:spPr/>
        <p:txBody>
          <a:bodyPr/>
          <a:lstStyle/>
          <a:p>
            <a:r>
              <a:rPr lang="en-GB" dirty="0">
                <a:cs typeface="Calibri Light"/>
              </a:rPr>
              <a:t>Lists Challenges 2</a:t>
            </a:r>
          </a:p>
        </p:txBody>
      </p:sp>
    </p:spTree>
    <p:extLst>
      <p:ext uri="{BB962C8B-B14F-4D97-AF65-F5344CB8AC3E}">
        <p14:creationId xmlns:p14="http://schemas.microsoft.com/office/powerpoint/2010/main" val="287889884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CD178-DAE5-4F02-884D-AD549953BB6E}"/>
              </a:ext>
            </a:extLst>
          </p:cNvPr>
          <p:cNvSpPr>
            <a:spLocks noGrp="1"/>
          </p:cNvSpPr>
          <p:nvPr>
            <p:ph type="title"/>
          </p:nvPr>
        </p:nvSpPr>
        <p:spPr/>
        <p:txBody>
          <a:bodyPr/>
          <a:lstStyle/>
          <a:p>
            <a:r>
              <a:rPr lang="en-GB" dirty="0"/>
              <a:t>Lists: Reference</a:t>
            </a:r>
          </a:p>
        </p:txBody>
      </p:sp>
      <p:sp>
        <p:nvSpPr>
          <p:cNvPr id="3" name="Content Placeholder 2">
            <a:extLst>
              <a:ext uri="{FF2B5EF4-FFF2-40B4-BE49-F238E27FC236}">
                <a16:creationId xmlns:a16="http://schemas.microsoft.com/office/drawing/2014/main" id="{E577A164-6A04-4130-8E2F-8A2E9248D4FF}"/>
              </a:ext>
            </a:extLst>
          </p:cNvPr>
          <p:cNvSpPr>
            <a:spLocks noGrp="1"/>
          </p:cNvSpPr>
          <p:nvPr>
            <p:ph idx="1"/>
          </p:nvPr>
        </p:nvSpPr>
        <p:spPr/>
        <p:txBody>
          <a:bodyPr/>
          <a:lstStyle/>
          <a:p>
            <a:r>
              <a:rPr lang="en-GB" dirty="0"/>
              <a:t>Complete list reference sheet and place limited examples here</a:t>
            </a:r>
          </a:p>
        </p:txBody>
      </p:sp>
    </p:spTree>
    <p:extLst>
      <p:ext uri="{BB962C8B-B14F-4D97-AF65-F5344CB8AC3E}">
        <p14:creationId xmlns:p14="http://schemas.microsoft.com/office/powerpoint/2010/main" val="20764701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D40264D3-3644-43BD-9BE5-F302DAF86BEA}"/>
              </a:ext>
            </a:extLst>
          </p:cNvPr>
          <p:cNvSpPr>
            <a:spLocks noGrp="1"/>
          </p:cNvSpPr>
          <p:nvPr>
            <p:ph type="subTitle" idx="16"/>
          </p:nvPr>
        </p:nvSpPr>
        <p:spPr/>
        <p:txBody>
          <a:bodyPr/>
          <a:lstStyle/>
          <a:p>
            <a:r>
              <a:rPr lang="en-GB" dirty="0"/>
              <a:t>Comparison Operators</a:t>
            </a:r>
          </a:p>
          <a:p>
            <a:r>
              <a:rPr lang="en-GB" dirty="0"/>
              <a:t>Logical Operators</a:t>
            </a:r>
          </a:p>
          <a:p>
            <a:r>
              <a:rPr lang="en-GB" dirty="0"/>
              <a:t>If and Else</a:t>
            </a:r>
          </a:p>
        </p:txBody>
      </p:sp>
      <p:sp>
        <p:nvSpPr>
          <p:cNvPr id="4" name="Title 3">
            <a:extLst>
              <a:ext uri="{FF2B5EF4-FFF2-40B4-BE49-F238E27FC236}">
                <a16:creationId xmlns:a16="http://schemas.microsoft.com/office/drawing/2014/main" id="{C4D90906-56DC-4C37-A436-72733249386C}"/>
              </a:ext>
            </a:extLst>
          </p:cNvPr>
          <p:cNvSpPr>
            <a:spLocks noGrp="1"/>
          </p:cNvSpPr>
          <p:nvPr>
            <p:ph type="title"/>
          </p:nvPr>
        </p:nvSpPr>
        <p:spPr/>
        <p:txBody>
          <a:bodyPr/>
          <a:lstStyle/>
          <a:p>
            <a:r>
              <a:rPr lang="en-GB" dirty="0"/>
              <a:t>Flow Control</a:t>
            </a:r>
          </a:p>
        </p:txBody>
      </p:sp>
    </p:spTree>
    <p:extLst>
      <p:ext uri="{BB962C8B-B14F-4D97-AF65-F5344CB8AC3E}">
        <p14:creationId xmlns:p14="http://schemas.microsoft.com/office/powerpoint/2010/main" val="25924397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67529F-1606-4D8C-8E19-404736BD6BAE}"/>
              </a:ext>
            </a:extLst>
          </p:cNvPr>
          <p:cNvSpPr>
            <a:spLocks noGrp="1"/>
          </p:cNvSpPr>
          <p:nvPr>
            <p:ph type="title"/>
          </p:nvPr>
        </p:nvSpPr>
        <p:spPr/>
        <p:txBody>
          <a:bodyPr/>
          <a:lstStyle/>
          <a:p>
            <a:r>
              <a:rPr lang="en-GB" dirty="0"/>
              <a:t>Flow Control: Making Decisions</a:t>
            </a:r>
          </a:p>
        </p:txBody>
      </p:sp>
      <p:sp>
        <p:nvSpPr>
          <p:cNvPr id="5" name="Content Placeholder 4">
            <a:extLst>
              <a:ext uri="{FF2B5EF4-FFF2-40B4-BE49-F238E27FC236}">
                <a16:creationId xmlns:a16="http://schemas.microsoft.com/office/drawing/2014/main" id="{43049ADC-944D-4B45-B794-E3873337B897}"/>
              </a:ext>
            </a:extLst>
          </p:cNvPr>
          <p:cNvSpPr>
            <a:spLocks noGrp="1"/>
          </p:cNvSpPr>
          <p:nvPr>
            <p:ph idx="1"/>
          </p:nvPr>
        </p:nvSpPr>
        <p:spPr/>
        <p:txBody>
          <a:bodyPr/>
          <a:lstStyle/>
          <a:p>
            <a:r>
              <a:rPr lang="en-GB" dirty="0"/>
              <a:t>Sometimes we need to make decisions…</a:t>
            </a:r>
          </a:p>
          <a:p>
            <a:endParaRPr lang="en-GB" dirty="0"/>
          </a:p>
          <a:p>
            <a:r>
              <a:rPr lang="en-GB" dirty="0"/>
              <a:t>To do this we will look at some new concepts and revisit elements already covered.</a:t>
            </a:r>
          </a:p>
        </p:txBody>
      </p:sp>
    </p:spTree>
    <p:extLst>
      <p:ext uri="{BB962C8B-B14F-4D97-AF65-F5344CB8AC3E}">
        <p14:creationId xmlns:p14="http://schemas.microsoft.com/office/powerpoint/2010/main" val="17278514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B180D-AA61-4AA1-BC14-A65B415FA3B8}"/>
              </a:ext>
            </a:extLst>
          </p:cNvPr>
          <p:cNvSpPr>
            <a:spLocks noGrp="1"/>
          </p:cNvSpPr>
          <p:nvPr>
            <p:ph type="title"/>
          </p:nvPr>
        </p:nvSpPr>
        <p:spPr/>
        <p:txBody>
          <a:bodyPr/>
          <a:lstStyle/>
          <a:p>
            <a:r>
              <a:rPr lang="en-GB" dirty="0"/>
              <a:t>Boolean: Recap</a:t>
            </a:r>
          </a:p>
        </p:txBody>
      </p:sp>
      <p:sp>
        <p:nvSpPr>
          <p:cNvPr id="3" name="Content Placeholder 2">
            <a:extLst>
              <a:ext uri="{FF2B5EF4-FFF2-40B4-BE49-F238E27FC236}">
                <a16:creationId xmlns:a16="http://schemas.microsoft.com/office/drawing/2014/main" id="{A2714DB9-5220-4D76-A621-F9D9B443F381}"/>
              </a:ext>
            </a:extLst>
          </p:cNvPr>
          <p:cNvSpPr>
            <a:spLocks noGrp="1"/>
          </p:cNvSpPr>
          <p:nvPr>
            <p:ph idx="1"/>
          </p:nvPr>
        </p:nvSpPr>
        <p:spPr/>
        <p:txBody>
          <a:bodyPr vert="horz" lIns="91440" tIns="45720" rIns="91440" bIns="45720" rtlCol="0" anchor="t">
            <a:normAutofit/>
          </a:bodyPr>
          <a:lstStyle/>
          <a:p>
            <a:pPr marL="0" indent="0">
              <a:buNone/>
            </a:pPr>
            <a:endParaRPr lang="en-GB" dirty="0">
              <a:solidFill>
                <a:schemeClr val="accent6"/>
              </a:solidFill>
              <a:latin typeface="Consolas" panose="020B0609020204030204" pitchFamily="49" charset="0"/>
            </a:endParaRPr>
          </a:p>
          <a:p>
            <a:pPr marL="0" indent="0">
              <a:buNone/>
            </a:pPr>
            <a:endParaRPr lang="en-GB" dirty="0">
              <a:solidFill>
                <a:schemeClr val="accent6"/>
              </a:solidFill>
              <a:latin typeface="Consolas" panose="020B0609020204030204" pitchFamily="49" charset="0"/>
            </a:endParaRPr>
          </a:p>
          <a:p>
            <a:r>
              <a:rPr lang="en-GB" dirty="0"/>
              <a:t>We’ve looked at Boolean previously</a:t>
            </a:r>
          </a:p>
          <a:p>
            <a:endParaRPr lang="en-GB" dirty="0"/>
          </a:p>
          <a:p>
            <a:r>
              <a:rPr lang="en-GB" dirty="0"/>
              <a:t>It’s just a different way of getting a binary response, essentially yes or no</a:t>
            </a:r>
          </a:p>
          <a:p>
            <a:endParaRPr lang="en-GB" dirty="0"/>
          </a:p>
          <a:p>
            <a:r>
              <a:rPr lang="en-GB" dirty="0"/>
              <a:t>Using Boolean we can interpret comparisons…</a:t>
            </a:r>
          </a:p>
        </p:txBody>
      </p:sp>
      <p:pic>
        <p:nvPicPr>
          <p:cNvPr id="5" name="Picture 2" descr="A picture containing application&#10;&#10;Description automatically generated">
            <a:extLst>
              <a:ext uri="{FF2B5EF4-FFF2-40B4-BE49-F238E27FC236}">
                <a16:creationId xmlns:a16="http://schemas.microsoft.com/office/drawing/2014/main" id="{307734F9-A382-A32D-09CF-4239D04D41D3}"/>
              </a:ext>
            </a:extLst>
          </p:cNvPr>
          <p:cNvPicPr>
            <a:picLocks noChangeAspect="1"/>
          </p:cNvPicPr>
          <p:nvPr/>
        </p:nvPicPr>
        <p:blipFill>
          <a:blip r:embed="rId2"/>
          <a:stretch>
            <a:fillRect/>
          </a:stretch>
        </p:blipFill>
        <p:spPr>
          <a:xfrm>
            <a:off x="838200" y="1508709"/>
            <a:ext cx="9145858" cy="902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1317003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32C29A2B-76A8-414F-A087-00581E3B392A}"/>
              </a:ext>
            </a:extLst>
          </p:cNvPr>
          <p:cNvSpPr>
            <a:spLocks noGrp="1"/>
          </p:cNvSpPr>
          <p:nvPr>
            <p:ph type="subTitle" idx="16"/>
          </p:nvPr>
        </p:nvSpPr>
        <p:spPr/>
        <p:txBody>
          <a:bodyPr/>
          <a:lstStyle/>
          <a:p>
            <a:endParaRPr lang="en-GB"/>
          </a:p>
        </p:txBody>
      </p:sp>
      <p:sp>
        <p:nvSpPr>
          <p:cNvPr id="4" name="Title 3">
            <a:extLst>
              <a:ext uri="{FF2B5EF4-FFF2-40B4-BE49-F238E27FC236}">
                <a16:creationId xmlns:a16="http://schemas.microsoft.com/office/drawing/2014/main" id="{0D1DE9F8-9D75-4CF6-BB5D-EFD58BD42667}"/>
              </a:ext>
            </a:extLst>
          </p:cNvPr>
          <p:cNvSpPr>
            <a:spLocks noGrp="1"/>
          </p:cNvSpPr>
          <p:nvPr>
            <p:ph type="title"/>
          </p:nvPr>
        </p:nvSpPr>
        <p:spPr/>
        <p:txBody>
          <a:bodyPr/>
          <a:lstStyle/>
          <a:p>
            <a:r>
              <a:rPr lang="en-GB" dirty="0"/>
              <a:t>Comparison Operators</a:t>
            </a:r>
          </a:p>
        </p:txBody>
      </p:sp>
    </p:spTree>
    <p:extLst>
      <p:ext uri="{BB962C8B-B14F-4D97-AF65-F5344CB8AC3E}">
        <p14:creationId xmlns:p14="http://schemas.microsoft.com/office/powerpoint/2010/main" val="2466155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E77B7-0DFF-4632-B9C7-58463761AB70}"/>
              </a:ext>
            </a:extLst>
          </p:cNvPr>
          <p:cNvSpPr>
            <a:spLocks noGrp="1"/>
          </p:cNvSpPr>
          <p:nvPr>
            <p:ph type="title"/>
          </p:nvPr>
        </p:nvSpPr>
        <p:spPr/>
        <p:txBody>
          <a:bodyPr/>
          <a:lstStyle/>
          <a:p>
            <a:r>
              <a:rPr lang="en-GB" dirty="0"/>
              <a:t>Python in...work</a:t>
            </a:r>
          </a:p>
        </p:txBody>
      </p:sp>
      <p:sp>
        <p:nvSpPr>
          <p:cNvPr id="3" name="Content Placeholder 2">
            <a:extLst>
              <a:ext uri="{FF2B5EF4-FFF2-40B4-BE49-F238E27FC236}">
                <a16:creationId xmlns:a16="http://schemas.microsoft.com/office/drawing/2014/main" id="{15419371-679B-47CB-B644-8D1E04DF75F3}"/>
              </a:ext>
            </a:extLst>
          </p:cNvPr>
          <p:cNvSpPr>
            <a:spLocks noGrp="1"/>
          </p:cNvSpPr>
          <p:nvPr>
            <p:ph idx="1"/>
          </p:nvPr>
        </p:nvSpPr>
        <p:spPr/>
        <p:txBody>
          <a:bodyPr vert="horz" lIns="91440" tIns="45720" rIns="91440" bIns="45720" rtlCol="0" anchor="t">
            <a:normAutofit fontScale="92500" lnSpcReduction="10000"/>
          </a:bodyPr>
          <a:lstStyle/>
          <a:p>
            <a:r>
              <a:rPr lang="en-GB" dirty="0"/>
              <a:t>Widley used</a:t>
            </a:r>
          </a:p>
          <a:p>
            <a:pPr lvl="1"/>
            <a:r>
              <a:rPr lang="en-GB" dirty="0"/>
              <a:t>Notebooks</a:t>
            </a:r>
          </a:p>
          <a:p>
            <a:pPr lvl="1"/>
            <a:r>
              <a:rPr lang="en-GB" dirty="0"/>
              <a:t>Analytics</a:t>
            </a:r>
          </a:p>
          <a:p>
            <a:pPr lvl="1"/>
            <a:r>
              <a:rPr lang="en-GB" dirty="0"/>
              <a:t>Data manipulation</a:t>
            </a:r>
          </a:p>
          <a:p>
            <a:pPr lvl="2"/>
            <a:r>
              <a:rPr lang="en-GB" dirty="0"/>
              <a:t>Interoperability with Excel</a:t>
            </a:r>
          </a:p>
          <a:p>
            <a:pPr lvl="1"/>
            <a:r>
              <a:rPr lang="en-GB" dirty="0"/>
              <a:t>Data querying</a:t>
            </a:r>
          </a:p>
          <a:p>
            <a:pPr lvl="1"/>
            <a:endParaRPr lang="en-GB" dirty="0"/>
          </a:p>
          <a:p>
            <a:pPr marL="457200" lvl="1" indent="0">
              <a:buNone/>
            </a:pPr>
            <a:r>
              <a:rPr lang="en-GB" dirty="0">
                <a:latin typeface="Century Gothic"/>
              </a:rPr>
              <a:t>(Different for this course...we have added a few bits and Mike will guide back in the office. Ultimately though, the language is same regardless.)</a:t>
            </a:r>
            <a:endParaRPr lang="en-GB" dirty="0"/>
          </a:p>
          <a:p>
            <a:pPr lvl="1"/>
            <a:endParaRPr lang="en-GB" dirty="0"/>
          </a:p>
          <a:p>
            <a:r>
              <a:rPr lang="en-GB" dirty="0">
                <a:latin typeface="Century Gothic"/>
              </a:rPr>
              <a:t>It’s easy to learn and read and is the de-facto choice for data science and machine learning.</a:t>
            </a:r>
          </a:p>
          <a:p>
            <a:endParaRPr lang="en-GB" dirty="0"/>
          </a:p>
          <a:p>
            <a:r>
              <a:rPr lang="en-GB" dirty="0"/>
              <a:t>Loads of support; very well documented</a:t>
            </a:r>
          </a:p>
          <a:p>
            <a:pPr lvl="1"/>
            <a:r>
              <a:rPr lang="en-GB" dirty="0"/>
              <a:t>Python docs – official documentation</a:t>
            </a:r>
          </a:p>
          <a:p>
            <a:pPr lvl="1"/>
            <a:r>
              <a:rPr lang="en-GB" dirty="0"/>
              <a:t>Stack Overflow – community support forum</a:t>
            </a:r>
          </a:p>
          <a:p>
            <a:pPr lvl="1"/>
            <a:r>
              <a:rPr lang="en-GB" dirty="0" err="1"/>
              <a:t>Github</a:t>
            </a:r>
            <a:r>
              <a:rPr lang="en-GB" dirty="0"/>
              <a:t> – version control and developer community</a:t>
            </a:r>
          </a:p>
          <a:p>
            <a:pPr marL="457200" lvl="1" indent="0">
              <a:buNone/>
            </a:pPr>
            <a:endParaRPr lang="en-GB" dirty="0"/>
          </a:p>
        </p:txBody>
      </p:sp>
      <p:pic>
        <p:nvPicPr>
          <p:cNvPr id="4" name="Google Shape;136;p4" descr="C:\Users\Mark\AppData\Local\Microsoft\Windows\INetCache\IE\CKKH7K99\Python.svg[1].png">
            <a:extLst>
              <a:ext uri="{FF2B5EF4-FFF2-40B4-BE49-F238E27FC236}">
                <a16:creationId xmlns:a16="http://schemas.microsoft.com/office/drawing/2014/main" id="{CD713A36-7161-4605-9571-5BC8775BF91B}"/>
              </a:ext>
            </a:extLst>
          </p:cNvPr>
          <p:cNvPicPr preferRelativeResize="0"/>
          <p:nvPr/>
        </p:nvPicPr>
        <p:blipFill rotWithShape="1">
          <a:blip r:embed="rId2">
            <a:alphaModFix/>
          </a:blip>
          <a:srcRect/>
          <a:stretch/>
        </p:blipFill>
        <p:spPr>
          <a:xfrm>
            <a:off x="10011141" y="483697"/>
            <a:ext cx="1029014" cy="1088418"/>
          </a:xfrm>
          <a:prstGeom prst="rect">
            <a:avLst/>
          </a:prstGeom>
          <a:noFill/>
          <a:ln>
            <a:noFill/>
          </a:ln>
        </p:spPr>
      </p:pic>
    </p:spTree>
    <p:extLst>
      <p:ext uri="{BB962C8B-B14F-4D97-AF65-F5344CB8AC3E}">
        <p14:creationId xmlns:p14="http://schemas.microsoft.com/office/powerpoint/2010/main" val="34622729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DB1BA-737C-41ED-8C21-2E8D66762A09}"/>
              </a:ext>
            </a:extLst>
          </p:cNvPr>
          <p:cNvSpPr>
            <a:spLocks noGrp="1"/>
          </p:cNvSpPr>
          <p:nvPr>
            <p:ph type="title"/>
          </p:nvPr>
        </p:nvSpPr>
        <p:spPr/>
        <p:txBody>
          <a:bodyPr/>
          <a:lstStyle/>
          <a:p>
            <a:r>
              <a:rPr lang="en-GB" dirty="0"/>
              <a:t>Flow Control: Comparison Operators</a:t>
            </a:r>
          </a:p>
        </p:txBody>
      </p:sp>
      <p:pic>
        <p:nvPicPr>
          <p:cNvPr id="4" name="Content Placeholder 3">
            <a:extLst>
              <a:ext uri="{FF2B5EF4-FFF2-40B4-BE49-F238E27FC236}">
                <a16:creationId xmlns:a16="http://schemas.microsoft.com/office/drawing/2014/main" id="{65008D2E-AE9F-4D65-A13C-EADA6F33BE76}"/>
              </a:ext>
            </a:extLst>
          </p:cNvPr>
          <p:cNvPicPr>
            <a:picLocks noGrp="1" noChangeAspect="1"/>
          </p:cNvPicPr>
          <p:nvPr>
            <p:ph idx="1"/>
          </p:nvPr>
        </p:nvPicPr>
        <p:blipFill>
          <a:blip r:embed="rId2"/>
          <a:stretch>
            <a:fillRect/>
          </a:stretch>
        </p:blipFill>
        <p:spPr>
          <a:xfrm>
            <a:off x="838200" y="2250706"/>
            <a:ext cx="10515600" cy="3944088"/>
          </a:xfrm>
          <a:prstGeom prst="rect">
            <a:avLst/>
          </a:prstGeom>
        </p:spPr>
      </p:pic>
    </p:spTree>
    <p:extLst>
      <p:ext uri="{BB962C8B-B14F-4D97-AF65-F5344CB8AC3E}">
        <p14:creationId xmlns:p14="http://schemas.microsoft.com/office/powerpoint/2010/main" val="23268681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10F8-210B-4E0E-B645-38906B494EF4}"/>
              </a:ext>
            </a:extLst>
          </p:cNvPr>
          <p:cNvSpPr>
            <a:spLocks noGrp="1"/>
          </p:cNvSpPr>
          <p:nvPr>
            <p:ph type="title"/>
          </p:nvPr>
        </p:nvSpPr>
        <p:spPr/>
        <p:txBody>
          <a:bodyPr/>
          <a:lstStyle/>
          <a:p>
            <a:r>
              <a:rPr lang="en-GB" dirty="0"/>
              <a:t>Flow Control: Integer Comparisons</a:t>
            </a:r>
          </a:p>
        </p:txBody>
      </p:sp>
      <p:sp>
        <p:nvSpPr>
          <p:cNvPr id="3" name="Content Placeholder 2">
            <a:extLst>
              <a:ext uri="{FF2B5EF4-FFF2-40B4-BE49-F238E27FC236}">
                <a16:creationId xmlns:a16="http://schemas.microsoft.com/office/drawing/2014/main" id="{CAA16346-FD85-42DC-80FF-144020898674}"/>
              </a:ext>
            </a:extLst>
          </p:cNvPr>
          <p:cNvSpPr>
            <a:spLocks noGrp="1"/>
          </p:cNvSpPr>
          <p:nvPr>
            <p:ph idx="1"/>
          </p:nvPr>
        </p:nvSpPr>
        <p:spPr>
          <a:xfrm>
            <a:off x="838200" y="1825625"/>
            <a:ext cx="10515600" cy="4794250"/>
          </a:xfrm>
        </p:spPr>
        <p:txBody>
          <a:bodyPr/>
          <a:lstStyle/>
          <a:p>
            <a:pPr marL="0" indent="0">
              <a:buNone/>
              <a:defRPr/>
            </a:pPr>
            <a:r>
              <a:rPr lang="en-GB" dirty="0">
                <a:solidFill>
                  <a:schemeClr val="accent6"/>
                </a:solidFill>
                <a:latin typeface="Consolas" panose="020B0609020204030204" pitchFamily="49" charset="0"/>
              </a:rPr>
              <a:t>&gt;&gt;&gt; a = 10</a:t>
            </a:r>
          </a:p>
          <a:p>
            <a:pPr marL="0" indent="0">
              <a:buNone/>
              <a:defRPr/>
            </a:pPr>
            <a:r>
              <a:rPr lang="en-GB" dirty="0">
                <a:solidFill>
                  <a:schemeClr val="accent6"/>
                </a:solidFill>
                <a:latin typeface="Consolas" panose="020B0609020204030204" pitchFamily="49" charset="0"/>
              </a:rPr>
              <a:t>&gt;&gt;&gt; b = 20</a:t>
            </a:r>
          </a:p>
          <a:p>
            <a:pPr marL="0" indent="0">
              <a:buNone/>
              <a:defRPr/>
            </a:pPr>
            <a:r>
              <a:rPr lang="en-GB" dirty="0">
                <a:solidFill>
                  <a:schemeClr val="accent6"/>
                </a:solidFill>
                <a:latin typeface="Consolas" panose="020B0609020204030204" pitchFamily="49" charset="0"/>
              </a:rPr>
              <a:t>&gt;&gt;&gt; c = 10</a:t>
            </a:r>
          </a:p>
          <a:p>
            <a:pPr>
              <a:defRPr/>
            </a:pPr>
            <a:endParaRPr lang="en-GB" dirty="0">
              <a:solidFill>
                <a:schemeClr val="accent6"/>
              </a:solidFill>
              <a:latin typeface="Consolas" panose="020B0609020204030204" pitchFamily="49" charset="0"/>
            </a:endParaRPr>
          </a:p>
          <a:p>
            <a:pPr>
              <a:defRPr/>
            </a:pPr>
            <a:r>
              <a:rPr lang="en-GB" dirty="0"/>
              <a:t>What do you think the answers to the following will be?</a:t>
            </a:r>
          </a:p>
          <a:p>
            <a:pPr>
              <a:defRPr/>
            </a:pPr>
            <a:endParaRPr lang="en-GB" dirty="0"/>
          </a:p>
          <a:p>
            <a:pPr marL="0" indent="0">
              <a:buNone/>
              <a:defRPr/>
            </a:pPr>
            <a:r>
              <a:rPr lang="en-GB" dirty="0">
                <a:solidFill>
                  <a:schemeClr val="accent6"/>
                </a:solidFill>
                <a:latin typeface="Consolas" panose="020B0609020204030204" pitchFamily="49" charset="0"/>
              </a:rPr>
              <a:t>&gt;&gt;&gt; a == b</a:t>
            </a:r>
          </a:p>
          <a:p>
            <a:pPr marL="0" indent="0">
              <a:buNone/>
              <a:defRPr/>
            </a:pPr>
            <a:r>
              <a:rPr lang="en-GB" dirty="0">
                <a:solidFill>
                  <a:schemeClr val="accent6"/>
                </a:solidFill>
                <a:latin typeface="Consolas" panose="020B0609020204030204" pitchFamily="49" charset="0"/>
              </a:rPr>
              <a:t>&gt;&gt;&gt; a != b</a:t>
            </a:r>
          </a:p>
          <a:p>
            <a:pPr marL="0" indent="0">
              <a:buNone/>
              <a:defRPr/>
            </a:pPr>
            <a:r>
              <a:rPr lang="en-GB" dirty="0">
                <a:solidFill>
                  <a:schemeClr val="accent6"/>
                </a:solidFill>
                <a:latin typeface="Consolas" panose="020B0609020204030204" pitchFamily="49" charset="0"/>
              </a:rPr>
              <a:t>&gt;&gt;&gt; a &lt; b</a:t>
            </a:r>
          </a:p>
          <a:p>
            <a:pPr marL="0" indent="0">
              <a:buNone/>
              <a:defRPr/>
            </a:pPr>
            <a:r>
              <a:rPr lang="en-GB" dirty="0">
                <a:solidFill>
                  <a:schemeClr val="accent6"/>
                </a:solidFill>
                <a:latin typeface="Consolas" panose="020B0609020204030204" pitchFamily="49" charset="0"/>
              </a:rPr>
              <a:t>&gt;&gt;&gt; c &gt;= a</a:t>
            </a:r>
          </a:p>
        </p:txBody>
      </p:sp>
      <p:sp>
        <p:nvSpPr>
          <p:cNvPr id="9" name="Rectangle: Rounded Corners 8">
            <a:extLst>
              <a:ext uri="{FF2B5EF4-FFF2-40B4-BE49-F238E27FC236}">
                <a16:creationId xmlns:a16="http://schemas.microsoft.com/office/drawing/2014/main" id="{12669BA0-5E29-477A-B2F3-D66E7D1A41FB}"/>
              </a:ext>
            </a:extLst>
          </p:cNvPr>
          <p:cNvSpPr/>
          <p:nvPr/>
        </p:nvSpPr>
        <p:spPr>
          <a:xfrm>
            <a:off x="3483865" y="4270248"/>
            <a:ext cx="749808" cy="302133"/>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alibri body"/>
              </a:rPr>
              <a:t>False</a:t>
            </a:r>
          </a:p>
        </p:txBody>
      </p:sp>
      <p:sp>
        <p:nvSpPr>
          <p:cNvPr id="10" name="Rectangle: Rounded Corners 9">
            <a:extLst>
              <a:ext uri="{FF2B5EF4-FFF2-40B4-BE49-F238E27FC236}">
                <a16:creationId xmlns:a16="http://schemas.microsoft.com/office/drawing/2014/main" id="{70E2F414-8B7C-4A54-A212-0020AC8D64D6}"/>
              </a:ext>
            </a:extLst>
          </p:cNvPr>
          <p:cNvSpPr/>
          <p:nvPr/>
        </p:nvSpPr>
        <p:spPr>
          <a:xfrm>
            <a:off x="3483865" y="4675504"/>
            <a:ext cx="749808" cy="302133"/>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alibri body"/>
              </a:rPr>
              <a:t>True</a:t>
            </a:r>
          </a:p>
        </p:txBody>
      </p:sp>
      <p:sp>
        <p:nvSpPr>
          <p:cNvPr id="11" name="Rectangle: Rounded Corners 10">
            <a:extLst>
              <a:ext uri="{FF2B5EF4-FFF2-40B4-BE49-F238E27FC236}">
                <a16:creationId xmlns:a16="http://schemas.microsoft.com/office/drawing/2014/main" id="{F34FE2B9-9A40-4625-BE97-A581659199C3}"/>
              </a:ext>
            </a:extLst>
          </p:cNvPr>
          <p:cNvSpPr/>
          <p:nvPr/>
        </p:nvSpPr>
        <p:spPr>
          <a:xfrm>
            <a:off x="3483865" y="5063998"/>
            <a:ext cx="749808" cy="302133"/>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alibri body"/>
              </a:rPr>
              <a:t>True</a:t>
            </a:r>
          </a:p>
        </p:txBody>
      </p:sp>
      <p:sp>
        <p:nvSpPr>
          <p:cNvPr id="12" name="Rectangle: Rounded Corners 11">
            <a:extLst>
              <a:ext uri="{FF2B5EF4-FFF2-40B4-BE49-F238E27FC236}">
                <a16:creationId xmlns:a16="http://schemas.microsoft.com/office/drawing/2014/main" id="{220B57B8-5950-47B0-9FC1-7F99630B4F03}"/>
              </a:ext>
            </a:extLst>
          </p:cNvPr>
          <p:cNvSpPr/>
          <p:nvPr/>
        </p:nvSpPr>
        <p:spPr>
          <a:xfrm>
            <a:off x="3483865" y="5452492"/>
            <a:ext cx="749808" cy="302133"/>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alibri body"/>
              </a:rPr>
              <a:t>True</a:t>
            </a:r>
          </a:p>
        </p:txBody>
      </p:sp>
    </p:spTree>
    <p:extLst>
      <p:ext uri="{BB962C8B-B14F-4D97-AF65-F5344CB8AC3E}">
        <p14:creationId xmlns:p14="http://schemas.microsoft.com/office/powerpoint/2010/main" val="354545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275F-46C5-4EC5-AC72-B45E9B4921F9}"/>
              </a:ext>
            </a:extLst>
          </p:cNvPr>
          <p:cNvSpPr>
            <a:spLocks noGrp="1"/>
          </p:cNvSpPr>
          <p:nvPr>
            <p:ph type="title"/>
          </p:nvPr>
        </p:nvSpPr>
        <p:spPr/>
        <p:txBody>
          <a:bodyPr/>
          <a:lstStyle/>
          <a:p>
            <a:r>
              <a:rPr lang="en-GB" dirty="0"/>
              <a:t>Flow Control: Float Comparisons</a:t>
            </a:r>
          </a:p>
        </p:txBody>
      </p:sp>
      <p:sp>
        <p:nvSpPr>
          <p:cNvPr id="3" name="Content Placeholder 2">
            <a:extLst>
              <a:ext uri="{FF2B5EF4-FFF2-40B4-BE49-F238E27FC236}">
                <a16:creationId xmlns:a16="http://schemas.microsoft.com/office/drawing/2014/main" id="{B96862FB-2B91-4975-B6E0-E356C0EDC03B}"/>
              </a:ext>
            </a:extLst>
          </p:cNvPr>
          <p:cNvSpPr>
            <a:spLocks noGrp="1"/>
          </p:cNvSpPr>
          <p:nvPr>
            <p:ph idx="1"/>
          </p:nvPr>
        </p:nvSpPr>
        <p:spPr/>
        <p:txBody>
          <a:bodyPr/>
          <a:lstStyle/>
          <a:p>
            <a:pPr marL="0" indent="0">
              <a:buNone/>
              <a:defRPr/>
            </a:pPr>
            <a:r>
              <a:rPr lang="en-GB" dirty="0">
                <a:solidFill>
                  <a:schemeClr val="accent6"/>
                </a:solidFill>
                <a:latin typeface="Consolas" panose="020B0609020204030204" pitchFamily="49" charset="0"/>
              </a:rPr>
              <a:t>&gt;&gt;&gt; a = 10.1</a:t>
            </a:r>
          </a:p>
          <a:p>
            <a:pPr marL="0" indent="0">
              <a:buNone/>
              <a:defRPr/>
            </a:pPr>
            <a:r>
              <a:rPr lang="en-GB" dirty="0">
                <a:solidFill>
                  <a:schemeClr val="accent6"/>
                </a:solidFill>
                <a:latin typeface="Consolas" panose="020B0609020204030204" pitchFamily="49" charset="0"/>
              </a:rPr>
              <a:t>&gt;&gt;&gt; b = 20.2</a:t>
            </a:r>
          </a:p>
          <a:p>
            <a:pPr marL="0" indent="0">
              <a:buNone/>
              <a:defRPr/>
            </a:pPr>
            <a:r>
              <a:rPr lang="en-GB" dirty="0">
                <a:solidFill>
                  <a:schemeClr val="accent6"/>
                </a:solidFill>
                <a:latin typeface="Consolas" panose="020B0609020204030204" pitchFamily="49" charset="0"/>
              </a:rPr>
              <a:t>&gt;&gt;&gt; c = 10.1</a:t>
            </a:r>
          </a:p>
          <a:p>
            <a:pPr>
              <a:defRPr/>
            </a:pPr>
            <a:endParaRPr lang="en-GB" dirty="0"/>
          </a:p>
          <a:p>
            <a:pPr>
              <a:defRPr/>
            </a:pPr>
            <a:r>
              <a:rPr lang="en-GB" dirty="0"/>
              <a:t>What about these?</a:t>
            </a:r>
          </a:p>
          <a:p>
            <a:pPr>
              <a:defRPr/>
            </a:pPr>
            <a:endParaRPr lang="en-GB" dirty="0"/>
          </a:p>
          <a:p>
            <a:pPr marL="0" indent="0">
              <a:buNone/>
              <a:defRPr/>
            </a:pPr>
            <a:r>
              <a:rPr lang="en-GB" dirty="0">
                <a:solidFill>
                  <a:schemeClr val="accent6"/>
                </a:solidFill>
                <a:latin typeface="Consolas" panose="020B0609020204030204" pitchFamily="49" charset="0"/>
              </a:rPr>
              <a:t>&gt;&gt;&gt; a == b</a:t>
            </a:r>
          </a:p>
          <a:p>
            <a:pPr marL="0" indent="0">
              <a:buNone/>
              <a:defRPr/>
            </a:pPr>
            <a:r>
              <a:rPr lang="en-GB" dirty="0">
                <a:solidFill>
                  <a:schemeClr val="accent6"/>
                </a:solidFill>
                <a:latin typeface="Consolas" panose="020B0609020204030204" pitchFamily="49" charset="0"/>
              </a:rPr>
              <a:t>&gt;&gt;&gt; a == c</a:t>
            </a:r>
          </a:p>
          <a:p>
            <a:pPr marL="0" indent="0">
              <a:buNone/>
              <a:defRPr/>
            </a:pPr>
            <a:r>
              <a:rPr lang="en-GB" dirty="0">
                <a:solidFill>
                  <a:schemeClr val="accent6"/>
                </a:solidFill>
                <a:latin typeface="Consolas" panose="020B0609020204030204" pitchFamily="49" charset="0"/>
              </a:rPr>
              <a:t>&gt;&gt;&gt; b &gt;= a</a:t>
            </a:r>
          </a:p>
          <a:p>
            <a:pPr marL="0" indent="0">
              <a:buNone/>
              <a:defRPr/>
            </a:pPr>
            <a:r>
              <a:rPr lang="en-GB" dirty="0">
                <a:solidFill>
                  <a:schemeClr val="accent6"/>
                </a:solidFill>
                <a:latin typeface="Consolas" panose="020B0609020204030204" pitchFamily="49" charset="0"/>
              </a:rPr>
              <a:t>&gt;&gt;&gt; 0.1 + 0.1 + 0.1 == 0.3</a:t>
            </a:r>
          </a:p>
        </p:txBody>
      </p:sp>
      <p:sp>
        <p:nvSpPr>
          <p:cNvPr id="4" name="Rectangle: Rounded Corners 3">
            <a:extLst>
              <a:ext uri="{FF2B5EF4-FFF2-40B4-BE49-F238E27FC236}">
                <a16:creationId xmlns:a16="http://schemas.microsoft.com/office/drawing/2014/main" id="{A3F773EA-1A40-4F41-83C5-8A52F404016C}"/>
              </a:ext>
            </a:extLst>
          </p:cNvPr>
          <p:cNvSpPr/>
          <p:nvPr/>
        </p:nvSpPr>
        <p:spPr>
          <a:xfrm>
            <a:off x="5852161" y="4160520"/>
            <a:ext cx="749808" cy="302133"/>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alibri body"/>
              </a:rPr>
              <a:t>False</a:t>
            </a:r>
          </a:p>
        </p:txBody>
      </p:sp>
      <p:sp>
        <p:nvSpPr>
          <p:cNvPr id="5" name="Rectangle: Rounded Corners 4">
            <a:extLst>
              <a:ext uri="{FF2B5EF4-FFF2-40B4-BE49-F238E27FC236}">
                <a16:creationId xmlns:a16="http://schemas.microsoft.com/office/drawing/2014/main" id="{F3DD094C-EB46-4567-94C8-6035F6B04EAE}"/>
              </a:ext>
            </a:extLst>
          </p:cNvPr>
          <p:cNvSpPr/>
          <p:nvPr/>
        </p:nvSpPr>
        <p:spPr>
          <a:xfrm>
            <a:off x="5852161" y="4584064"/>
            <a:ext cx="749808" cy="302133"/>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alibri body"/>
              </a:rPr>
              <a:t>True</a:t>
            </a:r>
          </a:p>
        </p:txBody>
      </p:sp>
      <p:sp>
        <p:nvSpPr>
          <p:cNvPr id="6" name="Rectangle: Rounded Corners 5">
            <a:extLst>
              <a:ext uri="{FF2B5EF4-FFF2-40B4-BE49-F238E27FC236}">
                <a16:creationId xmlns:a16="http://schemas.microsoft.com/office/drawing/2014/main" id="{F76437BB-66DE-4B6E-B876-C82D5B129DA3}"/>
              </a:ext>
            </a:extLst>
          </p:cNvPr>
          <p:cNvSpPr/>
          <p:nvPr/>
        </p:nvSpPr>
        <p:spPr>
          <a:xfrm>
            <a:off x="5852161" y="5002846"/>
            <a:ext cx="749808" cy="302133"/>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alibri body"/>
              </a:rPr>
              <a:t>True</a:t>
            </a:r>
          </a:p>
        </p:txBody>
      </p:sp>
      <p:sp>
        <p:nvSpPr>
          <p:cNvPr id="7" name="Rectangle: Rounded Corners 6">
            <a:extLst>
              <a:ext uri="{FF2B5EF4-FFF2-40B4-BE49-F238E27FC236}">
                <a16:creationId xmlns:a16="http://schemas.microsoft.com/office/drawing/2014/main" id="{AE21BF67-4AF0-4603-A6CB-98EDFC824C3F}"/>
              </a:ext>
            </a:extLst>
          </p:cNvPr>
          <p:cNvSpPr/>
          <p:nvPr/>
        </p:nvSpPr>
        <p:spPr>
          <a:xfrm>
            <a:off x="5852160" y="5421628"/>
            <a:ext cx="2112263" cy="302133"/>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alibri body"/>
              </a:rPr>
              <a:t>False (mostly)</a:t>
            </a:r>
          </a:p>
        </p:txBody>
      </p:sp>
    </p:spTree>
    <p:extLst>
      <p:ext uri="{BB962C8B-B14F-4D97-AF65-F5344CB8AC3E}">
        <p14:creationId xmlns:p14="http://schemas.microsoft.com/office/powerpoint/2010/main" val="235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CDCDA-5B3C-46BC-89C9-9939A907A0F1}"/>
              </a:ext>
            </a:extLst>
          </p:cNvPr>
          <p:cNvSpPr>
            <a:spLocks noGrp="1"/>
          </p:cNvSpPr>
          <p:nvPr>
            <p:ph type="title"/>
          </p:nvPr>
        </p:nvSpPr>
        <p:spPr/>
        <p:txBody>
          <a:bodyPr/>
          <a:lstStyle/>
          <a:p>
            <a:r>
              <a:rPr lang="en-GB" dirty="0"/>
              <a:t>Flow Control: Float Comparisons	</a:t>
            </a:r>
          </a:p>
        </p:txBody>
      </p:sp>
      <p:sp>
        <p:nvSpPr>
          <p:cNvPr id="3" name="Content Placeholder 2">
            <a:extLst>
              <a:ext uri="{FF2B5EF4-FFF2-40B4-BE49-F238E27FC236}">
                <a16:creationId xmlns:a16="http://schemas.microsoft.com/office/drawing/2014/main" id="{822F3EE1-4248-4089-9610-03FA4B72EDF5}"/>
              </a:ext>
            </a:extLst>
          </p:cNvPr>
          <p:cNvSpPr>
            <a:spLocks noGrp="1"/>
          </p:cNvSpPr>
          <p:nvPr>
            <p:ph idx="1"/>
          </p:nvPr>
        </p:nvSpPr>
        <p:spPr/>
        <p:txBody>
          <a:bodyPr vert="horz" lIns="91440" tIns="45720" rIns="91440" bIns="45720" rtlCol="0" anchor="t">
            <a:normAutofit/>
          </a:bodyPr>
          <a:lstStyle/>
          <a:p>
            <a:r>
              <a:rPr lang="en-GB" dirty="0"/>
              <a:t>Floating point numbers are stored as binary fraction, this means they may not be exactly what you’d normally expect</a:t>
            </a:r>
          </a:p>
          <a:p>
            <a:endParaRPr lang="en-GB" dirty="0"/>
          </a:p>
          <a:p>
            <a:r>
              <a:rPr lang="en-GB" dirty="0"/>
              <a:t>You can define a tolerance when checking such numbers…not ideal!</a:t>
            </a:r>
          </a:p>
          <a:p>
            <a:endParaRPr lang="en-GB" dirty="0"/>
          </a:p>
          <a:p>
            <a:pPr marL="0" indent="0">
              <a:buNone/>
              <a:defRPr/>
            </a:pPr>
            <a:endParaRPr lang="en-GB" dirty="0">
              <a:solidFill>
                <a:schemeClr val="accent6"/>
              </a:solidFill>
              <a:latin typeface="Consolas" panose="020B0609020204030204" pitchFamily="49" charset="0"/>
            </a:endParaRPr>
          </a:p>
          <a:p>
            <a:endParaRPr lang="en-GB" dirty="0"/>
          </a:p>
        </p:txBody>
      </p:sp>
      <p:pic>
        <p:nvPicPr>
          <p:cNvPr id="5" name="Picture 5" descr="A picture containing graphical user interface&#10;&#10;Description automatically generated">
            <a:extLst>
              <a:ext uri="{FF2B5EF4-FFF2-40B4-BE49-F238E27FC236}">
                <a16:creationId xmlns:a16="http://schemas.microsoft.com/office/drawing/2014/main" id="{DEDF8991-FB35-D70C-7D7A-94F660756688}"/>
              </a:ext>
            </a:extLst>
          </p:cNvPr>
          <p:cNvPicPr>
            <a:picLocks noChangeAspect="1"/>
          </p:cNvPicPr>
          <p:nvPr/>
        </p:nvPicPr>
        <p:blipFill>
          <a:blip r:embed="rId2"/>
          <a:stretch>
            <a:fillRect/>
          </a:stretch>
        </p:blipFill>
        <p:spPr>
          <a:xfrm>
            <a:off x="840059" y="3600862"/>
            <a:ext cx="9136565" cy="12267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68702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97943-0C6C-4DE5-AB53-E567BB5C5B61}"/>
              </a:ext>
            </a:extLst>
          </p:cNvPr>
          <p:cNvSpPr>
            <a:spLocks noGrp="1"/>
          </p:cNvSpPr>
          <p:nvPr>
            <p:ph type="title"/>
          </p:nvPr>
        </p:nvSpPr>
        <p:spPr/>
        <p:txBody>
          <a:bodyPr/>
          <a:lstStyle/>
          <a:p>
            <a:r>
              <a:rPr lang="en-GB" dirty="0"/>
              <a:t>Aside: Binary Fractions for Reference</a:t>
            </a:r>
          </a:p>
        </p:txBody>
      </p:sp>
      <p:sp>
        <p:nvSpPr>
          <p:cNvPr id="3" name="Content Placeholder 2">
            <a:extLst>
              <a:ext uri="{FF2B5EF4-FFF2-40B4-BE49-F238E27FC236}">
                <a16:creationId xmlns:a16="http://schemas.microsoft.com/office/drawing/2014/main" id="{3251B58B-8C00-4C58-80F0-459403146F95}"/>
              </a:ext>
            </a:extLst>
          </p:cNvPr>
          <p:cNvSpPr>
            <a:spLocks noGrp="1"/>
          </p:cNvSpPr>
          <p:nvPr>
            <p:ph idx="1"/>
          </p:nvPr>
        </p:nvSpPr>
        <p:spPr/>
        <p:txBody>
          <a:bodyPr vert="horz" lIns="91440" tIns="45720" rIns="91440" bIns="45720" rtlCol="0" anchor="t">
            <a:normAutofit/>
          </a:bodyPr>
          <a:lstStyle/>
          <a:p>
            <a:r>
              <a:rPr lang="en-GB" dirty="0"/>
              <a:t>There are many different number systems, binary and decimal amongst them….</a:t>
            </a:r>
          </a:p>
          <a:p>
            <a:endParaRPr lang="en-GB" dirty="0"/>
          </a:p>
          <a:p>
            <a:r>
              <a:rPr lang="en-GB" dirty="0"/>
              <a:t>Decimal (normal numbering) is base10. 10 is the building blocks of the </a:t>
            </a:r>
            <a:r>
              <a:rPr lang="en-GB" b="1" dirty="0"/>
              <a:t>dec</a:t>
            </a:r>
            <a:r>
              <a:rPr lang="en-GB" dirty="0"/>
              <a:t>imal system</a:t>
            </a:r>
          </a:p>
          <a:p>
            <a:r>
              <a:rPr lang="en-GB" dirty="0"/>
              <a:t>Take the </a:t>
            </a:r>
            <a:r>
              <a:rPr lang="en-GB" b="1" dirty="0"/>
              <a:t>decimal fraction 0.125</a:t>
            </a:r>
            <a:r>
              <a:rPr lang="en-GB" dirty="0"/>
              <a:t>. This has a value of 1/10 + 2/100 + 5/1000</a:t>
            </a:r>
          </a:p>
          <a:p>
            <a:pPr lvl="1"/>
            <a:r>
              <a:rPr lang="en-GB" dirty="0"/>
              <a:t>Each number to the right of the decimal point has a value 1/10</a:t>
            </a:r>
            <a:r>
              <a:rPr lang="en-GB" baseline="30000" dirty="0"/>
              <a:t>th</a:t>
            </a:r>
            <a:r>
              <a:rPr lang="en-GB" dirty="0"/>
              <a:t> of its neighbour</a:t>
            </a:r>
          </a:p>
          <a:p>
            <a:pPr lvl="1"/>
            <a:r>
              <a:rPr lang="en-GB" dirty="0"/>
              <a:t>Every number to the left of the decimal point has a value 10* its neighbour</a:t>
            </a:r>
          </a:p>
          <a:p>
            <a:endParaRPr lang="en-GB" dirty="0"/>
          </a:p>
          <a:p>
            <a:r>
              <a:rPr lang="en-GB" b="1" dirty="0">
                <a:latin typeface="Century Gothic"/>
              </a:rPr>
              <a:t>Bi</a:t>
            </a:r>
            <a:r>
              <a:rPr lang="en-GB" dirty="0">
                <a:latin typeface="Century Gothic"/>
              </a:rPr>
              <a:t>nary is base2. It’s based on the number 2</a:t>
            </a:r>
          </a:p>
          <a:p>
            <a:r>
              <a:rPr lang="en-GB" dirty="0"/>
              <a:t>So, the </a:t>
            </a:r>
            <a:r>
              <a:rPr lang="en-GB" b="1" dirty="0"/>
              <a:t>binary fraction 0.001 </a:t>
            </a:r>
            <a:r>
              <a:rPr lang="en-GB" dirty="0"/>
              <a:t>has the value 0/2 + 0/4 + 1/8</a:t>
            </a:r>
          </a:p>
          <a:p>
            <a:pPr lvl="1"/>
            <a:r>
              <a:rPr lang="en-GB" dirty="0"/>
              <a:t>Each number to the right of the decimal point has a value ½ of its neighbour.</a:t>
            </a:r>
          </a:p>
          <a:p>
            <a:endParaRPr lang="en-GB" dirty="0"/>
          </a:p>
          <a:p>
            <a:pPr marL="0" indent="0">
              <a:buNone/>
            </a:pPr>
            <a:endParaRPr lang="en-GB" dirty="0"/>
          </a:p>
        </p:txBody>
      </p:sp>
    </p:spTree>
    <p:extLst>
      <p:ext uri="{BB962C8B-B14F-4D97-AF65-F5344CB8AC3E}">
        <p14:creationId xmlns:p14="http://schemas.microsoft.com/office/powerpoint/2010/main" val="15905345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8F526-C2E4-418A-BE08-C382184CB154}"/>
              </a:ext>
            </a:extLst>
          </p:cNvPr>
          <p:cNvSpPr>
            <a:spLocks noGrp="1"/>
          </p:cNvSpPr>
          <p:nvPr>
            <p:ph type="title"/>
          </p:nvPr>
        </p:nvSpPr>
        <p:spPr/>
        <p:txBody>
          <a:bodyPr/>
          <a:lstStyle/>
          <a:p>
            <a:r>
              <a:rPr lang="en-GB" dirty="0"/>
              <a:t>Aside: Binary Fractions for Reference</a:t>
            </a:r>
          </a:p>
        </p:txBody>
      </p:sp>
      <p:sp>
        <p:nvSpPr>
          <p:cNvPr id="3" name="Content Placeholder 2">
            <a:extLst>
              <a:ext uri="{FF2B5EF4-FFF2-40B4-BE49-F238E27FC236}">
                <a16:creationId xmlns:a16="http://schemas.microsoft.com/office/drawing/2014/main" id="{05A36BED-E88A-4AF3-BA96-5DDAD87351F9}"/>
              </a:ext>
            </a:extLst>
          </p:cNvPr>
          <p:cNvSpPr>
            <a:spLocks noGrp="1"/>
          </p:cNvSpPr>
          <p:nvPr>
            <p:ph idx="1"/>
          </p:nvPr>
        </p:nvSpPr>
        <p:spPr/>
        <p:txBody>
          <a:bodyPr/>
          <a:lstStyle/>
          <a:p>
            <a:r>
              <a:rPr lang="en-GB" dirty="0"/>
              <a:t>Unfortunately, most decimal fractions cannot be exactly represented in binary, the consequence being that decimal floating-point numbers you use in Python are only approximated by the binary floating-point numbers actually stored in the system.</a:t>
            </a:r>
          </a:p>
          <a:p>
            <a:r>
              <a:rPr lang="en-GB" dirty="0"/>
              <a:t>Again, take 1/3: As a decimal fraction this is 0.3, or better 0.33, or better still 0.333…and so on. No matter how many 3s you add it will never be an exact 1/3.</a:t>
            </a:r>
          </a:p>
          <a:p>
            <a:r>
              <a:rPr lang="en-GB" dirty="0"/>
              <a:t>In the same way, no matter how many digits you use, the decimal value 0.1 cannot be represented exactly a base 2. In base 2, 0.1 is the infinitely repeating fraction:-</a:t>
            </a:r>
          </a:p>
          <a:p>
            <a:pPr marL="0" indent="0">
              <a:buNone/>
            </a:pPr>
            <a:r>
              <a:rPr lang="en-GB" dirty="0"/>
              <a:t>0.0001100110011001100110011001100110011001100110011……….</a:t>
            </a:r>
          </a:p>
          <a:p>
            <a:endParaRPr lang="en-GB" dirty="0"/>
          </a:p>
        </p:txBody>
      </p:sp>
    </p:spTree>
    <p:extLst>
      <p:ext uri="{BB962C8B-B14F-4D97-AF65-F5344CB8AC3E}">
        <p14:creationId xmlns:p14="http://schemas.microsoft.com/office/powerpoint/2010/main" val="37430324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50774-AFFA-4E84-8D46-99BE6353AE7B}"/>
              </a:ext>
            </a:extLst>
          </p:cNvPr>
          <p:cNvSpPr>
            <a:spLocks noGrp="1"/>
          </p:cNvSpPr>
          <p:nvPr>
            <p:ph type="title"/>
          </p:nvPr>
        </p:nvSpPr>
        <p:spPr/>
        <p:txBody>
          <a:bodyPr/>
          <a:lstStyle/>
          <a:p>
            <a:r>
              <a:rPr lang="en-GB" dirty="0"/>
              <a:t>Flow Control: String Comparisons</a:t>
            </a:r>
          </a:p>
        </p:txBody>
      </p:sp>
      <p:sp>
        <p:nvSpPr>
          <p:cNvPr id="3" name="Content Placeholder 2">
            <a:extLst>
              <a:ext uri="{FF2B5EF4-FFF2-40B4-BE49-F238E27FC236}">
                <a16:creationId xmlns:a16="http://schemas.microsoft.com/office/drawing/2014/main" id="{5CCC886A-BD42-4CD2-9C7D-4A0CA83709A8}"/>
              </a:ext>
            </a:extLst>
          </p:cNvPr>
          <p:cNvSpPr>
            <a:spLocks noGrp="1"/>
          </p:cNvSpPr>
          <p:nvPr>
            <p:ph idx="1"/>
          </p:nvPr>
        </p:nvSpPr>
        <p:spPr/>
        <p:txBody>
          <a:bodyPr>
            <a:normAutofit/>
          </a:bodyPr>
          <a:lstStyle/>
          <a:p>
            <a:pPr marL="0" indent="0">
              <a:buNone/>
              <a:defRPr/>
            </a:pPr>
            <a:r>
              <a:rPr lang="en-GB" dirty="0">
                <a:solidFill>
                  <a:schemeClr val="accent6"/>
                </a:solidFill>
                <a:latin typeface="Consolas" panose="020B0609020204030204" pitchFamily="49" charset="0"/>
              </a:rPr>
              <a:t>&gt;&gt;&gt; a = 'cat'</a:t>
            </a:r>
          </a:p>
          <a:p>
            <a:pPr marL="0" indent="0">
              <a:buNone/>
              <a:defRPr/>
            </a:pPr>
            <a:r>
              <a:rPr lang="en-GB" dirty="0">
                <a:solidFill>
                  <a:schemeClr val="accent6"/>
                </a:solidFill>
                <a:latin typeface="Consolas" panose="020B0609020204030204" pitchFamily="49" charset="0"/>
              </a:rPr>
              <a:t>&gt;&gt;&gt; b = 'dog'</a:t>
            </a:r>
          </a:p>
          <a:p>
            <a:pPr marL="0" indent="0">
              <a:buNone/>
              <a:defRPr/>
            </a:pPr>
            <a:r>
              <a:rPr lang="en-GB" dirty="0">
                <a:solidFill>
                  <a:schemeClr val="accent6"/>
                </a:solidFill>
                <a:latin typeface="Consolas" panose="020B0609020204030204" pitchFamily="49" charset="0"/>
              </a:rPr>
              <a:t>&gt;&gt;&gt; c = 'Rabbit'</a:t>
            </a:r>
          </a:p>
          <a:p>
            <a:pPr>
              <a:defRPr/>
            </a:pPr>
            <a:endParaRPr lang="en-GB" dirty="0">
              <a:solidFill>
                <a:schemeClr val="accent6"/>
              </a:solidFill>
              <a:latin typeface="Consolas" panose="020B0609020204030204" pitchFamily="49" charset="0"/>
            </a:endParaRPr>
          </a:p>
          <a:p>
            <a:pPr marL="0" indent="0">
              <a:buNone/>
              <a:defRPr/>
            </a:pPr>
            <a:r>
              <a:rPr lang="en-GB" dirty="0">
                <a:solidFill>
                  <a:schemeClr val="accent6"/>
                </a:solidFill>
                <a:latin typeface="Consolas" panose="020B0609020204030204" pitchFamily="49" charset="0"/>
              </a:rPr>
              <a:t>&gt;&gt;&gt; a == b</a:t>
            </a:r>
          </a:p>
          <a:p>
            <a:pPr marL="0" indent="0">
              <a:buNone/>
              <a:defRPr/>
            </a:pPr>
            <a:r>
              <a:rPr lang="en-GB" dirty="0">
                <a:solidFill>
                  <a:schemeClr val="accent6"/>
                </a:solidFill>
                <a:latin typeface="Consolas" panose="020B0609020204030204" pitchFamily="49" charset="0"/>
              </a:rPr>
              <a:t>&gt;&gt;&gt; a &lt; b</a:t>
            </a:r>
          </a:p>
          <a:p>
            <a:pPr marL="0" indent="0">
              <a:buNone/>
              <a:defRPr/>
            </a:pPr>
            <a:r>
              <a:rPr lang="en-GB" dirty="0">
                <a:solidFill>
                  <a:schemeClr val="accent6"/>
                </a:solidFill>
                <a:latin typeface="Consolas" panose="020B0609020204030204" pitchFamily="49" charset="0"/>
              </a:rPr>
              <a:t>&gt;&gt;&gt; c &lt; a</a:t>
            </a:r>
          </a:p>
          <a:p>
            <a:pPr>
              <a:defRPr/>
            </a:pPr>
            <a:endParaRPr lang="en-GB" dirty="0">
              <a:solidFill>
                <a:schemeClr val="accent6"/>
              </a:solidFill>
              <a:latin typeface="Consolas" panose="020B0609020204030204" pitchFamily="49" charset="0"/>
            </a:endParaRPr>
          </a:p>
          <a:p>
            <a:pPr marL="285750" indent="-285750"/>
            <a:r>
              <a:rPr lang="en-GB" dirty="0"/>
              <a:t>Python compares strings lexicographically according to the value of the encoding of the first character in use (in ASCII, Unicode upper case letters have a lower number) - to see the value of the characters, ‘go’ ascii</a:t>
            </a:r>
          </a:p>
          <a:p>
            <a:pPr marL="285750" indent="-285750"/>
            <a:r>
              <a:rPr lang="en-GB" dirty="0"/>
              <a:t>Typically best to the </a:t>
            </a:r>
            <a:r>
              <a:rPr lang="en-GB" dirty="0">
                <a:solidFill>
                  <a:schemeClr val="accent6"/>
                </a:solidFill>
                <a:latin typeface="Consolas" panose="020B0609020204030204" pitchFamily="49" charset="0"/>
              </a:rPr>
              <a:t>.upper() </a:t>
            </a:r>
            <a:r>
              <a:rPr lang="en-GB" dirty="0"/>
              <a:t>or </a:t>
            </a:r>
            <a:r>
              <a:rPr lang="en-GB" dirty="0">
                <a:solidFill>
                  <a:schemeClr val="accent6"/>
                </a:solidFill>
                <a:latin typeface="Consolas" panose="020B0609020204030204" pitchFamily="49" charset="0"/>
              </a:rPr>
              <a:t>.lower()</a:t>
            </a:r>
            <a:r>
              <a:rPr lang="en-GB" dirty="0"/>
              <a:t> methods before comparing/sorting</a:t>
            </a:r>
          </a:p>
          <a:p>
            <a:pPr>
              <a:defRPr/>
            </a:pPr>
            <a:endParaRPr lang="en-GB" dirty="0">
              <a:solidFill>
                <a:schemeClr val="accent6"/>
              </a:solidFill>
              <a:latin typeface="Consolas" panose="020B0609020204030204" pitchFamily="49" charset="0"/>
            </a:endParaRPr>
          </a:p>
          <a:p>
            <a:endParaRPr lang="en-GB" dirty="0"/>
          </a:p>
        </p:txBody>
      </p:sp>
      <p:sp>
        <p:nvSpPr>
          <p:cNvPr id="4" name="Rectangle: Rounded Corners 3">
            <a:extLst>
              <a:ext uri="{FF2B5EF4-FFF2-40B4-BE49-F238E27FC236}">
                <a16:creationId xmlns:a16="http://schemas.microsoft.com/office/drawing/2014/main" id="{ACCB43FD-277A-4F4C-9BD8-B6A7051F46E3}"/>
              </a:ext>
            </a:extLst>
          </p:cNvPr>
          <p:cNvSpPr/>
          <p:nvPr/>
        </p:nvSpPr>
        <p:spPr>
          <a:xfrm>
            <a:off x="3081529" y="3438144"/>
            <a:ext cx="749808" cy="302133"/>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alibri body"/>
              </a:rPr>
              <a:t>False</a:t>
            </a:r>
          </a:p>
        </p:txBody>
      </p:sp>
      <p:sp>
        <p:nvSpPr>
          <p:cNvPr id="5" name="Rectangle: Rounded Corners 4">
            <a:extLst>
              <a:ext uri="{FF2B5EF4-FFF2-40B4-BE49-F238E27FC236}">
                <a16:creationId xmlns:a16="http://schemas.microsoft.com/office/drawing/2014/main" id="{75C8365C-D771-4B82-88EB-1C58790AAC85}"/>
              </a:ext>
            </a:extLst>
          </p:cNvPr>
          <p:cNvSpPr/>
          <p:nvPr/>
        </p:nvSpPr>
        <p:spPr>
          <a:xfrm>
            <a:off x="3081529" y="3835272"/>
            <a:ext cx="749808" cy="302133"/>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alibri body"/>
              </a:rPr>
              <a:t>True</a:t>
            </a:r>
          </a:p>
        </p:txBody>
      </p:sp>
      <p:sp>
        <p:nvSpPr>
          <p:cNvPr id="6" name="Rectangle: Rounded Corners 5">
            <a:extLst>
              <a:ext uri="{FF2B5EF4-FFF2-40B4-BE49-F238E27FC236}">
                <a16:creationId xmlns:a16="http://schemas.microsoft.com/office/drawing/2014/main" id="{A045067D-D9B7-47C1-960C-31095ACCC68D}"/>
              </a:ext>
            </a:extLst>
          </p:cNvPr>
          <p:cNvSpPr/>
          <p:nvPr/>
        </p:nvSpPr>
        <p:spPr>
          <a:xfrm>
            <a:off x="3081529" y="4232400"/>
            <a:ext cx="1362456" cy="302133"/>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Calibri body"/>
              </a:rPr>
              <a:t>True...why?</a:t>
            </a:r>
          </a:p>
        </p:txBody>
      </p:sp>
    </p:spTree>
    <p:extLst>
      <p:ext uri="{BB962C8B-B14F-4D97-AF65-F5344CB8AC3E}">
        <p14:creationId xmlns:p14="http://schemas.microsoft.com/office/powerpoint/2010/main" val="1902058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093FD-BB10-4952-845B-4D1095D5B558}"/>
              </a:ext>
            </a:extLst>
          </p:cNvPr>
          <p:cNvSpPr>
            <a:spLocks noGrp="1"/>
          </p:cNvSpPr>
          <p:nvPr>
            <p:ph type="title"/>
          </p:nvPr>
        </p:nvSpPr>
        <p:spPr/>
        <p:txBody>
          <a:bodyPr/>
          <a:lstStyle/>
          <a:p>
            <a:r>
              <a:rPr lang="en-GB" dirty="0"/>
              <a:t>Flow Control: List Comparisons</a:t>
            </a:r>
          </a:p>
        </p:txBody>
      </p:sp>
      <p:sp>
        <p:nvSpPr>
          <p:cNvPr id="3" name="Content Placeholder 2">
            <a:extLst>
              <a:ext uri="{FF2B5EF4-FFF2-40B4-BE49-F238E27FC236}">
                <a16:creationId xmlns:a16="http://schemas.microsoft.com/office/drawing/2014/main" id="{0ED1184E-3816-4FE9-A636-4A04176C1043}"/>
              </a:ext>
            </a:extLst>
          </p:cNvPr>
          <p:cNvSpPr>
            <a:spLocks noGrp="1"/>
          </p:cNvSpPr>
          <p:nvPr>
            <p:ph idx="1"/>
          </p:nvPr>
        </p:nvSpPr>
        <p:spPr/>
        <p:txBody>
          <a:bodyPr/>
          <a:lstStyle/>
          <a:p>
            <a:pPr marL="0" indent="0">
              <a:buNone/>
              <a:defRPr/>
            </a:pPr>
            <a:r>
              <a:rPr lang="en-GB" dirty="0">
                <a:solidFill>
                  <a:schemeClr val="accent6"/>
                </a:solidFill>
                <a:latin typeface="Consolas" panose="020B0609020204030204" pitchFamily="49" charset="0"/>
              </a:rPr>
              <a:t>&gt;&gt;&gt; a = [0,1]</a:t>
            </a:r>
          </a:p>
          <a:p>
            <a:pPr marL="0" indent="0">
              <a:buNone/>
              <a:defRPr/>
            </a:pPr>
            <a:r>
              <a:rPr lang="en-GB" dirty="0">
                <a:solidFill>
                  <a:schemeClr val="accent6"/>
                </a:solidFill>
                <a:latin typeface="Consolas" panose="020B0609020204030204" pitchFamily="49" charset="0"/>
              </a:rPr>
              <a:t>&gt;&gt;&gt; b = [0,1]</a:t>
            </a:r>
          </a:p>
          <a:p>
            <a:pPr marL="0" indent="0">
              <a:buNone/>
              <a:defRPr/>
            </a:pPr>
            <a:r>
              <a:rPr lang="en-GB" dirty="0">
                <a:solidFill>
                  <a:schemeClr val="accent6"/>
                </a:solidFill>
                <a:latin typeface="Consolas" panose="020B0609020204030204" pitchFamily="49" charset="0"/>
              </a:rPr>
              <a:t>&gt;&gt;&gt; c = [1,0]</a:t>
            </a:r>
          </a:p>
          <a:p>
            <a:pPr>
              <a:defRPr/>
            </a:pPr>
            <a:endParaRPr lang="en-GB" dirty="0">
              <a:solidFill>
                <a:schemeClr val="accent6"/>
              </a:solidFill>
              <a:latin typeface="Consolas" panose="020B0609020204030204" pitchFamily="49" charset="0"/>
            </a:endParaRPr>
          </a:p>
          <a:p>
            <a:pPr marL="0" indent="0">
              <a:buNone/>
              <a:defRPr/>
            </a:pPr>
            <a:r>
              <a:rPr lang="en-GB" dirty="0">
                <a:solidFill>
                  <a:schemeClr val="accent6"/>
                </a:solidFill>
                <a:latin typeface="Consolas" panose="020B0609020204030204" pitchFamily="49" charset="0"/>
              </a:rPr>
              <a:t>&gt;&gt;&gt; a == b</a:t>
            </a:r>
          </a:p>
          <a:p>
            <a:pPr marL="0" indent="0">
              <a:buNone/>
              <a:defRPr/>
            </a:pPr>
            <a:r>
              <a:rPr lang="en-GB" dirty="0">
                <a:solidFill>
                  <a:schemeClr val="accent6"/>
                </a:solidFill>
                <a:latin typeface="Consolas" panose="020B0609020204030204" pitchFamily="49" charset="0"/>
              </a:rPr>
              <a:t>&gt;&gt;&gt; a == c</a:t>
            </a:r>
          </a:p>
          <a:p>
            <a:pPr marL="0" indent="0">
              <a:buNone/>
              <a:defRPr/>
            </a:pPr>
            <a:r>
              <a:rPr lang="en-GB" dirty="0">
                <a:solidFill>
                  <a:schemeClr val="accent6"/>
                </a:solidFill>
                <a:latin typeface="Consolas" panose="020B0609020204030204" pitchFamily="49" charset="0"/>
              </a:rPr>
              <a:t>&gt;&gt;&gt; c &lt;= a</a:t>
            </a:r>
          </a:p>
          <a:p>
            <a:endParaRPr lang="en-GB" dirty="0"/>
          </a:p>
        </p:txBody>
      </p:sp>
      <p:sp>
        <p:nvSpPr>
          <p:cNvPr id="4" name="Rectangle: Rounded Corners 3">
            <a:extLst>
              <a:ext uri="{FF2B5EF4-FFF2-40B4-BE49-F238E27FC236}">
                <a16:creationId xmlns:a16="http://schemas.microsoft.com/office/drawing/2014/main" id="{515C7DBD-53D6-4509-9CEA-CB3FC256AA80}"/>
              </a:ext>
            </a:extLst>
          </p:cNvPr>
          <p:cNvSpPr/>
          <p:nvPr/>
        </p:nvSpPr>
        <p:spPr>
          <a:xfrm>
            <a:off x="3273553" y="3392424"/>
            <a:ext cx="749808" cy="302133"/>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alibri body"/>
              </a:rPr>
              <a:t>True</a:t>
            </a:r>
          </a:p>
        </p:txBody>
      </p:sp>
      <p:sp>
        <p:nvSpPr>
          <p:cNvPr id="5" name="Rectangle: Rounded Corners 4">
            <a:extLst>
              <a:ext uri="{FF2B5EF4-FFF2-40B4-BE49-F238E27FC236}">
                <a16:creationId xmlns:a16="http://schemas.microsoft.com/office/drawing/2014/main" id="{A35524D3-08D9-40CC-92F6-F9964F0574C9}"/>
              </a:ext>
            </a:extLst>
          </p:cNvPr>
          <p:cNvSpPr/>
          <p:nvPr/>
        </p:nvSpPr>
        <p:spPr>
          <a:xfrm>
            <a:off x="3273553" y="3829494"/>
            <a:ext cx="749808" cy="302133"/>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alibri body"/>
              </a:rPr>
              <a:t>False</a:t>
            </a:r>
          </a:p>
        </p:txBody>
      </p:sp>
      <p:sp>
        <p:nvSpPr>
          <p:cNvPr id="6" name="Rectangle: Rounded Corners 5">
            <a:extLst>
              <a:ext uri="{FF2B5EF4-FFF2-40B4-BE49-F238E27FC236}">
                <a16:creationId xmlns:a16="http://schemas.microsoft.com/office/drawing/2014/main" id="{02D87F22-7AD7-488A-BC47-688F03092D9E}"/>
              </a:ext>
            </a:extLst>
          </p:cNvPr>
          <p:cNvSpPr/>
          <p:nvPr/>
        </p:nvSpPr>
        <p:spPr>
          <a:xfrm>
            <a:off x="3273552" y="4242180"/>
            <a:ext cx="1444752" cy="302133"/>
          </a:xfrm>
          <a:prstGeom prst="roundRect">
            <a:avLst/>
          </a:prstGeom>
          <a:solidFill>
            <a:schemeClr val="accent1">
              <a:lumMod val="60000"/>
              <a:lumOff val="40000"/>
            </a:schemeClr>
          </a:solidFill>
          <a:effectLst>
            <a:outerShdw blurRad="292100" dist="139700" dir="8100000" algn="tr"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Calibri body"/>
              </a:rPr>
              <a:t>False...why?</a:t>
            </a:r>
          </a:p>
        </p:txBody>
      </p:sp>
    </p:spTree>
    <p:extLst>
      <p:ext uri="{BB962C8B-B14F-4D97-AF65-F5344CB8AC3E}">
        <p14:creationId xmlns:p14="http://schemas.microsoft.com/office/powerpoint/2010/main" val="397370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5761481F-EB60-4DB7-A349-12D1BFDC7E2C}"/>
              </a:ext>
            </a:extLst>
          </p:cNvPr>
          <p:cNvSpPr>
            <a:spLocks noGrp="1"/>
          </p:cNvSpPr>
          <p:nvPr>
            <p:ph type="subTitle" idx="16"/>
          </p:nvPr>
        </p:nvSpPr>
        <p:spPr/>
        <p:txBody>
          <a:bodyPr/>
          <a:lstStyle/>
          <a:p>
            <a:endParaRPr lang="en-GB"/>
          </a:p>
        </p:txBody>
      </p:sp>
      <p:sp>
        <p:nvSpPr>
          <p:cNvPr id="4" name="Title 3">
            <a:extLst>
              <a:ext uri="{FF2B5EF4-FFF2-40B4-BE49-F238E27FC236}">
                <a16:creationId xmlns:a16="http://schemas.microsoft.com/office/drawing/2014/main" id="{326DF762-F625-4790-8B14-8ABCE41DADBE}"/>
              </a:ext>
            </a:extLst>
          </p:cNvPr>
          <p:cNvSpPr>
            <a:spLocks noGrp="1"/>
          </p:cNvSpPr>
          <p:nvPr>
            <p:ph type="title"/>
          </p:nvPr>
        </p:nvSpPr>
        <p:spPr/>
        <p:txBody>
          <a:bodyPr/>
          <a:lstStyle/>
          <a:p>
            <a:r>
              <a:rPr lang="en-GB" dirty="0"/>
              <a:t>Logical Operators</a:t>
            </a:r>
          </a:p>
        </p:txBody>
      </p:sp>
    </p:spTree>
    <p:extLst>
      <p:ext uri="{BB962C8B-B14F-4D97-AF65-F5344CB8AC3E}">
        <p14:creationId xmlns:p14="http://schemas.microsoft.com/office/powerpoint/2010/main" val="404615680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9ACDB-81A2-4A0D-A983-09F931CA15FA}"/>
              </a:ext>
            </a:extLst>
          </p:cNvPr>
          <p:cNvSpPr>
            <a:spLocks noGrp="1"/>
          </p:cNvSpPr>
          <p:nvPr>
            <p:ph type="title"/>
          </p:nvPr>
        </p:nvSpPr>
        <p:spPr/>
        <p:txBody>
          <a:bodyPr/>
          <a:lstStyle/>
          <a:p>
            <a:r>
              <a:rPr lang="en-GB" dirty="0"/>
              <a:t>Flow Control: Logical Operators</a:t>
            </a:r>
          </a:p>
        </p:txBody>
      </p:sp>
      <p:sp>
        <p:nvSpPr>
          <p:cNvPr id="3" name="Content Placeholder 2">
            <a:extLst>
              <a:ext uri="{FF2B5EF4-FFF2-40B4-BE49-F238E27FC236}">
                <a16:creationId xmlns:a16="http://schemas.microsoft.com/office/drawing/2014/main" id="{A4C574AB-1848-464A-91A9-CFBD201BB916}"/>
              </a:ext>
            </a:extLst>
          </p:cNvPr>
          <p:cNvSpPr>
            <a:spLocks noGrp="1"/>
          </p:cNvSpPr>
          <p:nvPr>
            <p:ph idx="1"/>
          </p:nvPr>
        </p:nvSpPr>
        <p:spPr/>
        <p:txBody>
          <a:bodyPr/>
          <a:lstStyle/>
          <a:p>
            <a:r>
              <a:rPr lang="en-GB" dirty="0"/>
              <a:t>We can use logical operators to form more complex logic…</a:t>
            </a:r>
          </a:p>
        </p:txBody>
      </p:sp>
      <p:pic>
        <p:nvPicPr>
          <p:cNvPr id="5" name="Picture 4">
            <a:extLst>
              <a:ext uri="{FF2B5EF4-FFF2-40B4-BE49-F238E27FC236}">
                <a16:creationId xmlns:a16="http://schemas.microsoft.com/office/drawing/2014/main" id="{2EF7BE5C-63E8-4B7C-A6F5-15060A463E61}"/>
              </a:ext>
            </a:extLst>
          </p:cNvPr>
          <p:cNvPicPr>
            <a:picLocks noChangeAspect="1"/>
          </p:cNvPicPr>
          <p:nvPr/>
        </p:nvPicPr>
        <p:blipFill>
          <a:blip r:embed="rId2"/>
          <a:stretch>
            <a:fillRect/>
          </a:stretch>
        </p:blipFill>
        <p:spPr>
          <a:xfrm>
            <a:off x="667041" y="2615085"/>
            <a:ext cx="10857917" cy="2286198"/>
          </a:xfrm>
          <a:prstGeom prst="rect">
            <a:avLst/>
          </a:prstGeom>
        </p:spPr>
      </p:pic>
    </p:spTree>
    <p:extLst>
      <p:ext uri="{BB962C8B-B14F-4D97-AF65-F5344CB8AC3E}">
        <p14:creationId xmlns:p14="http://schemas.microsoft.com/office/powerpoint/2010/main" val="800515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8954</Words>
  <Application>Microsoft Office PowerPoint</Application>
  <PresentationFormat>Widescreen</PresentationFormat>
  <Paragraphs>1145</Paragraphs>
  <Slides>165</Slides>
  <Notes>9</Notes>
  <HiddenSlides>5</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165</vt:i4>
      </vt:variant>
    </vt:vector>
  </HeadingPairs>
  <TitlesOfParts>
    <vt:vector size="177" baseType="lpstr">
      <vt:lpstr>Arial</vt:lpstr>
      <vt:lpstr>Calibri</vt:lpstr>
      <vt:lpstr>Calibri body</vt:lpstr>
      <vt:lpstr>Calibri Light</vt:lpstr>
      <vt:lpstr>Century Gothic</vt:lpstr>
      <vt:lpstr>Consolas</vt:lpstr>
      <vt:lpstr>Courier New</vt:lpstr>
      <vt:lpstr>Proxima Nova</vt:lpstr>
      <vt:lpstr>Quattrocento Sans</vt:lpstr>
      <vt:lpstr>Times New Roman</vt:lpstr>
      <vt:lpstr>Wingdings</vt:lpstr>
      <vt:lpstr>Office Theme</vt:lpstr>
      <vt:lpstr>Introduction to Scripting with Python</vt:lpstr>
      <vt:lpstr>Introduction</vt:lpstr>
      <vt:lpstr>Introduction: Aims</vt:lpstr>
      <vt:lpstr>Introduction: What we’re going to cover</vt:lpstr>
      <vt:lpstr>Assumed knowledge</vt:lpstr>
      <vt:lpstr>Legal and Policy</vt:lpstr>
      <vt:lpstr>Python: Basics</vt:lpstr>
      <vt:lpstr>Python: Basics</vt:lpstr>
      <vt:lpstr>Python in...work</vt:lpstr>
      <vt:lpstr>Discuss CS/RS</vt:lpstr>
      <vt:lpstr>Buttonology</vt:lpstr>
      <vt:lpstr>Syntax and Language</vt:lpstr>
      <vt:lpstr>What we mean when we say….</vt:lpstr>
      <vt:lpstr>Course Syntax</vt:lpstr>
      <vt:lpstr>Variables</vt:lpstr>
      <vt:lpstr>Variables: Introduction</vt:lpstr>
      <vt:lpstr>Variables: Introduction</vt:lpstr>
      <vt:lpstr>Aside: Printing the Last Line in Jupyter</vt:lpstr>
      <vt:lpstr>Aside: Reserved Words</vt:lpstr>
      <vt:lpstr>Variables: Types</vt:lpstr>
      <vt:lpstr>Variables: Types</vt:lpstr>
      <vt:lpstr>Aside: Functions and Methods</vt:lpstr>
      <vt:lpstr>Aside: Functions and Methods</vt:lpstr>
      <vt:lpstr>Docstrings</vt:lpstr>
      <vt:lpstr>dir()</vt:lpstr>
      <vt:lpstr>dir()</vt:lpstr>
      <vt:lpstr>Aside: Functions and Methods</vt:lpstr>
      <vt:lpstr>Variables: Assignment</vt:lpstr>
      <vt:lpstr>Variables: Assignment</vt:lpstr>
      <vt:lpstr>Strings: Introduction</vt:lpstr>
      <vt:lpstr>Strings: Speech Marks and Apostrophes</vt:lpstr>
      <vt:lpstr>Strings: Speech Marks and Apostrophes</vt:lpstr>
      <vt:lpstr>Strings: Speech Marks and Apostrophes</vt:lpstr>
      <vt:lpstr>Variables: Taking user input</vt:lpstr>
      <vt:lpstr>Strings Challenges 1</vt:lpstr>
      <vt:lpstr>Strings: Concatenation</vt:lpstr>
      <vt:lpstr>Strings: Mutability</vt:lpstr>
      <vt:lpstr>Strings: Mutability</vt:lpstr>
      <vt:lpstr>Strings: Indexing</vt:lpstr>
      <vt:lpstr>Strings: Indexing</vt:lpstr>
      <vt:lpstr>Strings: Indexing and Immutability</vt:lpstr>
      <vt:lpstr>Strings: Indexing and Immutability</vt:lpstr>
      <vt:lpstr>Strings: Slicing</vt:lpstr>
      <vt:lpstr>Strings: Slicing</vt:lpstr>
      <vt:lpstr>Strings Challenges 2</vt:lpstr>
      <vt:lpstr>Strings: Manipulation</vt:lpstr>
      <vt:lpstr>Strings: Manipulation</vt:lpstr>
      <vt:lpstr>Strings: Manipulation</vt:lpstr>
      <vt:lpstr>Strings: Manipulation</vt:lpstr>
      <vt:lpstr>Strings: Interpolation</vt:lpstr>
      <vt:lpstr>Strings: Interpolation aka String Formatting</vt:lpstr>
      <vt:lpstr>Aside: Built in Function Names</vt:lpstr>
      <vt:lpstr>Strings Challenges 3</vt:lpstr>
      <vt:lpstr>Strings: Reference</vt:lpstr>
      <vt:lpstr>Numbers</vt:lpstr>
      <vt:lpstr>Numbers: Introduction</vt:lpstr>
      <vt:lpstr>Numbers: Introduction</vt:lpstr>
      <vt:lpstr>Numbers: Operations</vt:lpstr>
      <vt:lpstr>Numbers: Operations </vt:lpstr>
      <vt:lpstr>Aside: Casting (changing one type to another)</vt:lpstr>
      <vt:lpstr>Aside: Casting (changing one type to another)</vt:lpstr>
      <vt:lpstr>Aside: Casting (changing one type to another)</vt:lpstr>
      <vt:lpstr>Numbers: Rounding and Converting </vt:lpstr>
      <vt:lpstr>Numbers Challenges 1</vt:lpstr>
      <vt:lpstr>Numbers: String Crossover</vt:lpstr>
      <vt:lpstr>Aside: Incrementing Numbers</vt:lpstr>
      <vt:lpstr>Numbers Challenges 2</vt:lpstr>
      <vt:lpstr>Numbers: Reference</vt:lpstr>
      <vt:lpstr>Lists</vt:lpstr>
      <vt:lpstr>Lists: Introduction</vt:lpstr>
      <vt:lpstr>Aside: Boolean Logic</vt:lpstr>
      <vt:lpstr>Lists: Indexing</vt:lpstr>
      <vt:lpstr>Lists: Indexing</vt:lpstr>
      <vt:lpstr>Lists: Nested Indexing</vt:lpstr>
      <vt:lpstr>Lists Challenges 1</vt:lpstr>
      <vt:lpstr>Lists: String Crossover</vt:lpstr>
      <vt:lpstr>Lists: Append</vt:lpstr>
      <vt:lpstr>Lists: Mutability</vt:lpstr>
      <vt:lpstr>Lists: Inserting</vt:lpstr>
      <vt:lpstr>Lists: Removing Items</vt:lpstr>
      <vt:lpstr>Lists: Removing Items</vt:lpstr>
      <vt:lpstr>Lists: Removing Items</vt:lpstr>
      <vt:lpstr>Variables: Assignment</vt:lpstr>
      <vt:lpstr>Lists Challenges 2</vt:lpstr>
      <vt:lpstr>Lists: Reference</vt:lpstr>
      <vt:lpstr>Flow Control</vt:lpstr>
      <vt:lpstr>Flow Control: Making Decisions</vt:lpstr>
      <vt:lpstr>Boolean: Recap</vt:lpstr>
      <vt:lpstr>Comparison Operators</vt:lpstr>
      <vt:lpstr>Flow Control: Comparison Operators</vt:lpstr>
      <vt:lpstr>Flow Control: Integer Comparisons</vt:lpstr>
      <vt:lpstr>Flow Control: Float Comparisons</vt:lpstr>
      <vt:lpstr>Flow Control: Float Comparisons </vt:lpstr>
      <vt:lpstr>Aside: Binary Fractions for Reference</vt:lpstr>
      <vt:lpstr>Aside: Binary Fractions for Reference</vt:lpstr>
      <vt:lpstr>Flow Control: String Comparisons</vt:lpstr>
      <vt:lpstr>Flow Control: List Comparisons</vt:lpstr>
      <vt:lpstr>Logical Operators</vt:lpstr>
      <vt:lpstr>Flow Control: Logical Operators</vt:lpstr>
      <vt:lpstr>Flow Control: Logical Operators</vt:lpstr>
      <vt:lpstr>Flow Control: Precedence</vt:lpstr>
      <vt:lpstr>If and Else</vt:lpstr>
      <vt:lpstr>Flow Control: If/Else </vt:lpstr>
      <vt:lpstr>Flow Control: If/Else </vt:lpstr>
      <vt:lpstr>Flow Control: If/Else</vt:lpstr>
      <vt:lpstr>First Flow Control Challenges 1</vt:lpstr>
      <vt:lpstr>For and While loops</vt:lpstr>
      <vt:lpstr>Loops: Introduction</vt:lpstr>
      <vt:lpstr>Sequence </vt:lpstr>
      <vt:lpstr>Selections (2 choices)</vt:lpstr>
      <vt:lpstr>Selections (3 choices)</vt:lpstr>
      <vt:lpstr>Iterations </vt:lpstr>
      <vt:lpstr>Loops: 'for' loops</vt:lpstr>
      <vt:lpstr>Loops: Conditional ‘for’ loops </vt:lpstr>
      <vt:lpstr>Loops: Break</vt:lpstr>
      <vt:lpstr>Loops: continue and pass</vt:lpstr>
      <vt:lpstr>Loops: continue and pass</vt:lpstr>
      <vt:lpstr>Loops: for loops and nesting</vt:lpstr>
      <vt:lpstr>Loops: Range </vt:lpstr>
      <vt:lpstr>Loops: Range </vt:lpstr>
      <vt:lpstr>Loops: Range </vt:lpstr>
      <vt:lpstr>Loops: 'while' loops</vt:lpstr>
      <vt:lpstr>Loops Challenges 1</vt:lpstr>
      <vt:lpstr>Functions</vt:lpstr>
      <vt:lpstr>Functions: Introduction</vt:lpstr>
      <vt:lpstr>Functions syntax </vt:lpstr>
      <vt:lpstr>Functions syntax </vt:lpstr>
      <vt:lpstr>Functions: Return</vt:lpstr>
      <vt:lpstr>Functions: Return</vt:lpstr>
      <vt:lpstr>Functions: returns</vt:lpstr>
      <vt:lpstr>Functions: volume calculator</vt:lpstr>
      <vt:lpstr>Functions: positional arguments</vt:lpstr>
      <vt:lpstr>Functions: scope</vt:lpstr>
      <vt:lpstr>Function Challenges 1</vt:lpstr>
      <vt:lpstr>Functions: default arguments</vt:lpstr>
      <vt:lpstr>Function Challenges 2</vt:lpstr>
      <vt:lpstr>Tuples</vt:lpstr>
      <vt:lpstr>Tuples: Immutable ordered collection</vt:lpstr>
      <vt:lpstr>Tuples: Basics</vt:lpstr>
      <vt:lpstr>Tuples: Immutable, sort of</vt:lpstr>
      <vt:lpstr>Tuples: Looping</vt:lpstr>
      <vt:lpstr>Tuples: Functions</vt:lpstr>
      <vt:lpstr>Sets</vt:lpstr>
      <vt:lpstr>Sets: Another collection type</vt:lpstr>
      <vt:lpstr>Sets: Basics</vt:lpstr>
      <vt:lpstr>Sets: Set operations</vt:lpstr>
      <vt:lpstr>Sets: Set operations</vt:lpstr>
      <vt:lpstr>Sets: Looping</vt:lpstr>
      <vt:lpstr>Dicts, Tuples &amp; Sets Challenges 1</vt:lpstr>
      <vt:lpstr>Dictionaries</vt:lpstr>
      <vt:lpstr>Dictionaries: Another collection type</vt:lpstr>
      <vt:lpstr>Dictionaries: Basics</vt:lpstr>
      <vt:lpstr>Dictionaries: Methods</vt:lpstr>
      <vt:lpstr>Dictionaries: Looping</vt:lpstr>
      <vt:lpstr>Dictionaries: Looping for frequencies</vt:lpstr>
      <vt:lpstr>Dicts, Tuples and Sets Challenges 2</vt:lpstr>
      <vt:lpstr>Modules</vt:lpstr>
      <vt:lpstr>Modules: Standard library</vt:lpstr>
      <vt:lpstr>Modules: Standard library</vt:lpstr>
      <vt:lpstr>Legal &amp; Policy: Why its different when you write your own code!</vt:lpstr>
      <vt:lpstr>Legal &amp; Policy: Policy For Analytics</vt:lpstr>
      <vt:lpstr>Legal &amp; Policy: Oversight Framework</vt:lpstr>
      <vt:lpstr>Legal &amp; Policy: Oversight Framework Cont'd</vt:lpstr>
      <vt:lpstr>Wrap up</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Grieve</dc:creator>
  <cp:lastModifiedBy>Samantha Grieve</cp:lastModifiedBy>
  <cp:revision>2155</cp:revision>
  <dcterms:created xsi:type="dcterms:W3CDTF">2021-06-29T08:41:48Z</dcterms:created>
  <dcterms:modified xsi:type="dcterms:W3CDTF">2024-04-16T13:47:36Z</dcterms:modified>
</cp:coreProperties>
</file>