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0" r:id="rId13"/>
    <p:sldId id="267" r:id="rId14"/>
    <p:sldId id="269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52783" autoAdjust="0"/>
  </p:normalViewPr>
  <p:slideViewPr>
    <p:cSldViewPr snapToGrid="0">
      <p:cViewPr varScale="1">
        <p:scale>
          <a:sx n="39" d="100"/>
          <a:sy n="39" d="100"/>
        </p:scale>
        <p:origin x="193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B6BA9-3662-4ADC-A0E8-7C19D225535D}" type="datetimeFigureOut">
              <a:rPr lang="de-DE" smtClean="0"/>
              <a:t>02.07.2015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AABD6-5D97-46CD-9C04-7C4483DDB1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531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Ansteuerung von Effektgeräten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84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293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Geschrieben</a:t>
            </a:r>
            <a:r>
              <a:rPr lang="de-DE" baseline="0" dirty="0" smtClean="0"/>
              <a:t> für ENTTEC DMX USB Pro 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87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Pfad:	${SVN-Repository}\</a:t>
            </a:r>
            <a:r>
              <a:rPr lang="de-DE" dirty="0" err="1" smtClean="0"/>
              <a:t>codebase</a:t>
            </a:r>
            <a:r>
              <a:rPr lang="de-DE" dirty="0" smtClean="0"/>
              <a:t>\drei\</a:t>
            </a:r>
            <a:r>
              <a:rPr lang="de-DE" dirty="0" err="1" smtClean="0"/>
              <a:t>lib</a:t>
            </a:r>
            <a:r>
              <a:rPr lang="de-DE" dirty="0" smtClean="0"/>
              <a:t>\</a:t>
            </a:r>
            <a:r>
              <a:rPr lang="de-DE" dirty="0" err="1" smtClean="0"/>
              <a:t>periphery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140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Pfad:	${SVN-Repository}\</a:t>
            </a:r>
            <a:r>
              <a:rPr lang="de-DE" dirty="0" err="1" smtClean="0"/>
              <a:t>codebase</a:t>
            </a:r>
            <a:r>
              <a:rPr lang="de-DE" dirty="0" smtClean="0"/>
              <a:t>\drei\</a:t>
            </a:r>
            <a:r>
              <a:rPr lang="de-DE" dirty="0" err="1" smtClean="0"/>
              <a:t>lib</a:t>
            </a:r>
            <a:r>
              <a:rPr lang="de-DE" dirty="0" smtClean="0"/>
              <a:t>\</a:t>
            </a:r>
            <a:r>
              <a:rPr lang="de-DE" dirty="0" err="1" smtClean="0"/>
              <a:t>periphery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099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1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RS-485 ist eine Schnittstelle für digitale, leitungsgebundene (persistente) und differentielle serielle Datenübertragung</a:t>
            </a:r>
          </a:p>
          <a:p>
            <a:endParaRPr lang="de-DE" dirty="0" smtClean="0"/>
          </a:p>
          <a:p>
            <a:r>
              <a:rPr lang="de-DE" dirty="0" smtClean="0"/>
              <a:t>Symmetrische</a:t>
            </a:r>
            <a:r>
              <a:rPr lang="de-DE" baseline="0" dirty="0" smtClean="0"/>
              <a:t> Signalübertragung </a:t>
            </a:r>
          </a:p>
          <a:p>
            <a:pPr lvl="1"/>
            <a:r>
              <a:rPr lang="de-DE" baseline="0" dirty="0" smtClean="0"/>
              <a:t>Differenziellen Pegel: zw. +-1,5 V und +-5 V </a:t>
            </a:r>
          </a:p>
          <a:p>
            <a:pPr lvl="1"/>
            <a:r>
              <a:rPr lang="de-DE" baseline="0" dirty="0" smtClean="0"/>
              <a:t>Gleichtaktspannungen von -7 V und +12 V müssen toleriert werden</a:t>
            </a:r>
          </a:p>
          <a:p>
            <a:pPr lvl="1"/>
            <a:endParaRPr lang="de-DE" baseline="0" dirty="0" smtClean="0"/>
          </a:p>
          <a:p>
            <a:pPr lvl="1"/>
            <a:r>
              <a:rPr lang="de-DE" baseline="0" dirty="0" smtClean="0"/>
              <a:t>(Gleichtaktstörungen sind Störspannungen und – ströme auf der Verbindungsleitung, die sich mit gleicher Phasenlage und Stromrichtung in der Komponente ausbreiten)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65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1.Punkt</a:t>
            </a:r>
          </a:p>
          <a:p>
            <a:pPr lvl="1"/>
            <a:r>
              <a:rPr lang="de-DE" dirty="0" smtClean="0"/>
              <a:t>Preisvergleich bei Thomann: </a:t>
            </a:r>
            <a:r>
              <a:rPr lang="de-DE" baseline="0" dirty="0" smtClean="0"/>
              <a:t>Preise sind vergleichbar</a:t>
            </a:r>
          </a:p>
          <a:p>
            <a:pPr lvl="1"/>
            <a:r>
              <a:rPr lang="de-DE" baseline="0" dirty="0" smtClean="0"/>
              <a:t>Spezielle Mikrofonkabel für den Studiobereich auch weitaus teurer</a:t>
            </a:r>
          </a:p>
          <a:p>
            <a:pPr lvl="1"/>
            <a:endParaRPr lang="de-D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Freies Kontaktpaar wird für</a:t>
            </a:r>
            <a:r>
              <a:rPr lang="de-DE" baseline="0" dirty="0" smtClean="0"/>
              <a:t> andere Aufgaben vorgesehen, die in der DMX512-A näher spezifiziert ist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2. Punkt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Im Audiobereich ist es genau umgekehrt (Am Ausgang der Stecker)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Signalleitungen sind vertauscht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Vor der Standardisierung gab es beim Hersteller Martin Professional dreipolige Geräte, bei denen die Stecker auch vertauscht waren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Vorteil bei DMX: Der Ausgang ist gegen Kurzschluss bei Berührung mit Metallteilen geschützt (außer man legt es drauf an)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38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 smtClean="0"/>
              <a:t>Keine anderen Datenraten sind vorgesehen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99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de-DE" dirty="0" smtClean="0"/>
              <a:t>Bedingt</a:t>
            </a:r>
            <a:r>
              <a:rPr lang="de-DE" baseline="0" dirty="0" smtClean="0"/>
              <a:t> durch UART </a:t>
            </a:r>
            <a:r>
              <a:rPr lang="de-DE" baseline="0" dirty="0" err="1" smtClean="0"/>
              <a:t>byte</a:t>
            </a:r>
            <a:r>
              <a:rPr lang="de-DE" baseline="0" dirty="0" smtClean="0"/>
              <a:t> orientiert</a:t>
            </a:r>
          </a:p>
          <a:p>
            <a:pPr marL="0" lvl="0" indent="0">
              <a:buNone/>
            </a:pPr>
            <a:endParaRPr lang="de-DE" baseline="0" dirty="0" smtClean="0"/>
          </a:p>
          <a:p>
            <a:pPr marL="0" lvl="0" indent="0">
              <a:buNone/>
            </a:pPr>
            <a:r>
              <a:rPr lang="de-DE" baseline="0" dirty="0" smtClean="0"/>
              <a:t>Aus dem Ruhezustand kann nächstes Byte übertragen werden</a:t>
            </a:r>
          </a:p>
          <a:p>
            <a:pPr marL="457200" lvl="1" indent="0">
              <a:buNone/>
            </a:pPr>
            <a:endParaRPr lang="de-DE" baseline="0" dirty="0" smtClean="0"/>
          </a:p>
          <a:p>
            <a:pPr marL="457200" lvl="1" indent="0">
              <a:buNone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203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Break:	Min. 22 Bitlängen</a:t>
            </a:r>
            <a:r>
              <a:rPr lang="de-DE" baseline="0" dirty="0" smtClean="0"/>
              <a:t> logisch 0 (Dadurch einfache Erkennung des Paketanfangs) (setzt alle noch 	offenen Übertragungen zurück)</a:t>
            </a:r>
          </a:p>
          <a:p>
            <a:endParaRPr lang="de-DE" baseline="0" dirty="0" smtClean="0"/>
          </a:p>
          <a:p>
            <a:r>
              <a:rPr lang="de-DE" baseline="0" dirty="0" smtClean="0"/>
              <a:t>MAB:	Min. 2 Bitlängen logisch 1 (Langsam getaktete Controller können sich auf ein neues DMX-Paket 	einstellen)</a:t>
            </a:r>
          </a:p>
          <a:p>
            <a:endParaRPr lang="de-DE" baseline="0" dirty="0" smtClean="0"/>
          </a:p>
          <a:p>
            <a:r>
              <a:rPr lang="de-DE" baseline="0" dirty="0" smtClean="0"/>
              <a:t>Kanalbytes:	Es müssen nicht alle 512 Kanalbytes übertragen werden (Jedoch ist </a:t>
            </a:r>
            <a:r>
              <a:rPr lang="de-DE" baseline="0" dirty="0" err="1" smtClean="0"/>
              <a:t>Adresierung</a:t>
            </a:r>
            <a:r>
              <a:rPr lang="de-DE" baseline="0" dirty="0" smtClean="0"/>
              <a:t> nicht möglich, 	deswegen startet man immer beim 1. Kanalbyte)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93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dem Fall MAB mit 3 Bits Länge</a:t>
            </a:r>
          </a:p>
          <a:p>
            <a:endParaRPr lang="de-DE" dirty="0" smtClean="0"/>
          </a:p>
          <a:p>
            <a:r>
              <a:rPr lang="de-DE" dirty="0" smtClean="0"/>
              <a:t>Gesamtlänge eines DMX-Paketes</a:t>
            </a:r>
            <a:r>
              <a:rPr lang="de-DE" baseline="0" dirty="0" smtClean="0"/>
              <a:t> (bei 512 gesendeten Kanälen):</a:t>
            </a:r>
          </a:p>
          <a:p>
            <a:endParaRPr lang="de-DE" baseline="0" dirty="0" smtClean="0"/>
          </a:p>
          <a:p>
            <a:r>
              <a:rPr lang="de-DE" baseline="0" dirty="0" smtClean="0"/>
              <a:t>88 </a:t>
            </a:r>
            <a:r>
              <a:rPr lang="el-GR" baseline="0" dirty="0" smtClean="0"/>
              <a:t>μ</a:t>
            </a:r>
            <a:r>
              <a:rPr lang="de-DE" baseline="0" dirty="0" smtClean="0"/>
              <a:t>s  + 8 </a:t>
            </a:r>
            <a:r>
              <a:rPr lang="el-GR" baseline="0" dirty="0" smtClean="0"/>
              <a:t>μ</a:t>
            </a:r>
            <a:r>
              <a:rPr lang="de-DE" baseline="0" dirty="0" smtClean="0"/>
              <a:t>s + (512 + 1) * 44 </a:t>
            </a:r>
            <a:r>
              <a:rPr lang="el-GR" baseline="0" dirty="0" smtClean="0"/>
              <a:t>μ</a:t>
            </a:r>
            <a:r>
              <a:rPr lang="de-DE" baseline="0" dirty="0" smtClean="0"/>
              <a:t>s = 22,668 </a:t>
            </a:r>
            <a:r>
              <a:rPr lang="de-DE" baseline="0" dirty="0" err="1" smtClean="0"/>
              <a:t>ms</a:t>
            </a:r>
            <a:r>
              <a:rPr lang="de-DE" baseline="0" dirty="0" smtClean="0"/>
              <a:t> </a:t>
            </a:r>
            <a:r>
              <a:rPr lang="de-DE" dirty="0" smtClean="0"/>
              <a:t>≙ 44,115 Hz Updatefrequenz</a:t>
            </a:r>
          </a:p>
          <a:p>
            <a:endParaRPr lang="de-DE" dirty="0" smtClean="0"/>
          </a:p>
          <a:p>
            <a:r>
              <a:rPr lang="de-DE" dirty="0" smtClean="0"/>
              <a:t>Gesamtlänge eines DMX-Paketes (bei 48 gesendeten Kanälen):</a:t>
            </a:r>
          </a:p>
          <a:p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88 </a:t>
            </a:r>
            <a:r>
              <a:rPr lang="el-GR" baseline="0" dirty="0" smtClean="0"/>
              <a:t>μ</a:t>
            </a:r>
            <a:r>
              <a:rPr lang="de-DE" baseline="0" dirty="0" smtClean="0"/>
              <a:t>s  + 8 </a:t>
            </a:r>
            <a:r>
              <a:rPr lang="el-GR" baseline="0" dirty="0" smtClean="0"/>
              <a:t>μ</a:t>
            </a:r>
            <a:r>
              <a:rPr lang="de-DE" baseline="0" dirty="0" smtClean="0"/>
              <a:t>s + (48 + 1) * 44 </a:t>
            </a:r>
            <a:r>
              <a:rPr lang="el-GR" baseline="0" dirty="0" smtClean="0"/>
              <a:t>μ</a:t>
            </a:r>
            <a:r>
              <a:rPr lang="de-DE" baseline="0" dirty="0" smtClean="0"/>
              <a:t>s = 2,252 </a:t>
            </a:r>
            <a:r>
              <a:rPr lang="de-DE" baseline="0" dirty="0" err="1" smtClean="0"/>
              <a:t>ms</a:t>
            </a:r>
            <a:r>
              <a:rPr lang="de-DE" baseline="0" dirty="0" smtClean="0"/>
              <a:t> </a:t>
            </a:r>
            <a:r>
              <a:rPr lang="de-DE" dirty="0" smtClean="0"/>
              <a:t>≙ 444,049 Hz Updatefrequenz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054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 mehr als 32 Empfängern ist ein Repeater erforderlich</a:t>
            </a:r>
          </a:p>
          <a:p>
            <a:endParaRPr lang="de-DE" dirty="0" smtClean="0"/>
          </a:p>
          <a:p>
            <a:r>
              <a:rPr lang="de-DE" dirty="0" smtClean="0"/>
              <a:t>Abschlusswiederstand</a:t>
            </a:r>
            <a:r>
              <a:rPr lang="de-DE" baseline="0" dirty="0" smtClean="0"/>
              <a:t> um Signal Reflexion zu verhindern</a:t>
            </a:r>
          </a:p>
          <a:p>
            <a:endParaRPr lang="de-DE" baseline="0" dirty="0" smtClean="0"/>
          </a:p>
          <a:p>
            <a:r>
              <a:rPr lang="de-DE" baseline="0" dirty="0" smtClean="0"/>
              <a:t>Es dürfen nur entsprechend abgeschirmte Kabel mit 110-Ohm Impedanz verwendet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75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Wireless-DMX:</a:t>
            </a:r>
            <a:r>
              <a:rPr lang="de-DE" baseline="0" dirty="0" smtClean="0"/>
              <a:t> kabellose Verbindung zu einem DMX Gerät. Benötigt Sende- sowie Empfangsstation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AABD6-5D97-46CD-9C04-7C4483DDB1C1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83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54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2323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8742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5819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550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80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370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3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55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6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9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50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1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75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6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4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77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Professionelle Lichtsteuerung mit DMX 512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5996580"/>
            <a:ext cx="8825658" cy="861420"/>
          </a:xfrm>
        </p:spPr>
        <p:txBody>
          <a:bodyPr/>
          <a:lstStyle/>
          <a:p>
            <a:pPr algn="ctr"/>
            <a:r>
              <a:rPr lang="de-DE" dirty="0" smtClean="0"/>
              <a:t>Luis Morales – Embedded Software Development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240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Lichsteuerpult</a:t>
            </a:r>
            <a:endParaRPr lang="de-DE" dirty="0" smtClean="0"/>
          </a:p>
          <a:p>
            <a:r>
              <a:rPr lang="de-DE" dirty="0" smtClean="0"/>
              <a:t>USB-Interface</a:t>
            </a:r>
          </a:p>
          <a:p>
            <a:r>
              <a:rPr lang="de-DE" dirty="0" smtClean="0"/>
              <a:t>W-DMX Interface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7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Endgeräte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Scheinwerfer</a:t>
            </a:r>
          </a:p>
          <a:p>
            <a:r>
              <a:rPr lang="de-DE" dirty="0" err="1" smtClean="0"/>
              <a:t>Moving</a:t>
            </a:r>
            <a:r>
              <a:rPr lang="de-DE" dirty="0" smtClean="0"/>
              <a:t> Heads</a:t>
            </a:r>
          </a:p>
          <a:p>
            <a:r>
              <a:rPr lang="de-DE" dirty="0" smtClean="0"/>
              <a:t>LED </a:t>
            </a:r>
            <a:r>
              <a:rPr lang="de-DE" dirty="0" err="1" smtClean="0"/>
              <a:t>Tubes</a:t>
            </a:r>
            <a:endParaRPr lang="de-DE" dirty="0" smtClean="0"/>
          </a:p>
          <a:p>
            <a:r>
              <a:rPr lang="de-DE" dirty="0"/>
              <a:t>Laser</a:t>
            </a:r>
          </a:p>
          <a:p>
            <a:r>
              <a:rPr lang="de-DE" dirty="0" smtClean="0"/>
              <a:t>Stroboskop</a:t>
            </a:r>
          </a:p>
          <a:p>
            <a:r>
              <a:rPr lang="de-DE" dirty="0" smtClean="0"/>
              <a:t>Nebelmaschine</a:t>
            </a:r>
          </a:p>
          <a:p>
            <a:r>
              <a:rPr lang="de-DE" dirty="0" smtClean="0"/>
              <a:t>Seifenblasenmaschine</a:t>
            </a:r>
          </a:p>
          <a:p>
            <a:r>
              <a:rPr lang="de-DE" dirty="0" smtClean="0"/>
              <a:t>Schneemaschine</a:t>
            </a:r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41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pySimpleDMX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47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DMX Interface Klasse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4" y="3090046"/>
            <a:ext cx="11583957" cy="22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3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Python </a:t>
            </a:r>
            <a:r>
              <a:rPr lang="de-DE" dirty="0" err="1" smtClean="0"/>
              <a:t>RGBColor</a:t>
            </a:r>
            <a:r>
              <a:rPr lang="de-DE" dirty="0" smtClean="0"/>
              <a:t> Klasse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357" y="3193123"/>
            <a:ext cx="5811061" cy="1914792"/>
          </a:xfrm>
        </p:spPr>
      </p:pic>
    </p:spTree>
    <p:extLst>
      <p:ext uri="{BB962C8B-B14F-4D97-AF65-F5344CB8AC3E}">
        <p14:creationId xmlns:p14="http://schemas.microsoft.com/office/powerpoint/2010/main" val="42070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921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Fragen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99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 Überblick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de-DE" dirty="0" smtClean="0"/>
              <a:t>DMX steht für </a:t>
            </a:r>
            <a:r>
              <a:rPr lang="de-DE" b="1" dirty="0" smtClean="0"/>
              <a:t>D</a:t>
            </a:r>
            <a:r>
              <a:rPr lang="de-DE" dirty="0" smtClean="0"/>
              <a:t>igitales </a:t>
            </a:r>
            <a:r>
              <a:rPr lang="de-DE" b="1" dirty="0" smtClean="0"/>
              <a:t>M</a:t>
            </a:r>
            <a:r>
              <a:rPr lang="de-DE" dirty="0" smtClean="0"/>
              <a:t>ultiple</a:t>
            </a:r>
            <a:r>
              <a:rPr lang="de-DE" b="1" dirty="0"/>
              <a:t>x</a:t>
            </a:r>
            <a:r>
              <a:rPr lang="de-DE" dirty="0" smtClean="0"/>
              <a:t>ing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Ist ein Steuerprotokoll, das in der Bühnen- und Veranstaltungstechnik zum Einsatz kommt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Ansteuerung von Dimmern, Scheinwerfern, </a:t>
            </a:r>
            <a:r>
              <a:rPr lang="de-DE" dirty="0" err="1" smtClean="0"/>
              <a:t>Moving</a:t>
            </a:r>
            <a:r>
              <a:rPr lang="de-DE" dirty="0" smtClean="0"/>
              <a:t> Heads etc.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Wurde standardisiert als DMX512 und DMX512-A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3244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Basiert auf der Schnittstelle RS-485</a:t>
            </a:r>
          </a:p>
          <a:p>
            <a:pPr lvl="1"/>
            <a:r>
              <a:rPr lang="de-DE" dirty="0" smtClean="0"/>
              <a:t>Ist eine symmetrische Signalübertragung </a:t>
            </a:r>
            <a:r>
              <a:rPr lang="de-DE" dirty="0" smtClean="0">
                <a:sym typeface="Wingdings" panose="05000000000000000000" pitchFamily="2" charset="2"/>
              </a:rPr>
              <a:t> Hohe Robustheit gegenüber Störungen</a:t>
            </a:r>
            <a:endParaRPr lang="de-DE" dirty="0"/>
          </a:p>
        </p:txBody>
      </p:sp>
      <p:pic>
        <p:nvPicPr>
          <p:cNvPr id="1026" name="Picture 2" descr="https://upload.wikimedia.org/wikipedia/commons/thumb/9/95/DiffSignalUebertragung.png/1920px-DiffSignalUebertragu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743" y="3215924"/>
            <a:ext cx="5242335" cy="323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96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Elektrische Spezifikation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de-DE" dirty="0" smtClean="0"/>
              <a:t>Verbindung über 5-polige XLR-Stecker (aufgrund des geringeren Preises wird häufig die dreipolige Variante verwendet)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Am DMX Ausgang befindet sich die Buchse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19" y="4739500"/>
            <a:ext cx="33623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0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DMX-Protokoll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Datenübertragung mittels asynchroner serieller Schnittstelle</a:t>
            </a:r>
          </a:p>
          <a:p>
            <a:r>
              <a:rPr lang="de-DE" dirty="0" smtClean="0"/>
              <a:t>Diese wird über UART gesteuert</a:t>
            </a:r>
          </a:p>
          <a:p>
            <a:r>
              <a:rPr lang="de-DE" dirty="0" smtClean="0"/>
              <a:t>Datenframe:</a:t>
            </a:r>
          </a:p>
          <a:p>
            <a:pPr lvl="1"/>
            <a:r>
              <a:rPr lang="de-DE" dirty="0" smtClean="0"/>
              <a:t>8 Datenbits</a:t>
            </a:r>
          </a:p>
          <a:p>
            <a:pPr lvl="1"/>
            <a:r>
              <a:rPr lang="de-DE" dirty="0" smtClean="0"/>
              <a:t>Kein Paritätsbit</a:t>
            </a:r>
          </a:p>
          <a:p>
            <a:pPr lvl="1"/>
            <a:r>
              <a:rPr lang="de-DE" dirty="0" smtClean="0"/>
              <a:t>2 Stoppbits</a:t>
            </a:r>
          </a:p>
          <a:p>
            <a:pPr lvl="1"/>
            <a:r>
              <a:rPr lang="de-DE" dirty="0" smtClean="0"/>
              <a:t>Baudrate: 250 </a:t>
            </a:r>
            <a:r>
              <a:rPr lang="de-DE" dirty="0" err="1" smtClean="0"/>
              <a:t>kBaud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85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DMX-Protokoll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Übertragung ist Byteorientiert</a:t>
            </a:r>
          </a:p>
          <a:p>
            <a:r>
              <a:rPr lang="de-DE" dirty="0" smtClean="0"/>
              <a:t>Übertragung eines Bytes:</a:t>
            </a:r>
          </a:p>
          <a:p>
            <a:pPr lvl="1"/>
            <a:r>
              <a:rPr lang="de-DE" dirty="0" smtClean="0"/>
              <a:t>Ruhezustand ist logisch 1</a:t>
            </a:r>
          </a:p>
          <a:p>
            <a:pPr lvl="1"/>
            <a:r>
              <a:rPr lang="de-DE" dirty="0" smtClean="0"/>
              <a:t>Startbit (logisch 0)</a:t>
            </a:r>
          </a:p>
          <a:p>
            <a:pPr lvl="1"/>
            <a:r>
              <a:rPr lang="de-DE" dirty="0" smtClean="0"/>
              <a:t>8 Datenbits</a:t>
            </a:r>
          </a:p>
          <a:p>
            <a:pPr lvl="1"/>
            <a:r>
              <a:rPr lang="de-DE" dirty="0" smtClean="0"/>
              <a:t>2 Stoppbits (logisch 1)</a:t>
            </a:r>
          </a:p>
          <a:p>
            <a:pPr lvl="1"/>
            <a:r>
              <a:rPr lang="de-DE" dirty="0" smtClean="0"/>
              <a:t>Zurück im Ruhezustand</a:t>
            </a:r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5887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DMX-Protokoll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DMX-Paket</a:t>
            </a:r>
          </a:p>
          <a:p>
            <a:pPr lvl="1"/>
            <a:r>
              <a:rPr lang="de-DE" dirty="0" smtClean="0"/>
              <a:t>Beginnt mit Break</a:t>
            </a:r>
          </a:p>
          <a:p>
            <a:pPr lvl="1"/>
            <a:r>
              <a:rPr lang="de-DE" b="1" dirty="0" smtClean="0"/>
              <a:t>M</a:t>
            </a:r>
            <a:r>
              <a:rPr lang="de-DE" dirty="0" smtClean="0"/>
              <a:t>ark </a:t>
            </a:r>
            <a:r>
              <a:rPr lang="de-DE" b="1" dirty="0" smtClean="0"/>
              <a:t>a</a:t>
            </a:r>
            <a:r>
              <a:rPr lang="de-DE" dirty="0" smtClean="0"/>
              <a:t>fter </a:t>
            </a:r>
            <a:r>
              <a:rPr lang="de-DE" b="1" dirty="0" smtClean="0"/>
              <a:t>B</a:t>
            </a:r>
            <a:r>
              <a:rPr lang="de-DE" dirty="0" smtClean="0"/>
              <a:t>reak</a:t>
            </a:r>
          </a:p>
          <a:p>
            <a:pPr lvl="1"/>
            <a:r>
              <a:rPr lang="de-DE" dirty="0" smtClean="0"/>
              <a:t>Startbyte (logisch 0)</a:t>
            </a:r>
          </a:p>
          <a:p>
            <a:pPr lvl="1"/>
            <a:r>
              <a:rPr lang="de-DE" dirty="0" smtClean="0"/>
              <a:t>Kanalbytes beginnend bei Kanal 1</a:t>
            </a:r>
          </a:p>
          <a:p>
            <a:pPr lvl="1"/>
            <a:r>
              <a:rPr lang="de-DE" dirty="0" smtClean="0"/>
              <a:t>Bis zu 511 weitere Kanalbytes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0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DMX-Protokoll</a:t>
            </a:r>
            <a:endParaRPr lang="de-DE" dirty="0"/>
          </a:p>
        </p:txBody>
      </p:sp>
      <p:pic>
        <p:nvPicPr>
          <p:cNvPr id="4" name="Picture 2" descr="http://upload.wikimedia.org/wikipedia/commons/e/ee/Annotated_trace_of_DMX-512_sig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07" y="1434353"/>
            <a:ext cx="7749330" cy="521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Bus 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Empfänger sind in Serie miteinander verbunden</a:t>
            </a:r>
          </a:p>
          <a:p>
            <a:r>
              <a:rPr lang="de-DE" dirty="0" smtClean="0"/>
              <a:t>Kann bis zu 32 Empfänger aufnehmen</a:t>
            </a:r>
          </a:p>
          <a:p>
            <a:r>
              <a:rPr lang="de-DE" dirty="0" smtClean="0"/>
              <a:t>Kette benötigt 120-Ohm Abschlusswiderstand</a:t>
            </a:r>
          </a:p>
          <a:p>
            <a:r>
              <a:rPr lang="de-DE" dirty="0" smtClean="0"/>
              <a:t>Ansteuerung eines Empfängers über die DMX-Adresse </a:t>
            </a:r>
          </a:p>
        </p:txBody>
      </p:sp>
      <p:pic>
        <p:nvPicPr>
          <p:cNvPr id="4098" name="Picture 2" descr="http://electronicdesign.com/content/content/73731/73731-f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07" y="4738406"/>
            <a:ext cx="5619750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1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530</Words>
  <Application>Microsoft Office PowerPoint</Application>
  <PresentationFormat>Breitbild</PresentationFormat>
  <Paragraphs>121</Paragraphs>
  <Slides>16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Professionelle Lichtsteuerung mit DMX 512</vt:lpstr>
      <vt:lpstr>DMX Überblick</vt:lpstr>
      <vt:lpstr>Elektrische Spezifikation</vt:lpstr>
      <vt:lpstr>Elektrische Spezifikation</vt:lpstr>
      <vt:lpstr>DMX-Protokoll</vt:lpstr>
      <vt:lpstr>DMX-Protokoll</vt:lpstr>
      <vt:lpstr>DMX-Protokoll</vt:lpstr>
      <vt:lpstr>DMX-Protokoll</vt:lpstr>
      <vt:lpstr>Bus Aufbau</vt:lpstr>
      <vt:lpstr>DMX Interfaces</vt:lpstr>
      <vt:lpstr>Endgeräte</vt:lpstr>
      <vt:lpstr>pySimpleDMX </vt:lpstr>
      <vt:lpstr>Python DMX Interface Klasse</vt:lpstr>
      <vt:lpstr>Python RGBColor Klasse</vt:lpstr>
      <vt:lpstr>Live Demo</vt:lpstr>
      <vt:lpstr>Fragen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Professionelle Lichtsteuerung mit DMX 512</dc:title>
  <dc:creator>Luis</dc:creator>
  <cp:lastModifiedBy>morales</cp:lastModifiedBy>
  <cp:revision>27</cp:revision>
  <dcterms:created xsi:type="dcterms:W3CDTF">2015-06-17T17:12:07Z</dcterms:created>
  <dcterms:modified xsi:type="dcterms:W3CDTF">2015-07-02T09:43:46Z</dcterms:modified>
</cp:coreProperties>
</file>