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</p:sldMasterIdLst>
  <p:notesMasterIdLst>
    <p:notesMasterId r:id="rId7"/>
  </p:notes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49"/>
  </p:normalViewPr>
  <p:slideViewPr>
    <p:cSldViewPr snapToGrid="0" snapToObjects="1">
      <p:cViewPr>
        <p:scale>
          <a:sx n="130" d="100"/>
          <a:sy n="130" d="100"/>
        </p:scale>
        <p:origin x="22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347C9-CDEE-334C-AC79-E02F1872F4F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ED524-2BFD-BD4C-A90B-55D260E3F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1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DDCBB93-8C89-0B4C-BBB3-0311318C28C1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D857E3A-D0B7-BD45-9CF9-C1AE9A0A861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BB93-8C89-0B4C-BBB3-0311318C28C1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7E3A-D0B7-BD45-9CF9-C1AE9A0A86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BB93-8C89-0B4C-BBB3-0311318C28C1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7E3A-D0B7-BD45-9CF9-C1AE9A0A86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BB93-8C89-0B4C-BBB3-0311318C28C1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7E3A-D0B7-BD45-9CF9-C1AE9A0A86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DDCBB93-8C89-0B4C-BBB3-0311318C28C1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857E3A-D0B7-BD45-9CF9-C1AE9A0A861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BB93-8C89-0B4C-BBB3-0311318C28C1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7E3A-D0B7-BD45-9CF9-C1AE9A0A86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BB93-8C89-0B4C-BBB3-0311318C28C1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7E3A-D0B7-BD45-9CF9-C1AE9A0A86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BB93-8C89-0B4C-BBB3-0311318C28C1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7E3A-D0B7-BD45-9CF9-C1AE9A0A86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BB93-8C89-0B4C-BBB3-0311318C28C1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7E3A-D0B7-BD45-9CF9-C1AE9A0A86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DDCBB93-8C89-0B4C-BBB3-0311318C28C1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D857E3A-D0B7-BD45-9CF9-C1AE9A0A861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DDCBB93-8C89-0B4C-BBB3-0311318C28C1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D857E3A-D0B7-BD45-9CF9-C1AE9A0A86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DDCBB93-8C89-0B4C-BBB3-0311318C28C1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D857E3A-D0B7-BD45-9CF9-C1AE9A0A861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975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2722" y="1111267"/>
            <a:ext cx="7370018" cy="4394988"/>
          </a:xfrm>
        </p:spPr>
        <p:txBody>
          <a:bodyPr>
            <a:normAutofit/>
          </a:bodyPr>
          <a:lstStyle/>
          <a:p>
            <a:r>
              <a:rPr lang="en-US" sz="6000" dirty="0" smtClean="0"/>
              <a:t>Analyzing LA Airbnb Listings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Stella </a:t>
            </a:r>
            <a:r>
              <a:rPr lang="en-US" dirty="0" err="1" smtClean="0"/>
              <a:t>huang</a:t>
            </a:r>
            <a:endParaRPr lang="en-US" dirty="0" smtClean="0"/>
          </a:p>
          <a:p>
            <a:r>
              <a:rPr lang="en-US" dirty="0" smtClean="0"/>
              <a:t>Stats 202a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6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&amp; prediction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51678" y="1352283"/>
            <a:ext cx="10178322" cy="4527310"/>
          </a:xfrm>
        </p:spPr>
        <p:txBody>
          <a:bodyPr/>
          <a:lstStyle/>
          <a:p>
            <a:r>
              <a:rPr lang="en-US" dirty="0" smtClean="0"/>
              <a:t>Publically available and web-scraped dataset on Airbnb listings (October 2020)</a:t>
            </a:r>
          </a:p>
          <a:p>
            <a:r>
              <a:rPr lang="en-US" dirty="0"/>
              <a:t>Goal: </a:t>
            </a:r>
            <a:r>
              <a:rPr lang="en-US" dirty="0" smtClean="0"/>
              <a:t>predict </a:t>
            </a:r>
            <a:r>
              <a:rPr lang="en-US" dirty="0"/>
              <a:t>review ratings (0-100) of listings in </a:t>
            </a:r>
            <a:r>
              <a:rPr lang="en-US" dirty="0" smtClean="0"/>
              <a:t>West </a:t>
            </a:r>
            <a:r>
              <a:rPr lang="en-US" dirty="0"/>
              <a:t>&amp; Central </a:t>
            </a:r>
            <a:r>
              <a:rPr lang="en-US" dirty="0" smtClean="0"/>
              <a:t>LA</a:t>
            </a:r>
          </a:p>
          <a:p>
            <a:r>
              <a:rPr lang="en-US" dirty="0" smtClean="0"/>
              <a:t>Dataset variables: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035003" y="4070339"/>
            <a:ext cx="22280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Price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List of amenities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Geo coordinates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Bath/bed count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Max/max nights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Availability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Ratings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46373" y="4140069"/>
            <a:ext cx="2228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Response rate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Acceptance rate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Verification status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Rental listings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Superhost</a:t>
            </a:r>
            <a:r>
              <a:rPr lang="en-US" dirty="0" smtClean="0"/>
              <a:t>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57743" y="4161773"/>
            <a:ext cx="2228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Number of listings within 3 mi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Host age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Time since last review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Region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35003" y="2655252"/>
            <a:ext cx="222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Listing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46373" y="2724983"/>
            <a:ext cx="222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Host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57743" y="2724983"/>
            <a:ext cx="222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Feature engineered</a:t>
            </a:r>
          </a:p>
        </p:txBody>
      </p:sp>
      <p:pic>
        <p:nvPicPr>
          <p:cNvPr id="1026" name="Picture 2" descr="ersian red house icon - Free persian red hous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901" y="3146189"/>
            <a:ext cx="824248" cy="8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220" y="3154731"/>
            <a:ext cx="762349" cy="861863"/>
          </a:xfrm>
          <a:prstGeom prst="rect">
            <a:avLst/>
          </a:prstGeom>
        </p:spPr>
      </p:pic>
      <p:pic>
        <p:nvPicPr>
          <p:cNvPr id="1038" name="Picture 14" descr="conExperience » G-Collection » Tool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702" y="3146189"/>
            <a:ext cx="824248" cy="8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61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results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025" y="3043885"/>
            <a:ext cx="4968719" cy="30695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4" y="3043646"/>
            <a:ext cx="5064690" cy="30673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19888" y="6113419"/>
            <a:ext cx="323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ecursive </a:t>
            </a:r>
            <a:r>
              <a:rPr lang="en-US" dirty="0"/>
              <a:t>f</a:t>
            </a:r>
            <a:r>
              <a:rPr lang="en-US" dirty="0" smtClean="0"/>
              <a:t>eat. elimination performed using linear model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23980" y="6113419"/>
            <a:ext cx="323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ariable importance ranking from random forest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482658"/>
              </p:ext>
            </p:extLst>
          </p:nvPr>
        </p:nvGraphicFramePr>
        <p:xfrm>
          <a:off x="2266179" y="1248712"/>
          <a:ext cx="775208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4027"/>
                <a:gridCol w="2584027"/>
                <a:gridCol w="2584027"/>
              </a:tblGrid>
              <a:tr h="283006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Adj.</a:t>
                      </a:r>
                      <a:r>
                        <a:rPr lang="en-US" baseline="0" dirty="0" smtClean="0"/>
                        <a:t> R </a:t>
                      </a:r>
                      <a:r>
                        <a:rPr lang="en-US" baseline="0" dirty="0" err="1" smtClean="0"/>
                        <a:t>Sqaured</a:t>
                      </a:r>
                      <a:endParaRPr lang="en-US" dirty="0"/>
                    </a:p>
                  </a:txBody>
                  <a:tcPr/>
                </a:tc>
              </a:tr>
              <a:tr h="283006"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6.180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0.584</a:t>
                      </a:r>
                      <a:endParaRPr lang="en-US" dirty="0"/>
                    </a:p>
                  </a:txBody>
                  <a:tcPr/>
                </a:tc>
              </a:tr>
              <a:tr h="283006">
                <a:tc>
                  <a:txBody>
                    <a:bodyPr/>
                    <a:lstStyle/>
                    <a:p>
                      <a:r>
                        <a:rPr lang="en-US" dirty="0" smtClean="0"/>
                        <a:t>Step-wise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6.224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0.589</a:t>
                      </a:r>
                      <a:endParaRPr lang="en-US" dirty="0"/>
                    </a:p>
                  </a:txBody>
                  <a:tcPr/>
                </a:tc>
              </a:tr>
              <a:tr h="283006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6.173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98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vs Rating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302" y="2163097"/>
            <a:ext cx="5247157" cy="32563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36" y="1282428"/>
            <a:ext cx="5437264" cy="25891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36" y="3871601"/>
            <a:ext cx="5437263" cy="278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2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dirty="0" smtClean="0"/>
              <a:t>Quantify qualitative variables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dirty="0" smtClean="0"/>
              <a:t>Feature engineering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dirty="0" smtClean="0"/>
              <a:t>property type, amenities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dirty="0" smtClean="0"/>
              <a:t>Defect for “anomalies” (outdated listings, unusual listings)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dirty="0" smtClean="0"/>
              <a:t>Adjust region of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5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768</TotalTime>
  <Words>144</Words>
  <Application>Microsoft Macintosh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Impact</vt:lpstr>
      <vt:lpstr>Badge</vt:lpstr>
      <vt:lpstr>Analyzing LA Airbnb Listings</vt:lpstr>
      <vt:lpstr>Data &amp; prediction</vt:lpstr>
      <vt:lpstr>Prediction results</vt:lpstr>
      <vt:lpstr>Price vs Rating</vt:lpstr>
      <vt:lpstr>Future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Stella Huang</dc:creator>
  <cp:lastModifiedBy>Stella Huang</cp:lastModifiedBy>
  <cp:revision>66</cp:revision>
  <dcterms:created xsi:type="dcterms:W3CDTF">2020-11-26T06:56:49Z</dcterms:created>
  <dcterms:modified xsi:type="dcterms:W3CDTF">2020-11-30T18:31:51Z</dcterms:modified>
</cp:coreProperties>
</file>