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30"/>
  </p:notesMasterIdLst>
  <p:sldIdLst>
    <p:sldId id="256" r:id="rId3"/>
    <p:sldId id="266" r:id="rId4"/>
    <p:sldId id="268" r:id="rId5"/>
    <p:sldId id="269" r:id="rId6"/>
    <p:sldId id="270" r:id="rId7"/>
    <p:sldId id="272" r:id="rId8"/>
    <p:sldId id="344" r:id="rId9"/>
    <p:sldId id="273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338" r:id="rId18"/>
    <p:sldId id="343" r:id="rId19"/>
    <p:sldId id="289" r:id="rId20"/>
    <p:sldId id="290" r:id="rId21"/>
    <p:sldId id="291" r:id="rId22"/>
    <p:sldId id="292" r:id="rId23"/>
    <p:sldId id="293" r:id="rId24"/>
    <p:sldId id="327" r:id="rId25"/>
    <p:sldId id="325" r:id="rId26"/>
    <p:sldId id="295" r:id="rId27"/>
    <p:sldId id="328" r:id="rId28"/>
    <p:sldId id="318" r:id="rId29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88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edro steibel" userId="08d14709d58c96e1" providerId="LiveId" clId="{53E065C8-5609-4D4C-A211-AB0DC987C633}"/>
    <pc:docChg chg="undo custSel addSld delSld modSld delMainMaster">
      <pc:chgData name="Juan Pedro steibel" userId="08d14709d58c96e1" providerId="LiveId" clId="{53E065C8-5609-4D4C-A211-AB0DC987C633}" dt="2020-08-18T17:22:19.006" v="1149" actId="20577"/>
      <pc:docMkLst>
        <pc:docMk/>
      </pc:docMkLst>
      <pc:sldChg chg="addSp delSp modSp mod modClrScheme chgLayout">
        <pc:chgData name="Juan Pedro steibel" userId="08d14709d58c96e1" providerId="LiveId" clId="{53E065C8-5609-4D4C-A211-AB0DC987C633}" dt="2020-08-18T17:09:27.358" v="1010" actId="20577"/>
        <pc:sldMkLst>
          <pc:docMk/>
          <pc:sldMk cId="0" sldId="256"/>
        </pc:sldMkLst>
        <pc:spChg chg="add del mod ord">
          <ac:chgData name="Juan Pedro steibel" userId="08d14709d58c96e1" providerId="LiveId" clId="{53E065C8-5609-4D4C-A211-AB0DC987C633}" dt="2020-08-18T13:43:05.263" v="1" actId="478"/>
          <ac:spMkLst>
            <pc:docMk/>
            <pc:sldMk cId="0" sldId="256"/>
            <ac:spMk id="2" creationId="{BF7FFE11-9763-414D-90C0-531340815DD8}"/>
          </ac:spMkLst>
        </pc:spChg>
        <pc:spChg chg="add del mod ord">
          <ac:chgData name="Juan Pedro steibel" userId="08d14709d58c96e1" providerId="LiveId" clId="{53E065C8-5609-4D4C-A211-AB0DC987C633}" dt="2020-08-18T13:43:10.404" v="2" actId="478"/>
          <ac:spMkLst>
            <pc:docMk/>
            <pc:sldMk cId="0" sldId="256"/>
            <ac:spMk id="3" creationId="{4611B116-713F-45D9-A6AD-E0B566034D4A}"/>
          </ac:spMkLst>
        </pc:spChg>
        <pc:spChg chg="mod">
          <ac:chgData name="Juan Pedro steibel" userId="08d14709d58c96e1" providerId="LiveId" clId="{53E065C8-5609-4D4C-A211-AB0DC987C633}" dt="2020-08-18T17:09:27.358" v="1010" actId="20577"/>
          <ac:spMkLst>
            <pc:docMk/>
            <pc:sldMk cId="0" sldId="256"/>
            <ac:spMk id="6146" creationId="{00000000-0000-0000-0000-000000000000}"/>
          </ac:spMkLst>
        </pc:spChg>
      </pc:sldChg>
      <pc:sldChg chg="addSp delSp modSp mod">
        <pc:chgData name="Juan Pedro steibel" userId="08d14709d58c96e1" providerId="LiveId" clId="{53E065C8-5609-4D4C-A211-AB0DC987C633}" dt="2020-08-18T14:01:16.748" v="593" actId="14100"/>
        <pc:sldMkLst>
          <pc:docMk/>
          <pc:sldMk cId="0" sldId="259"/>
        </pc:sldMkLst>
        <pc:spChg chg="mod">
          <ac:chgData name="Juan Pedro steibel" userId="08d14709d58c96e1" providerId="LiveId" clId="{53E065C8-5609-4D4C-A211-AB0DC987C633}" dt="2020-08-18T13:44:05.717" v="33" actId="20577"/>
          <ac:spMkLst>
            <pc:docMk/>
            <pc:sldMk cId="0" sldId="259"/>
            <ac:spMk id="9217" creationId="{00000000-0000-0000-0000-000000000000}"/>
          </ac:spMkLst>
        </pc:spChg>
        <pc:picChg chg="add del mod">
          <ac:chgData name="Juan Pedro steibel" userId="08d14709d58c96e1" providerId="LiveId" clId="{53E065C8-5609-4D4C-A211-AB0DC987C633}" dt="2020-08-18T14:00:54.619" v="586" actId="478"/>
          <ac:picMkLst>
            <pc:docMk/>
            <pc:sldMk cId="0" sldId="259"/>
            <ac:picMk id="3" creationId="{A4BF30A2-0E94-45DA-AE30-94841830F0AA}"/>
          </ac:picMkLst>
        </pc:picChg>
        <pc:picChg chg="del">
          <ac:chgData name="Juan Pedro steibel" userId="08d14709d58c96e1" providerId="LiveId" clId="{53E065C8-5609-4D4C-A211-AB0DC987C633}" dt="2020-08-18T13:43:19.083" v="3" actId="478"/>
          <ac:picMkLst>
            <pc:docMk/>
            <pc:sldMk cId="0" sldId="259"/>
            <ac:picMk id="4" creationId="{00000000-0000-0000-0000-000000000000}"/>
          </ac:picMkLst>
        </pc:picChg>
        <pc:picChg chg="add mod">
          <ac:chgData name="Juan Pedro steibel" userId="08d14709d58c96e1" providerId="LiveId" clId="{53E065C8-5609-4D4C-A211-AB0DC987C633}" dt="2020-08-18T14:01:16.748" v="593" actId="14100"/>
          <ac:picMkLst>
            <pc:docMk/>
            <pc:sldMk cId="0" sldId="259"/>
            <ac:picMk id="6" creationId="{978D59BD-01A7-46DA-842D-A02A08EC2047}"/>
          </ac:picMkLst>
        </pc:picChg>
      </pc:sldChg>
      <pc:sldChg chg="modSp mod">
        <pc:chgData name="Juan Pedro steibel" userId="08d14709d58c96e1" providerId="LiveId" clId="{53E065C8-5609-4D4C-A211-AB0DC987C633}" dt="2020-08-18T14:01:44.687" v="613" actId="20577"/>
        <pc:sldMkLst>
          <pc:docMk/>
          <pc:sldMk cId="0" sldId="260"/>
        </pc:sldMkLst>
        <pc:spChg chg="mod">
          <ac:chgData name="Juan Pedro steibel" userId="08d14709d58c96e1" providerId="LiveId" clId="{53E065C8-5609-4D4C-A211-AB0DC987C633}" dt="2020-08-18T14:01:44.687" v="613" actId="20577"/>
          <ac:spMkLst>
            <pc:docMk/>
            <pc:sldMk cId="0" sldId="260"/>
            <ac:spMk id="10242" creationId="{00000000-0000-0000-0000-000000000000}"/>
          </ac:spMkLst>
        </pc:spChg>
      </pc:sldChg>
      <pc:sldChg chg="modSp mod">
        <pc:chgData name="Juan Pedro steibel" userId="08d14709d58c96e1" providerId="LiveId" clId="{53E065C8-5609-4D4C-A211-AB0DC987C633}" dt="2020-08-18T14:02:16.050" v="661" actId="207"/>
        <pc:sldMkLst>
          <pc:docMk/>
          <pc:sldMk cId="0" sldId="261"/>
        </pc:sldMkLst>
        <pc:spChg chg="mod">
          <ac:chgData name="Juan Pedro steibel" userId="08d14709d58c96e1" providerId="LiveId" clId="{53E065C8-5609-4D4C-A211-AB0DC987C633}" dt="2020-08-18T14:02:16.050" v="661" actId="207"/>
          <ac:spMkLst>
            <pc:docMk/>
            <pc:sldMk cId="0" sldId="261"/>
            <ac:spMk id="11266" creationId="{00000000-0000-0000-0000-000000000000}"/>
          </ac:spMkLst>
        </pc:spChg>
      </pc:sldChg>
      <pc:sldChg chg="delSp mod delAnim">
        <pc:chgData name="Juan Pedro steibel" userId="08d14709d58c96e1" providerId="LiveId" clId="{53E065C8-5609-4D4C-A211-AB0DC987C633}" dt="2020-08-18T13:44:27.660" v="36" actId="478"/>
        <pc:sldMkLst>
          <pc:docMk/>
          <pc:sldMk cId="0" sldId="263"/>
        </pc:sldMkLst>
        <pc:spChg chg="del">
          <ac:chgData name="Juan Pedro steibel" userId="08d14709d58c96e1" providerId="LiveId" clId="{53E065C8-5609-4D4C-A211-AB0DC987C633}" dt="2020-08-18T13:44:25.956" v="35" actId="478"/>
          <ac:spMkLst>
            <pc:docMk/>
            <pc:sldMk cId="0" sldId="263"/>
            <ac:spMk id="7" creationId="{00000000-0000-0000-0000-000000000000}"/>
          </ac:spMkLst>
        </pc:spChg>
        <pc:picChg chg="del">
          <ac:chgData name="Juan Pedro steibel" userId="08d14709d58c96e1" providerId="LiveId" clId="{53E065C8-5609-4D4C-A211-AB0DC987C633}" dt="2020-08-18T13:44:27.660" v="36" actId="478"/>
          <ac:picMkLst>
            <pc:docMk/>
            <pc:sldMk cId="0" sldId="263"/>
            <ac:picMk id="5" creationId="{00000000-0000-0000-0000-000000000000}"/>
          </ac:picMkLst>
        </pc:picChg>
        <pc:picChg chg="del">
          <ac:chgData name="Juan Pedro steibel" userId="08d14709d58c96e1" providerId="LiveId" clId="{53E065C8-5609-4D4C-A211-AB0DC987C633}" dt="2020-08-18T13:44:14.550" v="34" actId="478"/>
          <ac:picMkLst>
            <pc:docMk/>
            <pc:sldMk cId="0" sldId="263"/>
            <ac:picMk id="6" creationId="{00000000-0000-0000-0000-000000000000}"/>
          </ac:picMkLst>
        </pc:picChg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1510402914" sldId="296"/>
        </pc:sldMkLst>
        <pc:spChg chg="add del mod ord">
          <ac:chgData name="Juan Pedro steibel" userId="08d14709d58c96e1" providerId="LiveId" clId="{53E065C8-5609-4D4C-A211-AB0DC987C633}" dt="2020-08-18T17:19:15.065" v="1096" actId="478"/>
          <ac:spMkLst>
            <pc:docMk/>
            <pc:sldMk cId="1510402914" sldId="296"/>
            <ac:spMk id="2" creationId="{69F4EE20-76D8-4801-A9BC-B876410C2064}"/>
          </ac:spMkLst>
        </pc:spChg>
        <pc:spChg chg="mod ord">
          <ac:chgData name="Juan Pedro steibel" userId="08d14709d58c96e1" providerId="LiveId" clId="{53E065C8-5609-4D4C-A211-AB0DC987C633}" dt="2020-08-18T17:19:12.054" v="1095" actId="700"/>
          <ac:spMkLst>
            <pc:docMk/>
            <pc:sldMk cId="1510402914" sldId="296"/>
            <ac:spMk id="47105" creationId="{00000000-0000-0000-0000-000000000000}"/>
          </ac:spMkLst>
        </pc:spChg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2966583819" sldId="297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739051841" sldId="298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926283793" sldId="299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0" sldId="300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0" sldId="301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0" sldId="302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0" sldId="303"/>
        </pc:sldMkLst>
      </pc:sldChg>
      <pc:sldChg chg="modSp add mod setBg">
        <pc:chgData name="Juan Pedro steibel" userId="08d14709d58c96e1" providerId="LiveId" clId="{53E065C8-5609-4D4C-A211-AB0DC987C633}" dt="2020-08-18T17:20:47.779" v="1106" actId="14100"/>
        <pc:sldMkLst>
          <pc:docMk/>
          <pc:sldMk cId="3176929133" sldId="305"/>
        </pc:sldMkLst>
        <pc:spChg chg="mod">
          <ac:chgData name="Juan Pedro steibel" userId="08d14709d58c96e1" providerId="LiveId" clId="{53E065C8-5609-4D4C-A211-AB0DC987C633}" dt="2020-08-18T17:20:37.851" v="1101" actId="1076"/>
          <ac:spMkLst>
            <pc:docMk/>
            <pc:sldMk cId="3176929133" sldId="305"/>
            <ac:spMk id="56321" creationId="{00000000-0000-0000-0000-000000000000}"/>
          </ac:spMkLst>
        </pc:spChg>
        <pc:spChg chg="mod">
          <ac:chgData name="Juan Pedro steibel" userId="08d14709d58c96e1" providerId="LiveId" clId="{53E065C8-5609-4D4C-A211-AB0DC987C633}" dt="2020-08-18T17:20:47.779" v="1106" actId="14100"/>
          <ac:spMkLst>
            <pc:docMk/>
            <pc:sldMk cId="3176929133" sldId="305"/>
            <ac:spMk id="56322" creationId="{00000000-0000-0000-0000-000000000000}"/>
          </ac:spMkLst>
        </pc:spChg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2214036858" sldId="306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780911118" sldId="307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270255287" sldId="308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2889517327" sldId="309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3576331931" sldId="311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1422765621" sldId="312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1148188694" sldId="313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1667432818" sldId="314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1614803349" sldId="315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4198591110" sldId="316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492949211" sldId="317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143249290" sldId="318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3310635026" sldId="319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4212789582" sldId="320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2474522859" sldId="321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3807360555" sldId="329"/>
        </pc:sldMkLst>
      </pc:sldChg>
      <pc:sldChg chg="modSp mod">
        <pc:chgData name="Juan Pedro steibel" userId="08d14709d58c96e1" providerId="LiveId" clId="{53E065C8-5609-4D4C-A211-AB0DC987C633}" dt="2020-08-18T14:11:24.299" v="1006" actId="1038"/>
        <pc:sldMkLst>
          <pc:docMk/>
          <pc:sldMk cId="3740953802" sldId="330"/>
        </pc:sldMkLst>
        <pc:spChg chg="mod">
          <ac:chgData name="Juan Pedro steibel" userId="08d14709d58c96e1" providerId="LiveId" clId="{53E065C8-5609-4D4C-A211-AB0DC987C633}" dt="2020-08-18T14:11:24.299" v="1006" actId="1038"/>
          <ac:spMkLst>
            <pc:docMk/>
            <pc:sldMk cId="3740953802" sldId="330"/>
            <ac:spMk id="3" creationId="{00000000-0000-0000-0000-000000000000}"/>
          </ac:spMkLst>
        </pc:spChg>
      </pc:sldChg>
      <pc:sldChg chg="modSp mod">
        <pc:chgData name="Juan Pedro steibel" userId="08d14709d58c96e1" providerId="LiveId" clId="{53E065C8-5609-4D4C-A211-AB0DC987C633}" dt="2020-08-18T17:10:27.831" v="1011" actId="20577"/>
        <pc:sldMkLst>
          <pc:docMk/>
          <pc:sldMk cId="2127165000" sldId="331"/>
        </pc:sldMkLst>
        <pc:spChg chg="mod">
          <ac:chgData name="Juan Pedro steibel" userId="08d14709d58c96e1" providerId="LiveId" clId="{53E065C8-5609-4D4C-A211-AB0DC987C633}" dt="2020-08-18T17:10:27.831" v="1011" actId="20577"/>
          <ac:spMkLst>
            <pc:docMk/>
            <pc:sldMk cId="2127165000" sldId="331"/>
            <ac:spMk id="3" creationId="{00000000-0000-0000-0000-000000000000}"/>
          </ac:spMkLst>
        </pc:spChg>
      </pc:sldChg>
      <pc:sldChg chg="modSp mod">
        <pc:chgData name="Juan Pedro steibel" userId="08d14709d58c96e1" providerId="LiveId" clId="{53E065C8-5609-4D4C-A211-AB0DC987C633}" dt="2020-08-18T17:11:12.676" v="1090" actId="20577"/>
        <pc:sldMkLst>
          <pc:docMk/>
          <pc:sldMk cId="2428816211" sldId="332"/>
        </pc:sldMkLst>
        <pc:spChg chg="mod">
          <ac:chgData name="Juan Pedro steibel" userId="08d14709d58c96e1" providerId="LiveId" clId="{53E065C8-5609-4D4C-A211-AB0DC987C633}" dt="2020-08-18T17:11:12.676" v="1090" actId="20577"/>
          <ac:spMkLst>
            <pc:docMk/>
            <pc:sldMk cId="2428816211" sldId="332"/>
            <ac:spMk id="3" creationId="{00000000-0000-0000-0000-000000000000}"/>
          </ac:spMkLst>
        </pc:spChg>
      </pc:sldChg>
      <pc:sldChg chg="addSp modSp add mod setBg modClrScheme chgLayout">
        <pc:chgData name="Juan Pedro steibel" userId="08d14709d58c96e1" providerId="LiveId" clId="{53E065C8-5609-4D4C-A211-AB0DC987C633}" dt="2020-08-18T13:51:12.828" v="585" actId="20577"/>
        <pc:sldMkLst>
          <pc:docMk/>
          <pc:sldMk cId="502929757" sldId="340"/>
        </pc:sldMkLst>
        <pc:spChg chg="add mod ord">
          <ac:chgData name="Juan Pedro steibel" userId="08d14709d58c96e1" providerId="LiveId" clId="{53E065C8-5609-4D4C-A211-AB0DC987C633}" dt="2020-08-18T13:51:12.828" v="585" actId="20577"/>
          <ac:spMkLst>
            <pc:docMk/>
            <pc:sldMk cId="502929757" sldId="340"/>
            <ac:spMk id="2" creationId="{F8D73F93-911F-49D8-9F61-F735D0C83E45}"/>
          </ac:spMkLst>
        </pc:spChg>
        <pc:spChg chg="mod ord">
          <ac:chgData name="Juan Pedro steibel" userId="08d14709d58c96e1" providerId="LiveId" clId="{53E065C8-5609-4D4C-A211-AB0DC987C633}" dt="2020-08-18T13:45:14.306" v="71" actId="700"/>
          <ac:spMkLst>
            <pc:docMk/>
            <pc:sldMk cId="502929757" sldId="340"/>
            <ac:spMk id="4" creationId="{00000000-0000-0000-0000-000000000000}"/>
          </ac:spMkLst>
        </pc:spChg>
      </pc:sldChg>
      <pc:sldChg chg="addSp delSp modSp new mod modClrScheme chgLayout">
        <pc:chgData name="Juan Pedro steibel" userId="08d14709d58c96e1" providerId="LiveId" clId="{53E065C8-5609-4D4C-A211-AB0DC987C633}" dt="2020-08-18T17:22:19.006" v="1149" actId="20577"/>
        <pc:sldMkLst>
          <pc:docMk/>
          <pc:sldMk cId="3114675521" sldId="341"/>
        </pc:sldMkLst>
        <pc:spChg chg="del mod ord">
          <ac:chgData name="Juan Pedro steibel" userId="08d14709d58c96e1" providerId="LiveId" clId="{53E065C8-5609-4D4C-A211-AB0DC987C633}" dt="2020-08-18T17:22:00.523" v="1107" actId="700"/>
          <ac:spMkLst>
            <pc:docMk/>
            <pc:sldMk cId="3114675521" sldId="341"/>
            <ac:spMk id="2" creationId="{3B9D9ECD-ACF8-42A2-A49B-6D9260C638D0}"/>
          </ac:spMkLst>
        </pc:spChg>
        <pc:spChg chg="del">
          <ac:chgData name="Juan Pedro steibel" userId="08d14709d58c96e1" providerId="LiveId" clId="{53E065C8-5609-4D4C-A211-AB0DC987C633}" dt="2020-08-18T17:22:00.523" v="1107" actId="700"/>
          <ac:spMkLst>
            <pc:docMk/>
            <pc:sldMk cId="3114675521" sldId="341"/>
            <ac:spMk id="3" creationId="{DF9756D2-570C-4C19-B038-090D835A7E69}"/>
          </ac:spMkLst>
        </pc:spChg>
        <pc:spChg chg="add mod ord">
          <ac:chgData name="Juan Pedro steibel" userId="08d14709d58c96e1" providerId="LiveId" clId="{53E065C8-5609-4D4C-A211-AB0DC987C633}" dt="2020-08-18T17:22:19.006" v="1149" actId="20577"/>
          <ac:spMkLst>
            <pc:docMk/>
            <pc:sldMk cId="3114675521" sldId="341"/>
            <ac:spMk id="4" creationId="{904F63F4-E05F-473F-9793-18818D8FD74B}"/>
          </ac:spMkLst>
        </pc:spChg>
      </pc:sldChg>
      <pc:sldMasterChg chg="del delSldLayout">
        <pc:chgData name="Juan Pedro steibel" userId="08d14709d58c96e1" providerId="LiveId" clId="{53E065C8-5609-4D4C-A211-AB0DC987C633}" dt="2020-08-18T13:42:59.631" v="0" actId="700"/>
        <pc:sldMasterMkLst>
          <pc:docMk/>
          <pc:sldMasterMk cId="0" sldId="2147483650"/>
        </pc:sldMasterMkLst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542452900" sldId="2147483674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3710636305" sldId="2147483675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3044050322" sldId="2147483676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2106407301" sldId="2147483677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1292836702" sldId="2147483678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181506208" sldId="2147483679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2074158501" sldId="2147483680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1046069478" sldId="2147483681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855832759" sldId="2147483682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3422373203" sldId="2147483683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2438224916" sldId="2147483684"/>
          </pc:sldLayoutMkLst>
        </pc:sldLayoutChg>
      </pc:sldMasterChg>
      <pc:sldMasterChg chg="del delSldLayout">
        <pc:chgData name="Juan Pedro steibel" userId="08d14709d58c96e1" providerId="LiveId" clId="{53E065C8-5609-4D4C-A211-AB0DC987C633}" dt="2020-08-18T13:42:59.631" v="0" actId="700"/>
        <pc:sldMasterMkLst>
          <pc:docMk/>
          <pc:sldMasterMk cId="0" sldId="2147483651"/>
        </pc:sldMasterMkLst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3287140278" sldId="2147483685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327124420" sldId="2147483686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3650049368" sldId="2147483687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45503971" sldId="2147483688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2552595661" sldId="2147483689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51666224" sldId="2147483690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1460907629" sldId="2147483691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581648984" sldId="2147483692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672883424" sldId="2147483693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1017415803" sldId="2147483694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3522170152" sldId="2147483695"/>
          </pc:sldLayoutMkLst>
        </pc:sldLayoutChg>
      </pc:sldMasterChg>
    </pc:docChg>
  </pc:docChgLst>
  <pc:docChgLst>
    <pc:chgData name="Juan Pedro steibel" userId="08d14709d58c96e1" providerId="LiveId" clId="{F4B9F97D-58BB-422F-A979-DC65F7D1A7BB}"/>
    <pc:docChg chg="delSld modSld">
      <pc:chgData name="Juan Pedro steibel" userId="08d14709d58c96e1" providerId="LiveId" clId="{F4B9F97D-58BB-422F-A979-DC65F7D1A7BB}" dt="2021-10-20T16:39:41.419" v="13" actId="47"/>
      <pc:docMkLst>
        <pc:docMk/>
      </pc:docMkLst>
      <pc:sldChg chg="modSp mod">
        <pc:chgData name="Juan Pedro steibel" userId="08d14709d58c96e1" providerId="LiveId" clId="{F4B9F97D-58BB-422F-A979-DC65F7D1A7BB}" dt="2021-10-20T15:12:59.755" v="6" actId="20577"/>
        <pc:sldMkLst>
          <pc:docMk/>
          <pc:sldMk cId="0" sldId="256"/>
        </pc:sldMkLst>
        <pc:spChg chg="mod">
          <ac:chgData name="Juan Pedro steibel" userId="08d14709d58c96e1" providerId="LiveId" clId="{F4B9F97D-58BB-422F-A979-DC65F7D1A7BB}" dt="2021-10-20T15:12:59.755" v="6" actId="20577"/>
          <ac:spMkLst>
            <pc:docMk/>
            <pc:sldMk cId="0" sldId="256"/>
            <ac:spMk id="6146" creationId="{00000000-0000-0000-0000-000000000000}"/>
          </ac:spMkLst>
        </pc:spChg>
      </pc:sldChg>
      <pc:sldChg chg="modSp del mod">
        <pc:chgData name="Juan Pedro steibel" userId="08d14709d58c96e1" providerId="LiveId" clId="{F4B9F97D-58BB-422F-A979-DC65F7D1A7BB}" dt="2021-10-20T16:39:41.419" v="13" actId="47"/>
        <pc:sldMkLst>
          <pc:docMk/>
          <pc:sldMk cId="0" sldId="257"/>
        </pc:sldMkLst>
        <pc:spChg chg="mod">
          <ac:chgData name="Juan Pedro steibel" userId="08d14709d58c96e1" providerId="LiveId" clId="{F4B9F97D-58BB-422F-A979-DC65F7D1A7BB}" dt="2021-10-20T16:32:39.479" v="12" actId="6549"/>
          <ac:spMkLst>
            <pc:docMk/>
            <pc:sldMk cId="0" sldId="257"/>
            <ac:spMk id="7170" creationId="{00000000-0000-0000-0000-000000000000}"/>
          </ac:spMkLst>
        </pc:spChg>
      </pc:sldChg>
    </pc:docChg>
  </pc:docChgLst>
  <pc:docChgLst>
    <pc:chgData name="Juan Pedro steibel" userId="08d14709d58c96e1" providerId="LiveId" clId="{A26C94E5-D995-4C23-AF5A-A9FEB2079719}"/>
    <pc:docChg chg="undo custSel addSld delSld modSld">
      <pc:chgData name="Juan Pedro steibel" userId="08d14709d58c96e1" providerId="LiveId" clId="{A26C94E5-D995-4C23-AF5A-A9FEB2079719}" dt="2021-03-11T18:27:58.557" v="1689" actId="404"/>
      <pc:docMkLst>
        <pc:docMk/>
      </pc:docMkLst>
      <pc:sldChg chg="modSp mod">
        <pc:chgData name="Juan Pedro steibel" userId="08d14709d58c96e1" providerId="LiveId" clId="{A26C94E5-D995-4C23-AF5A-A9FEB2079719}" dt="2021-03-10T00:55:51.807" v="442" actId="20577"/>
        <pc:sldMkLst>
          <pc:docMk/>
          <pc:sldMk cId="0" sldId="256"/>
        </pc:sldMkLst>
        <pc:spChg chg="mod">
          <ac:chgData name="Juan Pedro steibel" userId="08d14709d58c96e1" providerId="LiveId" clId="{A26C94E5-D995-4C23-AF5A-A9FEB2079719}" dt="2021-03-10T00:55:44.629" v="420" actId="20577"/>
          <ac:spMkLst>
            <pc:docMk/>
            <pc:sldMk cId="0" sldId="256"/>
            <ac:spMk id="6145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10T00:55:51.807" v="442" actId="20577"/>
          <ac:spMkLst>
            <pc:docMk/>
            <pc:sldMk cId="0" sldId="256"/>
            <ac:spMk id="6146" creationId="{00000000-0000-0000-0000-000000000000}"/>
          </ac:spMkLst>
        </pc:spChg>
      </pc:sldChg>
      <pc:sldChg chg="modSp mod">
        <pc:chgData name="Juan Pedro steibel" userId="08d14709d58c96e1" providerId="LiveId" clId="{A26C94E5-D995-4C23-AF5A-A9FEB2079719}" dt="2021-03-10T01:04:34.204" v="1165" actId="20577"/>
        <pc:sldMkLst>
          <pc:docMk/>
          <pc:sldMk cId="0" sldId="257"/>
        </pc:sldMkLst>
        <pc:spChg chg="mod">
          <ac:chgData name="Juan Pedro steibel" userId="08d14709d58c96e1" providerId="LiveId" clId="{A26C94E5-D995-4C23-AF5A-A9FEB2079719}" dt="2021-03-10T00:56:04.167" v="459" actId="20577"/>
          <ac:spMkLst>
            <pc:docMk/>
            <pc:sldMk cId="0" sldId="257"/>
            <ac:spMk id="7169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10T01:04:34.204" v="1165" actId="20577"/>
          <ac:spMkLst>
            <pc:docMk/>
            <pc:sldMk cId="0" sldId="257"/>
            <ac:spMk id="7170" creationId="{00000000-0000-0000-0000-000000000000}"/>
          </ac:spMkLst>
        </pc:spChg>
      </pc:sldChg>
      <pc:sldChg chg="del">
        <pc:chgData name="Juan Pedro steibel" userId="08d14709d58c96e1" providerId="LiveId" clId="{A26C94E5-D995-4C23-AF5A-A9FEB2079719}" dt="2021-03-10T15:56:48.917" v="1166" actId="47"/>
        <pc:sldMkLst>
          <pc:docMk/>
          <pc:sldMk cId="0" sldId="258"/>
        </pc:sldMkLst>
      </pc:sldChg>
      <pc:sldChg chg="del">
        <pc:chgData name="Juan Pedro steibel" userId="08d14709d58c96e1" providerId="LiveId" clId="{A26C94E5-D995-4C23-AF5A-A9FEB2079719}" dt="2021-03-09T21:31:48.829" v="0" actId="47"/>
        <pc:sldMkLst>
          <pc:docMk/>
          <pc:sldMk cId="0" sldId="259"/>
        </pc:sldMkLst>
      </pc:sldChg>
      <pc:sldChg chg="del">
        <pc:chgData name="Juan Pedro steibel" userId="08d14709d58c96e1" providerId="LiveId" clId="{A26C94E5-D995-4C23-AF5A-A9FEB2079719}" dt="2021-03-09T21:31:50.659" v="1" actId="47"/>
        <pc:sldMkLst>
          <pc:docMk/>
          <pc:sldMk cId="0" sldId="260"/>
        </pc:sldMkLst>
      </pc:sldChg>
      <pc:sldChg chg="del">
        <pc:chgData name="Juan Pedro steibel" userId="08d14709d58c96e1" providerId="LiveId" clId="{A26C94E5-D995-4C23-AF5A-A9FEB2079719}" dt="2021-03-09T21:31:51.905" v="2" actId="47"/>
        <pc:sldMkLst>
          <pc:docMk/>
          <pc:sldMk cId="0" sldId="261"/>
        </pc:sldMkLst>
      </pc:sldChg>
      <pc:sldChg chg="del">
        <pc:chgData name="Juan Pedro steibel" userId="08d14709d58c96e1" providerId="LiveId" clId="{A26C94E5-D995-4C23-AF5A-A9FEB2079719}" dt="2021-03-09T21:31:53.417" v="3" actId="47"/>
        <pc:sldMkLst>
          <pc:docMk/>
          <pc:sldMk cId="0" sldId="262"/>
        </pc:sldMkLst>
      </pc:sldChg>
      <pc:sldChg chg="del">
        <pc:chgData name="Juan Pedro steibel" userId="08d14709d58c96e1" providerId="LiveId" clId="{A26C94E5-D995-4C23-AF5A-A9FEB2079719}" dt="2021-03-09T21:31:54.514" v="4" actId="47"/>
        <pc:sldMkLst>
          <pc:docMk/>
          <pc:sldMk cId="0" sldId="263"/>
        </pc:sldMkLst>
      </pc:sldChg>
      <pc:sldChg chg="del">
        <pc:chgData name="Juan Pedro steibel" userId="08d14709d58c96e1" providerId="LiveId" clId="{A26C94E5-D995-4C23-AF5A-A9FEB2079719}" dt="2021-03-09T21:32:32.845" v="35" actId="47"/>
        <pc:sldMkLst>
          <pc:docMk/>
          <pc:sldMk cId="0" sldId="264"/>
        </pc:sldMkLst>
      </pc:sldChg>
      <pc:sldChg chg="del">
        <pc:chgData name="Juan Pedro steibel" userId="08d14709d58c96e1" providerId="LiveId" clId="{A26C94E5-D995-4C23-AF5A-A9FEB2079719}" dt="2021-03-09T21:37:34.091" v="62" actId="47"/>
        <pc:sldMkLst>
          <pc:docMk/>
          <pc:sldMk cId="0" sldId="265"/>
        </pc:sldMkLst>
      </pc:sldChg>
      <pc:sldChg chg="del">
        <pc:chgData name="Juan Pedro steibel" userId="08d14709d58c96e1" providerId="LiveId" clId="{A26C94E5-D995-4C23-AF5A-A9FEB2079719}" dt="2021-03-09T21:37:53.117" v="63" actId="47"/>
        <pc:sldMkLst>
          <pc:docMk/>
          <pc:sldMk cId="0" sldId="267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0" sldId="271"/>
        </pc:sldMkLst>
      </pc:sldChg>
      <pc:sldChg chg="add del setBg">
        <pc:chgData name="Juan Pedro steibel" userId="08d14709d58c96e1" providerId="LiveId" clId="{A26C94E5-D995-4C23-AF5A-A9FEB2079719}" dt="2021-03-09T21:47:56.776" v="317" actId="47"/>
        <pc:sldMkLst>
          <pc:docMk/>
          <pc:sldMk cId="2495940627" sldId="271"/>
        </pc:sldMkLst>
      </pc:sldChg>
      <pc:sldChg chg="modSp mod">
        <pc:chgData name="Juan Pedro steibel" userId="08d14709d58c96e1" providerId="LiveId" clId="{A26C94E5-D995-4C23-AF5A-A9FEB2079719}" dt="2021-03-10T16:23:27.877" v="1670" actId="404"/>
        <pc:sldMkLst>
          <pc:docMk/>
          <pc:sldMk cId="0" sldId="273"/>
        </pc:sldMkLst>
        <pc:spChg chg="mod">
          <ac:chgData name="Juan Pedro steibel" userId="08d14709d58c96e1" providerId="LiveId" clId="{A26C94E5-D995-4C23-AF5A-A9FEB2079719}" dt="2021-03-10T16:23:27.877" v="1670" actId="404"/>
          <ac:spMkLst>
            <pc:docMk/>
            <pc:sldMk cId="0" sldId="273"/>
            <ac:spMk id="23554" creationId="{00000000-0000-0000-0000-000000000000}"/>
          </ac:spMkLst>
        </pc:spChg>
      </pc:sldChg>
      <pc:sldChg chg="del">
        <pc:chgData name="Juan Pedro steibel" userId="08d14709d58c96e1" providerId="LiveId" clId="{A26C94E5-D995-4C23-AF5A-A9FEB2079719}" dt="2021-03-09T21:38:33.130" v="64" actId="47"/>
        <pc:sldMkLst>
          <pc:docMk/>
          <pc:sldMk cId="0" sldId="274"/>
        </pc:sldMkLst>
      </pc:sldChg>
      <pc:sldChg chg="modSp mod">
        <pc:chgData name="Juan Pedro steibel" userId="08d14709d58c96e1" providerId="LiveId" clId="{A26C94E5-D995-4C23-AF5A-A9FEB2079719}" dt="2021-03-09T21:39:41.637" v="78" actId="20577"/>
        <pc:sldMkLst>
          <pc:docMk/>
          <pc:sldMk cId="0" sldId="279"/>
        </pc:sldMkLst>
        <pc:spChg chg="mod">
          <ac:chgData name="Juan Pedro steibel" userId="08d14709d58c96e1" providerId="LiveId" clId="{A26C94E5-D995-4C23-AF5A-A9FEB2079719}" dt="2021-03-09T21:39:41.637" v="78" actId="20577"/>
          <ac:spMkLst>
            <pc:docMk/>
            <pc:sldMk cId="0" sldId="279"/>
            <ac:spMk id="29698" creationId="{00000000-0000-0000-0000-000000000000}"/>
          </ac:spMkLst>
        </pc:spChg>
      </pc:sldChg>
      <pc:sldChg chg="modSp mod">
        <pc:chgData name="Juan Pedro steibel" userId="08d14709d58c96e1" providerId="LiveId" clId="{A26C94E5-D995-4C23-AF5A-A9FEB2079719}" dt="2021-03-09T21:40:08.825" v="84" actId="1076"/>
        <pc:sldMkLst>
          <pc:docMk/>
          <pc:sldMk cId="0" sldId="280"/>
        </pc:sldMkLst>
        <pc:spChg chg="mod">
          <ac:chgData name="Juan Pedro steibel" userId="08d14709d58c96e1" providerId="LiveId" clId="{A26C94E5-D995-4C23-AF5A-A9FEB2079719}" dt="2021-03-09T21:40:08.825" v="84" actId="1076"/>
          <ac:spMkLst>
            <pc:docMk/>
            <pc:sldMk cId="0" sldId="280"/>
            <ac:spMk id="30723" creationId="{00000000-0000-0000-0000-000000000000}"/>
          </ac:spMkLst>
        </pc:spChg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2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3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4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5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6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7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8"/>
        </pc:sldMkLst>
      </pc:sldChg>
      <pc:sldChg chg="modAnim">
        <pc:chgData name="Juan Pedro steibel" userId="08d14709d58c96e1" providerId="LiveId" clId="{A26C94E5-D995-4C23-AF5A-A9FEB2079719}" dt="2021-03-09T21:43:40.069" v="220"/>
        <pc:sldMkLst>
          <pc:docMk/>
          <pc:sldMk cId="0" sldId="290"/>
        </pc:sldMkLst>
      </pc:sldChg>
      <pc:sldChg chg="modSp mod">
        <pc:chgData name="Juan Pedro steibel" userId="08d14709d58c96e1" providerId="LiveId" clId="{A26C94E5-D995-4C23-AF5A-A9FEB2079719}" dt="2021-03-09T21:47:32.661" v="316" actId="20577"/>
        <pc:sldMkLst>
          <pc:docMk/>
          <pc:sldMk cId="0" sldId="295"/>
        </pc:sldMkLst>
        <pc:spChg chg="mod">
          <ac:chgData name="Juan Pedro steibel" userId="08d14709d58c96e1" providerId="LiveId" clId="{A26C94E5-D995-4C23-AF5A-A9FEB2079719}" dt="2021-03-09T21:47:32.661" v="316" actId="20577"/>
          <ac:spMkLst>
            <pc:docMk/>
            <pc:sldMk cId="0" sldId="295"/>
            <ac:spMk id="3" creationId="{00000000-0000-0000-0000-000000000000}"/>
          </ac:spMkLst>
        </pc:spChg>
      </pc:sldChg>
      <pc:sldChg chg="add del">
        <pc:chgData name="Juan Pedro steibel" userId="08d14709d58c96e1" providerId="LiveId" clId="{A26C94E5-D995-4C23-AF5A-A9FEB2079719}" dt="2021-03-09T21:33:14.798" v="40" actId="47"/>
        <pc:sldMkLst>
          <pc:docMk/>
          <pc:sldMk cId="1510402914" sldId="296"/>
        </pc:sldMkLst>
      </pc:sldChg>
      <pc:sldChg chg="add del">
        <pc:chgData name="Juan Pedro steibel" userId="08d14709d58c96e1" providerId="LiveId" clId="{A26C94E5-D995-4C23-AF5A-A9FEB2079719}" dt="2021-03-09T21:47:58.749" v="318" actId="47"/>
        <pc:sldMkLst>
          <pc:docMk/>
          <pc:sldMk cId="698117050" sldId="297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2966583819" sldId="297"/>
        </pc:sldMkLst>
      </pc:sldChg>
      <pc:sldChg chg="del">
        <pc:chgData name="Juan Pedro steibel" userId="08d14709d58c96e1" providerId="LiveId" clId="{A26C94E5-D995-4C23-AF5A-A9FEB2079719}" dt="2021-03-09T21:33:22.364" v="41" actId="47"/>
        <pc:sldMkLst>
          <pc:docMk/>
          <pc:sldMk cId="739051841" sldId="298"/>
        </pc:sldMkLst>
      </pc:sldChg>
      <pc:sldChg chg="del">
        <pc:chgData name="Juan Pedro steibel" userId="08d14709d58c96e1" providerId="LiveId" clId="{A26C94E5-D995-4C23-AF5A-A9FEB2079719}" dt="2021-03-09T21:33:25.964" v="42" actId="47"/>
        <pc:sldMkLst>
          <pc:docMk/>
          <pc:sldMk cId="926283793" sldId="299"/>
        </pc:sldMkLst>
      </pc:sldChg>
      <pc:sldChg chg="del">
        <pc:chgData name="Juan Pedro steibel" userId="08d14709d58c96e1" providerId="LiveId" clId="{A26C94E5-D995-4C23-AF5A-A9FEB2079719}" dt="2021-03-09T21:33:34.520" v="43" actId="47"/>
        <pc:sldMkLst>
          <pc:docMk/>
          <pc:sldMk cId="3176929133" sldId="305"/>
        </pc:sldMkLst>
      </pc:sldChg>
      <pc:sldChg chg="del">
        <pc:chgData name="Juan Pedro steibel" userId="08d14709d58c96e1" providerId="LiveId" clId="{A26C94E5-D995-4C23-AF5A-A9FEB2079719}" dt="2021-03-09T21:33:42.392" v="44" actId="47"/>
        <pc:sldMkLst>
          <pc:docMk/>
          <pc:sldMk cId="2214036858" sldId="306"/>
        </pc:sldMkLst>
      </pc:sldChg>
      <pc:sldChg chg="del">
        <pc:chgData name="Juan Pedro steibel" userId="08d14709d58c96e1" providerId="LiveId" clId="{A26C94E5-D995-4C23-AF5A-A9FEB2079719}" dt="2021-03-09T21:33:43.587" v="45" actId="47"/>
        <pc:sldMkLst>
          <pc:docMk/>
          <pc:sldMk cId="780911118" sldId="307"/>
        </pc:sldMkLst>
      </pc:sldChg>
      <pc:sldChg chg="del">
        <pc:chgData name="Juan Pedro steibel" userId="08d14709d58c96e1" providerId="LiveId" clId="{A26C94E5-D995-4C23-AF5A-A9FEB2079719}" dt="2021-03-09T21:33:44.836" v="46" actId="47"/>
        <pc:sldMkLst>
          <pc:docMk/>
          <pc:sldMk cId="270255287" sldId="308"/>
        </pc:sldMkLst>
      </pc:sldChg>
      <pc:sldChg chg="del">
        <pc:chgData name="Juan Pedro steibel" userId="08d14709d58c96e1" providerId="LiveId" clId="{A26C94E5-D995-4C23-AF5A-A9FEB2079719}" dt="2021-03-09T21:33:45.657" v="47" actId="47"/>
        <pc:sldMkLst>
          <pc:docMk/>
          <pc:sldMk cId="2889517327" sldId="309"/>
        </pc:sldMkLst>
      </pc:sldChg>
      <pc:sldChg chg="del">
        <pc:chgData name="Juan Pedro steibel" userId="08d14709d58c96e1" providerId="LiveId" clId="{A26C94E5-D995-4C23-AF5A-A9FEB2079719}" dt="2021-03-09T21:33:46.515" v="48" actId="47"/>
        <pc:sldMkLst>
          <pc:docMk/>
          <pc:sldMk cId="3576331931" sldId="311"/>
        </pc:sldMkLst>
      </pc:sldChg>
      <pc:sldChg chg="del">
        <pc:chgData name="Juan Pedro steibel" userId="08d14709d58c96e1" providerId="LiveId" clId="{A26C94E5-D995-4C23-AF5A-A9FEB2079719}" dt="2021-03-09T21:33:47.708" v="49" actId="47"/>
        <pc:sldMkLst>
          <pc:docMk/>
          <pc:sldMk cId="1422765621" sldId="312"/>
        </pc:sldMkLst>
      </pc:sldChg>
      <pc:sldChg chg="del">
        <pc:chgData name="Juan Pedro steibel" userId="08d14709d58c96e1" providerId="LiveId" clId="{A26C94E5-D995-4C23-AF5A-A9FEB2079719}" dt="2021-03-09T21:33:48.622" v="50" actId="47"/>
        <pc:sldMkLst>
          <pc:docMk/>
          <pc:sldMk cId="1148188694" sldId="313"/>
        </pc:sldMkLst>
      </pc:sldChg>
      <pc:sldChg chg="del">
        <pc:chgData name="Juan Pedro steibel" userId="08d14709d58c96e1" providerId="LiveId" clId="{A26C94E5-D995-4C23-AF5A-A9FEB2079719}" dt="2021-03-09T21:33:49.514" v="51" actId="47"/>
        <pc:sldMkLst>
          <pc:docMk/>
          <pc:sldMk cId="1667432818" sldId="314"/>
        </pc:sldMkLst>
      </pc:sldChg>
      <pc:sldChg chg="del">
        <pc:chgData name="Juan Pedro steibel" userId="08d14709d58c96e1" providerId="LiveId" clId="{A26C94E5-D995-4C23-AF5A-A9FEB2079719}" dt="2021-03-09T21:33:50.823" v="52" actId="47"/>
        <pc:sldMkLst>
          <pc:docMk/>
          <pc:sldMk cId="1614803349" sldId="315"/>
        </pc:sldMkLst>
      </pc:sldChg>
      <pc:sldChg chg="del">
        <pc:chgData name="Juan Pedro steibel" userId="08d14709d58c96e1" providerId="LiveId" clId="{A26C94E5-D995-4C23-AF5A-A9FEB2079719}" dt="2021-03-09T21:33:53.638" v="53" actId="47"/>
        <pc:sldMkLst>
          <pc:docMk/>
          <pc:sldMk cId="4198591110" sldId="316"/>
        </pc:sldMkLst>
      </pc:sldChg>
      <pc:sldChg chg="del">
        <pc:chgData name="Juan Pedro steibel" userId="08d14709d58c96e1" providerId="LiveId" clId="{A26C94E5-D995-4C23-AF5A-A9FEB2079719}" dt="2021-03-09T21:33:54.817" v="54" actId="47"/>
        <pc:sldMkLst>
          <pc:docMk/>
          <pc:sldMk cId="492949211" sldId="317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143249290" sldId="318"/>
        </pc:sldMkLst>
      </pc:sldChg>
      <pc:sldChg chg="add">
        <pc:chgData name="Juan Pedro steibel" userId="08d14709d58c96e1" providerId="LiveId" clId="{A26C94E5-D995-4C23-AF5A-A9FEB2079719}" dt="2021-03-09T21:36:36.215" v="60"/>
        <pc:sldMkLst>
          <pc:docMk/>
          <pc:sldMk cId="1355093578" sldId="318"/>
        </pc:sldMkLst>
      </pc:sldChg>
      <pc:sldChg chg="add del">
        <pc:chgData name="Juan Pedro steibel" userId="08d14709d58c96e1" providerId="LiveId" clId="{A26C94E5-D995-4C23-AF5A-A9FEB2079719}" dt="2021-03-09T21:48:05.351" v="319" actId="47"/>
        <pc:sldMkLst>
          <pc:docMk/>
          <pc:sldMk cId="2348771333" sldId="319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3310635026" sldId="319"/>
        </pc:sldMkLst>
      </pc:sldChg>
      <pc:sldChg chg="del">
        <pc:chgData name="Juan Pedro steibel" userId="08d14709d58c96e1" providerId="LiveId" clId="{A26C94E5-D995-4C23-AF5A-A9FEB2079719}" dt="2021-03-09T21:34:10.096" v="55" actId="47"/>
        <pc:sldMkLst>
          <pc:docMk/>
          <pc:sldMk cId="4212789582" sldId="320"/>
        </pc:sldMkLst>
      </pc:sldChg>
      <pc:sldChg chg="del">
        <pc:chgData name="Juan Pedro steibel" userId="08d14709d58c96e1" providerId="LiveId" clId="{A26C94E5-D995-4C23-AF5A-A9FEB2079719}" dt="2021-03-09T21:34:10.956" v="56" actId="47"/>
        <pc:sldMkLst>
          <pc:docMk/>
          <pc:sldMk cId="2474522859" sldId="321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4020093251" sldId="322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156910673" sldId="323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269721481" sldId="324"/>
        </pc:sldMkLst>
      </pc:sldChg>
      <pc:sldChg chg="del">
        <pc:chgData name="Juan Pedro steibel" userId="08d14709d58c96e1" providerId="LiveId" clId="{A26C94E5-D995-4C23-AF5A-A9FEB2079719}" dt="2021-03-09T21:36:30.982" v="59" actId="47"/>
        <pc:sldMkLst>
          <pc:docMk/>
          <pc:sldMk cId="3490530992" sldId="326"/>
        </pc:sldMkLst>
      </pc:sldChg>
      <pc:sldChg chg="modSp mod">
        <pc:chgData name="Juan Pedro steibel" userId="08d14709d58c96e1" providerId="LiveId" clId="{A26C94E5-D995-4C23-AF5A-A9FEB2079719}" dt="2021-03-09T21:45:53.860" v="233" actId="20577"/>
        <pc:sldMkLst>
          <pc:docMk/>
          <pc:sldMk cId="1811011957" sldId="327"/>
        </pc:sldMkLst>
        <pc:spChg chg="mod">
          <ac:chgData name="Juan Pedro steibel" userId="08d14709d58c96e1" providerId="LiveId" clId="{A26C94E5-D995-4C23-AF5A-A9FEB2079719}" dt="2021-03-09T21:45:53.860" v="233" actId="20577"/>
          <ac:spMkLst>
            <pc:docMk/>
            <pc:sldMk cId="1811011957" sldId="327"/>
            <ac:spMk id="43010" creationId="{00000000-0000-0000-0000-000000000000}"/>
          </ac:spMkLst>
        </pc:spChg>
      </pc:sldChg>
      <pc:sldChg chg="del">
        <pc:chgData name="Juan Pedro steibel" userId="08d14709d58c96e1" providerId="LiveId" clId="{A26C94E5-D995-4C23-AF5A-A9FEB2079719}" dt="2021-03-09T21:32:39.651" v="36" actId="47"/>
        <pc:sldMkLst>
          <pc:docMk/>
          <pc:sldMk cId="3740953802" sldId="330"/>
        </pc:sldMkLst>
      </pc:sldChg>
      <pc:sldChg chg="del">
        <pc:chgData name="Juan Pedro steibel" userId="08d14709d58c96e1" providerId="LiveId" clId="{A26C94E5-D995-4C23-AF5A-A9FEB2079719}" dt="2021-03-09T21:32:57.159" v="37" actId="47"/>
        <pc:sldMkLst>
          <pc:docMk/>
          <pc:sldMk cId="2127165000" sldId="331"/>
        </pc:sldMkLst>
      </pc:sldChg>
      <pc:sldChg chg="del">
        <pc:chgData name="Juan Pedro steibel" userId="08d14709d58c96e1" providerId="LiveId" clId="{A26C94E5-D995-4C23-AF5A-A9FEB2079719}" dt="2021-03-09T21:35:30.729" v="58" actId="47"/>
        <pc:sldMkLst>
          <pc:docMk/>
          <pc:sldMk cId="2428816211" sldId="332"/>
        </pc:sldMkLst>
      </pc:sldChg>
      <pc:sldChg chg="del">
        <pc:chgData name="Juan Pedro steibel" userId="08d14709d58c96e1" providerId="LiveId" clId="{A26C94E5-D995-4C23-AF5A-A9FEB2079719}" dt="2021-03-09T21:32:00.756" v="7" actId="47"/>
        <pc:sldMkLst>
          <pc:docMk/>
          <pc:sldMk cId="4147259576" sldId="333"/>
        </pc:sldMkLst>
      </pc:sldChg>
      <pc:sldChg chg="del">
        <pc:chgData name="Juan Pedro steibel" userId="08d14709d58c96e1" providerId="LiveId" clId="{A26C94E5-D995-4C23-AF5A-A9FEB2079719}" dt="2021-03-09T21:31:59.346" v="6" actId="47"/>
        <pc:sldMkLst>
          <pc:docMk/>
          <pc:sldMk cId="4202494006" sldId="334"/>
        </pc:sldMkLst>
      </pc:sldChg>
      <pc:sldChg chg="add del">
        <pc:chgData name="Juan Pedro steibel" userId="08d14709d58c96e1" providerId="LiveId" clId="{A26C94E5-D995-4C23-AF5A-A9FEB2079719}" dt="2021-03-10T16:46:03.077" v="1671" actId="47"/>
        <pc:sldMkLst>
          <pc:docMk/>
          <pc:sldMk cId="36507762" sldId="335"/>
        </pc:sldMkLst>
      </pc:sldChg>
      <pc:sldChg chg="del">
        <pc:chgData name="Juan Pedro steibel" userId="08d14709d58c96e1" providerId="LiveId" clId="{A26C94E5-D995-4C23-AF5A-A9FEB2079719}" dt="2021-03-10T16:46:03.077" v="1671" actId="47"/>
        <pc:sldMkLst>
          <pc:docMk/>
          <pc:sldMk cId="1626156498" sldId="336"/>
        </pc:sldMkLst>
      </pc:sldChg>
      <pc:sldChg chg="del">
        <pc:chgData name="Juan Pedro steibel" userId="08d14709d58c96e1" providerId="LiveId" clId="{A26C94E5-D995-4C23-AF5A-A9FEB2079719}" dt="2021-03-10T16:46:03.077" v="1671" actId="47"/>
        <pc:sldMkLst>
          <pc:docMk/>
          <pc:sldMk cId="1606846258" sldId="337"/>
        </pc:sldMkLst>
      </pc:sldChg>
      <pc:sldChg chg="modSp mod">
        <pc:chgData name="Juan Pedro steibel" userId="08d14709d58c96e1" providerId="LiveId" clId="{A26C94E5-D995-4C23-AF5A-A9FEB2079719}" dt="2021-03-09T21:41:07.254" v="90" actId="20577"/>
        <pc:sldMkLst>
          <pc:docMk/>
          <pc:sldMk cId="3230678215" sldId="338"/>
        </pc:sldMkLst>
        <pc:spChg chg="mod">
          <ac:chgData name="Juan Pedro steibel" userId="08d14709d58c96e1" providerId="LiveId" clId="{A26C94E5-D995-4C23-AF5A-A9FEB2079719}" dt="2021-03-09T21:41:07.254" v="90" actId="20577"/>
          <ac:spMkLst>
            <pc:docMk/>
            <pc:sldMk cId="3230678215" sldId="338"/>
            <ac:spMk id="57347" creationId="{00000000-0000-0000-0000-000000000000}"/>
          </ac:spMkLst>
        </pc:spChg>
      </pc:sldChg>
      <pc:sldChg chg="modSp del">
        <pc:chgData name="Juan Pedro steibel" userId="08d14709d58c96e1" providerId="LiveId" clId="{A26C94E5-D995-4C23-AF5A-A9FEB2079719}" dt="2021-03-10T16:46:10.061" v="1672" actId="47"/>
        <pc:sldMkLst>
          <pc:docMk/>
          <pc:sldMk cId="3682817483" sldId="339"/>
        </pc:sldMkLst>
        <pc:spChg chg="mod">
          <ac:chgData name="Juan Pedro steibel" userId="08d14709d58c96e1" providerId="LiveId" clId="{A26C94E5-D995-4C23-AF5A-A9FEB2079719}" dt="2021-03-09T21:41:19.643" v="94" actId="5793"/>
          <ac:spMkLst>
            <pc:docMk/>
            <pc:sldMk cId="3682817483" sldId="339"/>
            <ac:spMk id="58400" creationId="{00000000-0000-0000-0000-000000000000}"/>
          </ac:spMkLst>
        </pc:spChg>
      </pc:sldChg>
      <pc:sldChg chg="del">
        <pc:chgData name="Juan Pedro steibel" userId="08d14709d58c96e1" providerId="LiveId" clId="{A26C94E5-D995-4C23-AF5A-A9FEB2079719}" dt="2021-03-09T21:31:56.982" v="5" actId="47"/>
        <pc:sldMkLst>
          <pc:docMk/>
          <pc:sldMk cId="502929757" sldId="340"/>
        </pc:sldMkLst>
      </pc:sldChg>
      <pc:sldChg chg="add del">
        <pc:chgData name="Juan Pedro steibel" userId="08d14709d58c96e1" providerId="LiveId" clId="{A26C94E5-D995-4C23-AF5A-A9FEB2079719}" dt="2021-03-09T21:48:10.193" v="320" actId="47"/>
        <pc:sldMkLst>
          <pc:docMk/>
          <pc:sldMk cId="117298106" sldId="341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3114675521" sldId="341"/>
        </pc:sldMkLst>
      </pc:sldChg>
      <pc:sldChg chg="addSp delSp modSp new del mod">
        <pc:chgData name="Juan Pedro steibel" userId="08d14709d58c96e1" providerId="LiveId" clId="{A26C94E5-D995-4C23-AF5A-A9FEB2079719}" dt="2021-03-09T21:42:16.610" v="118" actId="47"/>
        <pc:sldMkLst>
          <pc:docMk/>
          <pc:sldMk cId="1063272078" sldId="342"/>
        </pc:sldMkLst>
        <pc:spChg chg="del mod">
          <ac:chgData name="Juan Pedro steibel" userId="08d14709d58c96e1" providerId="LiveId" clId="{A26C94E5-D995-4C23-AF5A-A9FEB2079719}" dt="2021-03-09T21:42:14.328" v="117" actId="478"/>
          <ac:spMkLst>
            <pc:docMk/>
            <pc:sldMk cId="1063272078" sldId="342"/>
            <ac:spMk id="2" creationId="{5430BD1A-64B5-44A4-92D1-491715D5AD60}"/>
          </ac:spMkLst>
        </pc:spChg>
        <pc:spChg chg="add mod">
          <ac:chgData name="Juan Pedro steibel" userId="08d14709d58c96e1" providerId="LiveId" clId="{A26C94E5-D995-4C23-AF5A-A9FEB2079719}" dt="2021-03-09T21:42:14.328" v="117" actId="478"/>
          <ac:spMkLst>
            <pc:docMk/>
            <pc:sldMk cId="1063272078" sldId="342"/>
            <ac:spMk id="4" creationId="{62D21EB4-482F-4414-8B48-D4FD196BAAA2}"/>
          </ac:spMkLst>
        </pc:spChg>
      </pc:sldChg>
      <pc:sldChg chg="modSp add del mod setBg">
        <pc:chgData name="Juan Pedro steibel" userId="08d14709d58c96e1" providerId="LiveId" clId="{A26C94E5-D995-4C23-AF5A-A9FEB2079719}" dt="2021-03-09T21:36:46.229" v="61" actId="47"/>
        <pc:sldMkLst>
          <pc:docMk/>
          <pc:sldMk cId="1949798092" sldId="342"/>
        </pc:sldMkLst>
        <pc:spChg chg="mod">
          <ac:chgData name="Juan Pedro steibel" userId="08d14709d58c96e1" providerId="LiveId" clId="{A26C94E5-D995-4C23-AF5A-A9FEB2079719}" dt="2021-03-09T21:32:29.878" v="34" actId="20577"/>
          <ac:spMkLst>
            <pc:docMk/>
            <pc:sldMk cId="1949798092" sldId="342"/>
            <ac:spMk id="8193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09T21:32:18.830" v="18" actId="6549"/>
          <ac:spMkLst>
            <pc:docMk/>
            <pc:sldMk cId="1949798092" sldId="342"/>
            <ac:spMk id="8194" creationId="{00000000-0000-0000-0000-000000000000}"/>
          </ac:spMkLst>
        </pc:spChg>
      </pc:sldChg>
      <pc:sldChg chg="new del">
        <pc:chgData name="Juan Pedro steibel" userId="08d14709d58c96e1" providerId="LiveId" clId="{A26C94E5-D995-4C23-AF5A-A9FEB2079719}" dt="2021-03-09T21:42:28.091" v="121" actId="47"/>
        <pc:sldMkLst>
          <pc:docMk/>
          <pc:sldMk cId="2884248020" sldId="342"/>
        </pc:sldMkLst>
      </pc:sldChg>
      <pc:sldChg chg="modSp new mod">
        <pc:chgData name="Juan Pedro steibel" userId="08d14709d58c96e1" providerId="LiveId" clId="{A26C94E5-D995-4C23-AF5A-A9FEB2079719}" dt="2021-03-09T21:42:57.120" v="219" actId="20577"/>
        <pc:sldMkLst>
          <pc:docMk/>
          <pc:sldMk cId="2801749645" sldId="343"/>
        </pc:sldMkLst>
        <pc:spChg chg="mod">
          <ac:chgData name="Juan Pedro steibel" userId="08d14709d58c96e1" providerId="LiveId" clId="{A26C94E5-D995-4C23-AF5A-A9FEB2079719}" dt="2021-03-09T21:42:57.120" v="219" actId="20577"/>
          <ac:spMkLst>
            <pc:docMk/>
            <pc:sldMk cId="2801749645" sldId="343"/>
            <ac:spMk id="2" creationId="{CE13C37C-F10A-4DED-A0AB-3B7984E7F505}"/>
          </ac:spMkLst>
        </pc:spChg>
      </pc:sldChg>
      <pc:sldChg chg="addSp delSp modSp add mod setBg delAnim">
        <pc:chgData name="Juan Pedro steibel" userId="08d14709d58c96e1" providerId="LiveId" clId="{A26C94E5-D995-4C23-AF5A-A9FEB2079719}" dt="2021-03-11T18:27:58.557" v="1689" actId="404"/>
        <pc:sldMkLst>
          <pc:docMk/>
          <pc:sldMk cId="273721023" sldId="344"/>
        </pc:sldMkLst>
        <pc:spChg chg="add mod">
          <ac:chgData name="Juan Pedro steibel" userId="08d14709d58c96e1" providerId="LiveId" clId="{A26C94E5-D995-4C23-AF5A-A9FEB2079719}" dt="2021-03-10T16:10:45.755" v="1435" actId="1076"/>
          <ac:spMkLst>
            <pc:docMk/>
            <pc:sldMk cId="273721023" sldId="344"/>
            <ac:spMk id="19" creationId="{11455A88-3F95-4207-8262-05675A458BEF}"/>
          </ac:spMkLst>
        </pc:spChg>
        <pc:spChg chg="add mod">
          <ac:chgData name="Juan Pedro steibel" userId="08d14709d58c96e1" providerId="LiveId" clId="{A26C94E5-D995-4C23-AF5A-A9FEB2079719}" dt="2021-03-10T16:10:45.755" v="1435" actId="1076"/>
          <ac:spMkLst>
            <pc:docMk/>
            <pc:sldMk cId="273721023" sldId="344"/>
            <ac:spMk id="20" creationId="{F1073ECA-6B0C-4BC9-9DAD-E61A0EAAD9EF}"/>
          </ac:spMkLst>
        </pc:spChg>
        <pc:spChg chg="add mod">
          <ac:chgData name="Juan Pedro steibel" userId="08d14709d58c96e1" providerId="LiveId" clId="{A26C94E5-D995-4C23-AF5A-A9FEB2079719}" dt="2021-03-10T16:10:45.755" v="1435" actId="1076"/>
          <ac:spMkLst>
            <pc:docMk/>
            <pc:sldMk cId="273721023" sldId="344"/>
            <ac:spMk id="21" creationId="{347E3880-51E6-412C-9BFF-5935C8FB4D82}"/>
          </ac:spMkLst>
        </pc:spChg>
        <pc:spChg chg="add del">
          <ac:chgData name="Juan Pedro steibel" userId="08d14709d58c96e1" providerId="LiveId" clId="{A26C94E5-D995-4C23-AF5A-A9FEB2079719}" dt="2021-03-10T16:15:19.491" v="1487" actId="22"/>
          <ac:spMkLst>
            <pc:docMk/>
            <pc:sldMk cId="273721023" sldId="344"/>
            <ac:spMk id="25" creationId="{8BB81E9B-9C5D-4DD1-923E-7566AC71A60A}"/>
          </ac:spMkLst>
        </pc:spChg>
        <pc:spChg chg="add mod">
          <ac:chgData name="Juan Pedro steibel" userId="08d14709d58c96e1" providerId="LiveId" clId="{A26C94E5-D995-4C23-AF5A-A9FEB2079719}" dt="2021-03-10T16:16:41.803" v="1535" actId="1076"/>
          <ac:spMkLst>
            <pc:docMk/>
            <pc:sldMk cId="273721023" sldId="344"/>
            <ac:spMk id="26" creationId="{9CA02F52-E088-4D6A-81CC-A556C831BA30}"/>
          </ac:spMkLst>
        </pc:spChg>
        <pc:spChg chg="add mod">
          <ac:chgData name="Juan Pedro steibel" userId="08d14709d58c96e1" providerId="LiveId" clId="{A26C94E5-D995-4C23-AF5A-A9FEB2079719}" dt="2021-03-10T16:16:44.963" v="1536" actId="1076"/>
          <ac:spMkLst>
            <pc:docMk/>
            <pc:sldMk cId="273721023" sldId="344"/>
            <ac:spMk id="27" creationId="{E8499FB2-437C-4F70-B4E6-D8169FD7D0F1}"/>
          </ac:spMkLst>
        </pc:spChg>
        <pc:spChg chg="add mod">
          <ac:chgData name="Juan Pedro steibel" userId="08d14709d58c96e1" providerId="LiveId" clId="{A26C94E5-D995-4C23-AF5A-A9FEB2079719}" dt="2021-03-10T16:22:15.250" v="1631" actId="20577"/>
          <ac:spMkLst>
            <pc:docMk/>
            <pc:sldMk cId="273721023" sldId="344"/>
            <ac:spMk id="28" creationId="{70F4C364-C664-4A46-ADDA-9D72F4CFC5CB}"/>
          </ac:spMkLst>
        </pc:spChg>
        <pc:spChg chg="add del mod">
          <ac:chgData name="Juan Pedro steibel" userId="08d14709d58c96e1" providerId="LiveId" clId="{A26C94E5-D995-4C23-AF5A-A9FEB2079719}" dt="2021-03-10T16:17:04.074" v="1538"/>
          <ac:spMkLst>
            <pc:docMk/>
            <pc:sldMk cId="273721023" sldId="344"/>
            <ac:spMk id="29" creationId="{E27E532F-5327-4A01-8389-1DAA5E587625}"/>
          </ac:spMkLst>
        </pc:spChg>
        <pc:spChg chg="add del mod">
          <ac:chgData name="Juan Pedro steibel" userId="08d14709d58c96e1" providerId="LiveId" clId="{A26C94E5-D995-4C23-AF5A-A9FEB2079719}" dt="2021-03-10T16:17:07.198" v="1540"/>
          <ac:spMkLst>
            <pc:docMk/>
            <pc:sldMk cId="273721023" sldId="344"/>
            <ac:spMk id="30" creationId="{497B5AE2-4EF6-427F-8979-19F1A02240A1}"/>
          </ac:spMkLst>
        </pc:spChg>
        <pc:spChg chg="add mod">
          <ac:chgData name="Juan Pedro steibel" userId="08d14709d58c96e1" providerId="LiveId" clId="{A26C94E5-D995-4C23-AF5A-A9FEB2079719}" dt="2021-03-11T18:27:05.515" v="1678" actId="14100"/>
          <ac:spMkLst>
            <pc:docMk/>
            <pc:sldMk cId="273721023" sldId="344"/>
            <ac:spMk id="31" creationId="{34DAAE82-DE20-44D8-8819-773DFCEC3FD4}"/>
          </ac:spMkLst>
        </pc:spChg>
        <pc:spChg chg="add mod">
          <ac:chgData name="Juan Pedro steibel" userId="08d14709d58c96e1" providerId="LiveId" clId="{A26C94E5-D995-4C23-AF5A-A9FEB2079719}" dt="2021-03-11T18:27:58.557" v="1689" actId="404"/>
          <ac:spMkLst>
            <pc:docMk/>
            <pc:sldMk cId="273721023" sldId="344"/>
            <ac:spMk id="32" creationId="{FF19EBCA-122F-4E0E-9EB3-F96D3AF510AD}"/>
          </ac:spMkLst>
        </pc:spChg>
        <pc:spChg chg="add mod">
          <ac:chgData name="Juan Pedro steibel" userId="08d14709d58c96e1" providerId="LiveId" clId="{A26C94E5-D995-4C23-AF5A-A9FEB2079719}" dt="2021-03-10T16:21:27.654" v="1624" actId="1076"/>
          <ac:spMkLst>
            <pc:docMk/>
            <pc:sldMk cId="273721023" sldId="344"/>
            <ac:spMk id="33" creationId="{32A950C2-CC86-4D5F-8EB7-B5BE3043650C}"/>
          </ac:spMkLst>
        </pc:spChg>
        <pc:spChg chg="mod">
          <ac:chgData name="Juan Pedro steibel" userId="08d14709d58c96e1" providerId="LiveId" clId="{A26C94E5-D995-4C23-AF5A-A9FEB2079719}" dt="2021-03-10T16:00:09.433" v="1201" actId="20577"/>
          <ac:spMkLst>
            <pc:docMk/>
            <pc:sldMk cId="273721023" sldId="344"/>
            <ac:spMk id="22529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10T16:10:45.755" v="1435" actId="1076"/>
          <ac:spMkLst>
            <pc:docMk/>
            <pc:sldMk cId="273721023" sldId="344"/>
            <ac:spMk id="22530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0:46.426" v="1206" actId="478"/>
          <ac:spMkLst>
            <pc:docMk/>
            <pc:sldMk cId="273721023" sldId="344"/>
            <ac:spMk id="22531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10T16:10:45.755" v="1435" actId="1076"/>
          <ac:spMkLst>
            <pc:docMk/>
            <pc:sldMk cId="273721023" sldId="344"/>
            <ac:spMk id="22532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10T16:10:45.755" v="1435" actId="1076"/>
          <ac:spMkLst>
            <pc:docMk/>
            <pc:sldMk cId="273721023" sldId="344"/>
            <ac:spMk id="22533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10T16:15:10.455" v="1485" actId="20577"/>
          <ac:spMkLst>
            <pc:docMk/>
            <pc:sldMk cId="273721023" sldId="344"/>
            <ac:spMk id="22534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0:46.426" v="1206" actId="478"/>
          <ac:spMkLst>
            <pc:docMk/>
            <pc:sldMk cId="273721023" sldId="344"/>
            <ac:spMk id="22535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0:46.426" v="1206" actId="478"/>
          <ac:spMkLst>
            <pc:docMk/>
            <pc:sldMk cId="273721023" sldId="344"/>
            <ac:spMk id="22536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10T16:10:45.755" v="1435" actId="1076"/>
          <ac:spMkLst>
            <pc:docMk/>
            <pc:sldMk cId="273721023" sldId="344"/>
            <ac:spMk id="22537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1:05.071" v="1210" actId="478"/>
          <ac:spMkLst>
            <pc:docMk/>
            <pc:sldMk cId="273721023" sldId="344"/>
            <ac:spMk id="22538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1:05.071" v="1210" actId="478"/>
          <ac:spMkLst>
            <pc:docMk/>
            <pc:sldMk cId="273721023" sldId="344"/>
            <ac:spMk id="22539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1:08.286" v="1211" actId="478"/>
          <ac:spMkLst>
            <pc:docMk/>
            <pc:sldMk cId="273721023" sldId="344"/>
            <ac:spMk id="22540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1:05.071" v="1210" actId="478"/>
          <ac:spMkLst>
            <pc:docMk/>
            <pc:sldMk cId="273721023" sldId="344"/>
            <ac:spMk id="22541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1:05.071" v="1210" actId="478"/>
          <ac:spMkLst>
            <pc:docMk/>
            <pc:sldMk cId="273721023" sldId="344"/>
            <ac:spMk id="22542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1:05.071" v="1210" actId="478"/>
          <ac:spMkLst>
            <pc:docMk/>
            <pc:sldMk cId="273721023" sldId="344"/>
            <ac:spMk id="22543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1:05.071" v="1210" actId="478"/>
          <ac:spMkLst>
            <pc:docMk/>
            <pc:sldMk cId="273721023" sldId="344"/>
            <ac:spMk id="22544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1:05.071" v="1210" actId="478"/>
          <ac:spMkLst>
            <pc:docMk/>
            <pc:sldMk cId="273721023" sldId="344"/>
            <ac:spMk id="22545" creationId="{00000000-0000-0000-0000-000000000000}"/>
          </ac:spMkLst>
        </pc:spChg>
        <pc:graphicFrameChg chg="add del mod">
          <ac:chgData name="Juan Pedro steibel" userId="08d14709d58c96e1" providerId="LiveId" clId="{A26C94E5-D995-4C23-AF5A-A9FEB2079719}" dt="2021-03-10T16:04:00.016" v="1281" actId="3680"/>
          <ac:graphicFrameMkLst>
            <pc:docMk/>
            <pc:sldMk cId="273721023" sldId="344"/>
            <ac:graphicFrameMk id="2" creationId="{B203B624-E09E-445F-BDA5-75786F70A4E8}"/>
          </ac:graphicFrameMkLst>
        </pc:graphicFrameChg>
        <pc:graphicFrameChg chg="add del mod modGraphic">
          <ac:chgData name="Juan Pedro steibel" userId="08d14709d58c96e1" providerId="LiveId" clId="{A26C94E5-D995-4C23-AF5A-A9FEB2079719}" dt="2021-03-10T16:14:24.842" v="1483" actId="1076"/>
          <ac:graphicFrameMkLst>
            <pc:docMk/>
            <pc:sldMk cId="273721023" sldId="344"/>
            <ac:graphicFrameMk id="3" creationId="{6C47A7EC-0FC3-4EF4-834B-B78AB6F6B081}"/>
          </ac:graphicFrameMkLst>
        </pc:graphicFrameChg>
      </pc:sldChg>
      <pc:sldMasterChg chg="delSldLayout">
        <pc:chgData name="Juan Pedro steibel" userId="08d14709d58c96e1" providerId="LiveId" clId="{A26C94E5-D995-4C23-AF5A-A9FEB2079719}" dt="2021-03-09T21:33:34.520" v="43" actId="47"/>
        <pc:sldMasterMkLst>
          <pc:docMk/>
          <pc:sldMasterMk cId="0" sldId="2147483648"/>
        </pc:sldMasterMkLst>
        <pc:sldLayoutChg chg="del">
          <pc:chgData name="Juan Pedro steibel" userId="08d14709d58c96e1" providerId="LiveId" clId="{A26C94E5-D995-4C23-AF5A-A9FEB2079719}" dt="2021-03-09T21:33:34.520" v="43" actId="47"/>
          <pc:sldLayoutMkLst>
            <pc:docMk/>
            <pc:sldMasterMk cId="0" sldId="2147483648"/>
            <pc:sldLayoutMk cId="169760132" sldId="214748369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-7027863"/>
            <a:ext cx="0" cy="1550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8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66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42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62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52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87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62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24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72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21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83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78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93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4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75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72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85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89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95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9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05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6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39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21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57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05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0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26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56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36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87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36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060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72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19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60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6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70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77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80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7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01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09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01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37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11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25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31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93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31C3CDB-FDE9-D74B-B07D-403CBCFE89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4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1360DFE-31EB-AD47-AA78-9DF5C01C0B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4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5812" cy="5438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438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F788AEE-CEA6-2C47-8348-A9D421965C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8A37657-26B7-194A-A20F-CB172707CC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72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4E12D8F-97D8-814C-8C1E-82A24BFD65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8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376B7E3-43A0-CE40-9BD5-012FB26D71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96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019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019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42FAEB0-4200-8349-B05A-5531441D15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3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450EF8A-FB7C-B049-A391-FEB441B862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72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B57EA67-8448-1E49-9A7F-1F01B7F35D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74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72A0067-1E1F-8949-80F3-064E41035F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58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62B94CA-CAF2-814E-B8AB-A8355F2578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50F6785-9FEB-CF40-B92B-66E00F3F2B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0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9A57583-F8DC-F34E-8577-8ED1E90976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11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130C62C-1CA9-2944-8E18-90122BF28E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87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604963"/>
            <a:ext cx="2055812" cy="4019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5038" cy="4019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B91A942-0B2C-9440-8EB6-2F824C9066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58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66050" cy="1463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27250" cy="469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89250" cy="469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27250" cy="469900"/>
          </a:xfrm>
        </p:spPr>
        <p:txBody>
          <a:bodyPr/>
          <a:lstStyle>
            <a:lvl1pPr>
              <a:defRPr/>
            </a:lvl1pPr>
          </a:lstStyle>
          <a:p>
            <a:fld id="{7BD8BDB5-EF53-ED44-BDF9-75BF089731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7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555612A-022A-0648-8515-F9948BA85B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8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A04C8ED-C092-2348-835B-9302111324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5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1DE1A0C-083B-2A42-AADC-96B825DB26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1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EAF9EC8-7397-6B45-A1F9-5F7F30A2B1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3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9373A47-B6CA-DF4E-BB62-A41219D8B4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7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50BBF45-EF32-6241-9088-C72833BDB5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5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A87ABCE-8439-CE4F-9420-83BF057E65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8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228600" y="1600200"/>
            <a:ext cx="8686800" cy="495300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381000" y="152400"/>
            <a:ext cx="8305800" cy="121920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3250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934200" y="6400800"/>
            <a:ext cx="212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A354FCDD-9925-4A46-A644-C95876F85C7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660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7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9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7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fld id="{86213DE8-5193-8F47-B730-4F9517B783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96" r:id="rId12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685800" y="1601788"/>
            <a:ext cx="7772400" cy="192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000" dirty="0"/>
              <a:t>Bayesian inference using MCMC in Stan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spcBef>
                <a:spcPts val="800"/>
              </a:spcBef>
              <a:buClrTx/>
              <a:buFontTx/>
              <a:buNone/>
            </a:pPr>
            <a:r>
              <a:rPr lang="en-US" sz="3200" dirty="0"/>
              <a:t>CSTAT Workshop</a:t>
            </a:r>
          </a:p>
          <a:p>
            <a:pPr algn="ctr">
              <a:spcBef>
                <a:spcPts val="800"/>
              </a:spcBef>
              <a:buClrTx/>
              <a:buFontTx/>
              <a:buNone/>
            </a:pPr>
            <a:r>
              <a:rPr lang="en-US" sz="3200" dirty="0"/>
              <a:t>October 2021</a:t>
            </a:r>
          </a:p>
          <a:p>
            <a:pPr algn="ctr">
              <a:spcBef>
                <a:spcPts val="800"/>
              </a:spcBef>
              <a:buClrTx/>
              <a:buFontTx/>
              <a:buNone/>
            </a:pPr>
            <a:r>
              <a:rPr lang="en-US" sz="3200" dirty="0"/>
              <a:t>Juan P. Steibel</a:t>
            </a:r>
          </a:p>
          <a:p>
            <a:pPr algn="ctr">
              <a:spcBef>
                <a:spcPts val="800"/>
              </a:spcBef>
              <a:buClrTx/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Maximum likelihood inference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012825" y="2209800"/>
          <a:ext cx="22860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49160" imgH="203040" progId="">
                  <p:embed/>
                </p:oleObj>
              </mc:Choice>
              <mc:Fallback>
                <p:oleObj r:id="rId3" imgW="749160" imgH="203040" progId="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209800"/>
                        <a:ext cx="2286000" cy="6207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451225" y="2193925"/>
            <a:ext cx="47244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/>
              <a:t>The likelihood function is any function </a:t>
            </a:r>
            <a:r>
              <a:rPr lang="en-US" sz="2000" i="1"/>
              <a:t>L(</a:t>
            </a:r>
            <a:r>
              <a:rPr lang="en-US" sz="2000" i="1">
                <a:latin typeface="Symbol" charset="0"/>
              </a:rPr>
              <a:t></a:t>
            </a:r>
            <a:r>
              <a:rPr lang="en-US" sz="2000" i="1"/>
              <a:t>|y)</a:t>
            </a:r>
            <a:r>
              <a:rPr lang="en-US" sz="2000"/>
              <a:t> of </a:t>
            </a:r>
            <a:r>
              <a:rPr lang="en-US" sz="2000" i="1">
                <a:latin typeface="Symbol" charset="0"/>
              </a:rPr>
              <a:t></a:t>
            </a:r>
            <a:r>
              <a:rPr lang="en-US" sz="2000"/>
              <a:t> proportional to </a:t>
            </a:r>
            <a:r>
              <a:rPr lang="en-US" sz="2000" i="1"/>
              <a:t>p(y|</a:t>
            </a:r>
            <a:r>
              <a:rPr lang="en-US" sz="2000" i="1">
                <a:latin typeface="Symbol" charset="0"/>
              </a:rPr>
              <a:t></a:t>
            </a:r>
            <a:r>
              <a:rPr lang="en-US" sz="2000" i="1"/>
              <a:t>)</a:t>
            </a:r>
            <a:r>
              <a:rPr lang="en-US" sz="2000"/>
              <a:t> 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916113" y="3325813"/>
          <a:ext cx="596582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955520" imgH="266400" progId="">
                  <p:embed/>
                </p:oleObj>
              </mc:Choice>
              <mc:Fallback>
                <p:oleObj r:id="rId5" imgW="1955520" imgH="266400" progId="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3325813"/>
                        <a:ext cx="5965825" cy="8143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1566863" y="4038600"/>
          <a:ext cx="6662737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184120" imgH="266400" progId="">
                  <p:embed/>
                </p:oleObj>
              </mc:Choice>
              <mc:Fallback>
                <p:oleObj r:id="rId7" imgW="2184120" imgH="266400" progId="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4038600"/>
                        <a:ext cx="6662737" cy="8143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2689225" y="5087938"/>
          <a:ext cx="395128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295280" imgH="330120" progId="">
                  <p:embed/>
                </p:oleObj>
              </mc:Choice>
              <mc:Fallback>
                <p:oleObj r:id="rId9" imgW="1295280" imgH="330120" progId="">
                  <p:embed/>
                  <p:pic>
                    <p:nvPicPr>
                      <p:cNvPr id="26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5087938"/>
                        <a:ext cx="3951288" cy="10080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The prior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951038"/>
            <a:ext cx="8229600" cy="4525962"/>
          </a:xfrm>
          <a:ln/>
        </p:spPr>
        <p:txBody>
          <a:bodyPr/>
          <a:lstStyle/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Reflects the </a:t>
            </a:r>
            <a:r>
              <a:rPr lang="en-US" u="sng"/>
              <a:t>current</a:t>
            </a:r>
            <a:r>
              <a:rPr lang="en-US"/>
              <a:t> state of knowledge about a parameter using a probability density function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It is a distinctive and controversial element of Bayesian inference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It is usually subjectively specified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A proper prior: true PDF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An improper prior: not a PDF (a positive function, but it does not integrate to 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The posterior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3124200"/>
            <a:ext cx="8229600" cy="3509963"/>
          </a:xfrm>
          <a:ln/>
        </p:spPr>
        <p:txBody>
          <a:bodyPr/>
          <a:lstStyle/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Reflects the </a:t>
            </a:r>
            <a:r>
              <a:rPr lang="en-US" u="sng" dirty="0"/>
              <a:t>updated </a:t>
            </a:r>
            <a:r>
              <a:rPr lang="en-US" dirty="0"/>
              <a:t>state of knowledge about a parameter using a probability density function</a:t>
            </a:r>
          </a:p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It has to be proper, if it is not, the results are not valid</a:t>
            </a:r>
          </a:p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Will become prior in further studies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584325" y="2011363"/>
          <a:ext cx="536575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06280" imgH="419040" progId="">
                  <p:embed/>
                </p:oleObj>
              </mc:Choice>
              <mc:Fallback>
                <p:oleObj r:id="rId3" imgW="2006280" imgH="419040" progId="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2011363"/>
                        <a:ext cx="5365750" cy="1122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439863" y="2254250"/>
            <a:ext cx="1511300" cy="627063"/>
          </a:xfrm>
          <a:prstGeom prst="rect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/>
              <a:t>Prior HAS TO BE independent of Likelihood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016125"/>
            <a:ext cx="8229600" cy="4110038"/>
          </a:xfrm>
          <a:ln/>
        </p:spPr>
        <p:txBody>
          <a:bodyPr/>
          <a:lstStyle/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Otherwise, we can’t use Bayes’ rule and just multiply them to obtain the posterior!</a:t>
            </a:r>
          </a:p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This precludes the researcher from using the data to define a prior!</a:t>
            </a:r>
          </a:p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Yes, “peaking at your data” is also not </a:t>
            </a:r>
            <a:r>
              <a:rPr lang="en-US" dirty="0" err="1"/>
              <a:t>allowe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Prior and its influence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801688" y="1828800"/>
          <a:ext cx="377031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409400" imgH="203040" progId="">
                  <p:embed/>
                </p:oleObj>
              </mc:Choice>
              <mc:Fallback>
                <p:oleObj r:id="rId3" imgW="1409400" imgH="203040" progId="">
                  <p:embed/>
                  <p:pic>
                    <p:nvPicPr>
                      <p:cNvPr id="307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1828800"/>
                        <a:ext cx="3770312" cy="544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19100" y="2438400"/>
            <a:ext cx="8305800" cy="397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800" dirty="0"/>
              <a:t>Posterior density depends on likelihood and prior</a:t>
            </a:r>
          </a:p>
          <a:p>
            <a:pPr>
              <a:buClrTx/>
              <a:buFontTx/>
              <a:buNone/>
            </a:pPr>
            <a:r>
              <a:rPr lang="en-US" sz="2800" dirty="0"/>
              <a:t>Bayesian inference is subjective.</a:t>
            </a:r>
          </a:p>
          <a:p>
            <a:pPr>
              <a:buClrTx/>
              <a:buFontTx/>
              <a:buNone/>
            </a:pPr>
            <a:r>
              <a:rPr lang="en-US" sz="2800" dirty="0"/>
              <a:t>We could attempt to use a “non-informative” prior, example:</a:t>
            </a:r>
          </a:p>
          <a:p>
            <a:pPr>
              <a:buClrTx/>
              <a:buFontTx/>
              <a:buNone/>
            </a:pPr>
            <a:endParaRPr lang="en-US" sz="2800" dirty="0"/>
          </a:p>
          <a:p>
            <a:pPr>
              <a:buClrTx/>
              <a:buFontTx/>
              <a:buNone/>
            </a:pPr>
            <a:r>
              <a:rPr lang="en-US" sz="2800" dirty="0"/>
              <a:t>But if this is an improper distribution, the posterior MAY be improper.</a:t>
            </a:r>
          </a:p>
          <a:p>
            <a:pPr>
              <a:buClrTx/>
              <a:buFontTx/>
              <a:buNone/>
            </a:pPr>
            <a:endParaRPr lang="en-US" sz="2800" dirty="0"/>
          </a:p>
          <a:p>
            <a:pPr>
              <a:buClrTx/>
              <a:buFontTx/>
              <a:buNone/>
            </a:pPr>
            <a:r>
              <a:rPr lang="en-US" sz="2800" dirty="0"/>
              <a:t>It may also be inefficient and counterintuitive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187575" y="4103688"/>
          <a:ext cx="20034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49160" imgH="203040" progId="">
                  <p:embed/>
                </p:oleObj>
              </mc:Choice>
              <mc:Fallback>
                <p:oleObj r:id="rId5" imgW="749160" imgH="203040" progId="">
                  <p:embed/>
                  <p:pic>
                    <p:nvPicPr>
                      <p:cNvPr id="3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4103688"/>
                        <a:ext cx="2003425" cy="5445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What to do?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51038"/>
            <a:ext cx="8229600" cy="4525962"/>
          </a:xfrm>
          <a:ln/>
        </p:spPr>
        <p:txBody>
          <a:bodyPr/>
          <a:lstStyle/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Choose a prior that reflects your prior knowledge. Think hard!</a:t>
            </a:r>
          </a:p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Choose an automatic prior (not recommended, but necessary sometimes)</a:t>
            </a:r>
          </a:p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Choose a set of priors and check sensitivity of results (best)</a:t>
            </a:r>
          </a:p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Update your knowledge! (see naïve example: good in theory, not too practical)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/>
              <a:t>Bayesian learning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2243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We represent our current knowledge of nature with a prior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We collect data and build a likelihood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Bayes’ rule allows us updating the prior knowledge with current evidence to create the posterior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We keep updating with new data</a:t>
            </a:r>
          </a:p>
          <a:p>
            <a:pPr marL="0" indent="0"/>
            <a:r>
              <a:rPr lang="en-US" altLang="en-US" dirty="0"/>
              <a:t>=We learn</a:t>
            </a:r>
          </a:p>
        </p:txBody>
      </p:sp>
    </p:spTree>
    <p:extLst>
      <p:ext uri="{BB962C8B-B14F-4D97-AF65-F5344CB8AC3E}">
        <p14:creationId xmlns:p14="http://schemas.microsoft.com/office/powerpoint/2010/main" val="3230678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C37C-F10A-4DED-A0AB-3B7984E7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you can elicit your prior and obtain the posterior…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is next?</a:t>
            </a:r>
          </a:p>
        </p:txBody>
      </p:sp>
    </p:spTree>
    <p:extLst>
      <p:ext uri="{BB962C8B-B14F-4D97-AF65-F5344CB8AC3E}">
        <p14:creationId xmlns:p14="http://schemas.microsoft.com/office/powerpoint/2010/main" val="280174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7938"/>
            <a:ext cx="8153400" cy="1430337"/>
          </a:xfrm>
          <a:ln/>
        </p:spPr>
        <p:txBody>
          <a:bodyPr tIns="45000" bIns="45000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latin typeface="Tw Cen MT" charset="0"/>
              </a:rPr>
              <a:t>Summarizing the Posterior Distribution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612775" y="1600200"/>
            <a:ext cx="8153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Clr>
                <a:srgbClr val="9B2D1F"/>
              </a:buClr>
              <a:buSzPct val="60000"/>
              <a:buFont typeface="Wingdings" charset="0"/>
              <a:buChar char=""/>
            </a:pPr>
            <a:r>
              <a:rPr lang="es-AR" sz="2400">
                <a:latin typeface="Tw Cen MT" charset="0"/>
              </a:rPr>
              <a:t>The posterior is a (whole distribution)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 algn="r"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r>
              <a:rPr lang="es-AR" sz="2400">
                <a:latin typeface="Tw Cen MT" charset="0"/>
              </a:rPr>
              <a:t>				How do we summarize it?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4" t="9991" b="8739"/>
          <a:stretch>
            <a:fillRect/>
          </a:stretch>
        </p:blipFill>
        <p:spPr bwMode="auto">
          <a:xfrm>
            <a:off x="609600" y="4267200"/>
            <a:ext cx="2209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9364" t="9991" b="873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8" t="7500" b="6778"/>
          <a:stretch>
            <a:fillRect/>
          </a:stretch>
        </p:blipFill>
        <p:spPr bwMode="auto">
          <a:xfrm>
            <a:off x="6400800" y="1676400"/>
            <a:ext cx="2476500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9518" t="7500" b="677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7" t="5710" r="11577" b="14281"/>
          <a:stretch>
            <a:fillRect/>
          </a:stretch>
        </p:blipFill>
        <p:spPr bwMode="auto">
          <a:xfrm>
            <a:off x="990600" y="2057400"/>
            <a:ext cx="23272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13397" t="5710" r="11577" b="1428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"/>
          <a:stretch>
            <a:fillRect/>
          </a:stretch>
        </p:blipFill>
        <p:spPr bwMode="auto">
          <a:xfrm>
            <a:off x="3124200" y="4267200"/>
            <a:ext cx="23622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311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0"/>
          <a:stretch>
            <a:fillRect/>
          </a:stretch>
        </p:blipFill>
        <p:spPr bwMode="auto">
          <a:xfrm>
            <a:off x="5943600" y="4267200"/>
            <a:ext cx="2133600" cy="188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932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994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b="55919"/>
          <a:stretch>
            <a:fillRect/>
          </a:stretch>
        </p:blipFill>
        <p:spPr bwMode="auto">
          <a:xfrm>
            <a:off x="3581400" y="2209800"/>
            <a:ext cx="276066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16570" b="5591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69850"/>
            <a:ext cx="8153400" cy="1309688"/>
          </a:xfrm>
          <a:ln/>
        </p:spPr>
        <p:txBody>
          <a:bodyPr tIns="45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latin typeface="Tw Cen MT" charset="0"/>
              </a:rPr>
              <a:t>Point Estimation: </a:t>
            </a:r>
            <a:br>
              <a:rPr lang="es-AR" sz="3600">
                <a:latin typeface="Tw Cen MT" charset="0"/>
              </a:rPr>
            </a:br>
            <a:r>
              <a:rPr lang="es-AR">
                <a:latin typeface="Tw Cen MT" charset="0"/>
              </a:rPr>
              <a:t>Which one?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28600" y="2087563"/>
            <a:ext cx="8153400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0213" indent="-323850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800">
                <a:latin typeface="Tw Cen MT" charset="0"/>
              </a:rPr>
              <a:t>Symmetry of posterior? Number of modes?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800">
              <a:latin typeface="Tw Cen MT" charset="0"/>
            </a:endParaRP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76600"/>
            <a:ext cx="4191000" cy="276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304800" y="3352800"/>
          <a:ext cx="9302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00000" imgH="1800000" progId="">
                  <p:embed/>
                </p:oleObj>
              </mc:Choice>
              <mc:Fallback>
                <p:oleObj r:id="rId4" imgW="1800000" imgH="1800000" progId="">
                  <p:embed/>
                  <p:pic>
                    <p:nvPicPr>
                      <p:cNvPr id="40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352800"/>
                        <a:ext cx="930275" cy="4429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6"/>
          <a:stretch>
            <a:fillRect/>
          </a:stretch>
        </p:blipFill>
        <p:spPr bwMode="auto">
          <a:xfrm>
            <a:off x="5630863" y="2590800"/>
            <a:ext cx="35115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b="237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Intro to probability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590800" y="2971800"/>
            <a:ext cx="5105400" cy="29718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2895600" y="3276600"/>
            <a:ext cx="2209800" cy="21336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4648200" y="3200400"/>
            <a:ext cx="2819400" cy="24384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276600" y="3733800"/>
            <a:ext cx="336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248400" y="3367088"/>
            <a:ext cx="336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708275" y="3048000"/>
            <a:ext cx="4159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latin typeface="Symbol" charset="0"/>
              </a:rPr>
              <a:t>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5029200" y="2209800"/>
            <a:ext cx="533400" cy="1295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329113" y="1865313"/>
            <a:ext cx="879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Events</a:t>
            </a: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1905000" y="2667000"/>
            <a:ext cx="838200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1206500" y="2322513"/>
            <a:ext cx="162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Sample space</a:t>
            </a: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H="1">
            <a:off x="3956050" y="2209800"/>
            <a:ext cx="660400" cy="1371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763588" y="3657600"/>
            <a:ext cx="1390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/>
              <a:t>0</a:t>
            </a:r>
            <a:r>
              <a:rPr lang="en-US">
                <a:latin typeface="Symbol" charset="0"/>
              </a:rPr>
              <a:t></a:t>
            </a:r>
            <a:r>
              <a:rPr lang="en-US"/>
              <a:t> P(A) </a:t>
            </a:r>
            <a:r>
              <a:rPr lang="en-US">
                <a:latin typeface="Symbol" charset="0"/>
              </a:rPr>
              <a:t></a:t>
            </a:r>
            <a:r>
              <a:rPr lang="en-US"/>
              <a:t> 1</a:t>
            </a:r>
          </a:p>
          <a:p>
            <a:pPr algn="ctr">
              <a:buClrTx/>
              <a:buFontTx/>
              <a:buNone/>
            </a:pPr>
            <a:r>
              <a:rPr lang="en-US"/>
              <a:t>0</a:t>
            </a:r>
            <a:r>
              <a:rPr lang="en-US">
                <a:latin typeface="Symbol" charset="0"/>
              </a:rPr>
              <a:t></a:t>
            </a:r>
            <a:r>
              <a:rPr lang="en-US"/>
              <a:t> P(B) </a:t>
            </a:r>
            <a:r>
              <a:rPr lang="en-US">
                <a:latin typeface="Symbol" charset="0"/>
              </a:rPr>
              <a:t></a:t>
            </a:r>
            <a:r>
              <a:rPr lang="en-US"/>
              <a:t> 1</a:t>
            </a:r>
          </a:p>
          <a:p>
            <a:pPr algn="ctr">
              <a:buClrTx/>
              <a:buFontTx/>
              <a:buNone/>
            </a:pPr>
            <a:r>
              <a:rPr lang="en-US"/>
              <a:t>P(</a:t>
            </a:r>
            <a:r>
              <a:rPr lang="en-US">
                <a:latin typeface="Symbol" charset="0"/>
              </a:rPr>
              <a:t></a:t>
            </a:r>
            <a:r>
              <a:rPr lang="en-US"/>
              <a:t>) =1</a:t>
            </a:r>
          </a:p>
          <a:p>
            <a:pPr algn="ctr">
              <a:buClrTx/>
              <a:buFontTx/>
              <a:buNone/>
            </a:pPr>
            <a:r>
              <a:rPr lang="en-US"/>
              <a:t>P(</a:t>
            </a:r>
            <a:r>
              <a:rPr lang="en-US">
                <a:latin typeface="Symbol" charset="0"/>
              </a:rPr>
              <a:t></a:t>
            </a:r>
            <a:r>
              <a:rPr lang="en-US"/>
              <a:t>) =0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 tIns="45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latin typeface="Tw Cen MT" charset="0"/>
              </a:rPr>
              <a:t>Point Estimation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68313" y="1828800"/>
            <a:ext cx="7158037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0213" indent="-323850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62013" indent="-322263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800" dirty="0">
                <a:latin typeface="Tw Cen MT" charset="0"/>
              </a:rPr>
              <a:t>Mean? Median? Mode?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Justification related to decision theory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Mode:</a:t>
            </a:r>
            <a:r>
              <a:rPr lang="es-AR" sz="2400" dirty="0">
                <a:latin typeface="Tw Cen MT" charset="0"/>
              </a:rPr>
              <a:t> All/nothing loss function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s-AR" sz="2400" dirty="0">
              <a:latin typeface="Tw Cen MT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s-AR" sz="2400" dirty="0">
              <a:latin typeface="Tw Cen MT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Median:</a:t>
            </a:r>
            <a:r>
              <a:rPr lang="es-AR" sz="2400" dirty="0">
                <a:latin typeface="Tw Cen MT" charset="0"/>
              </a:rPr>
              <a:t> Absolute difference loss function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000" dirty="0">
                <a:latin typeface="Tw Cen MT" charset="0"/>
              </a:rPr>
              <a:t>Loss proportional to absolute “error of estimation”</a:t>
            </a:r>
            <a:endParaRPr lang="es-AR" sz="2400" dirty="0">
              <a:latin typeface="Tw Cen MT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Mean: </a:t>
            </a:r>
            <a:r>
              <a:rPr lang="es-AR" sz="2400" dirty="0">
                <a:latin typeface="Tw Cen MT" charset="0"/>
              </a:rPr>
              <a:t>Quadratic loss function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000" dirty="0">
                <a:latin typeface="Tw Cen MT" charset="0"/>
              </a:rPr>
              <a:t>Loss proportional to the square of the error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000" dirty="0">
                <a:latin typeface="Tw Cen MT" charset="0"/>
              </a:rPr>
              <a:t>Expected value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881570"/>
              </p:ext>
            </p:extLst>
          </p:nvPr>
        </p:nvGraphicFramePr>
        <p:xfrm>
          <a:off x="6581775" y="3810000"/>
          <a:ext cx="22574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00000" imgH="1800000" progId="">
                  <p:embed/>
                </p:oleObj>
              </mc:Choice>
              <mc:Fallback>
                <p:oleObj r:id="rId3" imgW="1800000" imgH="1800000" progId="">
                  <p:embed/>
                  <p:pic>
                    <p:nvPicPr>
                      <p:cNvPr id="41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1775" y="3810000"/>
                        <a:ext cx="2257425" cy="6223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167753"/>
              </p:ext>
            </p:extLst>
          </p:nvPr>
        </p:nvGraphicFramePr>
        <p:xfrm>
          <a:off x="5410200" y="2343150"/>
          <a:ext cx="30480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800000" imgH="1800000" progId="">
                  <p:embed/>
                </p:oleObj>
              </mc:Choice>
              <mc:Fallback>
                <p:oleObj r:id="rId5" imgW="1800000" imgH="1800000" progId="">
                  <p:embed/>
                  <p:pic>
                    <p:nvPicPr>
                      <p:cNvPr id="419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343150"/>
                        <a:ext cx="3048000" cy="1238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748739"/>
              </p:ext>
            </p:extLst>
          </p:nvPr>
        </p:nvGraphicFramePr>
        <p:xfrm>
          <a:off x="6656387" y="4495800"/>
          <a:ext cx="233521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800000" imgH="1800000" progId="">
                  <p:embed/>
                </p:oleObj>
              </mc:Choice>
              <mc:Fallback>
                <p:oleObj r:id="rId7" imgW="1800000" imgH="1800000" progId="">
                  <p:embed/>
                  <p:pic>
                    <p:nvPicPr>
                      <p:cNvPr id="41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387" y="4495800"/>
                        <a:ext cx="2335213" cy="7254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 tIns="45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latin typeface="Tw Cen MT" charset="0"/>
              </a:rPr>
              <a:t>Interval Estimation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612775" y="1600200"/>
            <a:ext cx="8153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0213" indent="-323850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62013" indent="-322263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Credible set or Credibility interval</a:t>
            </a:r>
          </a:p>
          <a:p>
            <a:pPr lvl="1">
              <a:spcBef>
                <a:spcPts val="550"/>
              </a:spcBef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Bayesian “Confidence Interval”</a:t>
            </a:r>
          </a:p>
          <a:p>
            <a:pPr lvl="1">
              <a:spcBef>
                <a:spcPts val="550"/>
              </a:spcBef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Interval of posterior probability 100(1-</a:t>
            </a:r>
            <a:r>
              <a:rPr lang="es-AR" sz="2400" i="1" dirty="0">
                <a:latin typeface="Symbol" charset="0"/>
              </a:rPr>
              <a:t></a:t>
            </a:r>
            <a:r>
              <a:rPr lang="es-AR" sz="2400" dirty="0">
                <a:latin typeface="Tw Cen MT" charset="0"/>
              </a:rPr>
              <a:t>)%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s-AR" sz="2400" dirty="0">
              <a:latin typeface="Tw Cen MT" charset="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es-AR" sz="2000" dirty="0">
                <a:latin typeface="Tw Cen MT" charset="0"/>
              </a:rPr>
              <a:t>	C = Subset of the parameter space for </a:t>
            </a:r>
            <a:r>
              <a:rPr lang="es-AR" sz="2000" i="1" dirty="0">
                <a:latin typeface="Symbol" charset="0"/>
              </a:rPr>
              <a:t></a:t>
            </a:r>
          </a:p>
          <a:p>
            <a:pPr lvl="1">
              <a:spcBef>
                <a:spcPts val="550"/>
              </a:spcBef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Direct probability statement about the likelihood of </a:t>
            </a:r>
            <a:r>
              <a:rPr lang="es-AR" sz="2400" i="1" dirty="0">
                <a:latin typeface="Symbol" charset="0"/>
              </a:rPr>
              <a:t></a:t>
            </a:r>
            <a:r>
              <a:rPr lang="es-AR" sz="2400" dirty="0">
                <a:latin typeface="Tw Cen MT" charset="0"/>
              </a:rPr>
              <a:t> falling inside C, given the data </a:t>
            </a:r>
          </a:p>
          <a:p>
            <a:pPr lvl="1">
              <a:spcBef>
                <a:spcPts val="550"/>
              </a:spcBef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… infinite number of possible intervals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 dirty="0">
              <a:latin typeface="Tw Cen MT" charset="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s-AR" sz="2400" dirty="0">
              <a:latin typeface="Tw Cen MT" charset="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s-AR" sz="2400" dirty="0">
              <a:latin typeface="Tw Cen MT" charset="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s-AR" sz="2400" dirty="0">
              <a:latin typeface="Tw Cen MT" charset="0"/>
            </a:endParaRP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2057400" y="3276600"/>
          <a:ext cx="40624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00000" imgH="1800000" progId="">
                  <p:embed/>
                </p:oleObj>
              </mc:Choice>
              <mc:Fallback>
                <p:oleObj r:id="rId3" imgW="1800000" imgH="1800000" progId="">
                  <p:embed/>
                  <p:pic>
                    <p:nvPicPr>
                      <p:cNvPr id="43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76600"/>
                        <a:ext cx="4062413" cy="8763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8153400" cy="990600"/>
          </a:xfrm>
          <a:ln/>
        </p:spPr>
        <p:txBody>
          <a:bodyPr tIns="45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latin typeface="Tw Cen MT" charset="0"/>
              </a:rPr>
              <a:t>Interval Estimation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89088"/>
            <a:ext cx="3886200" cy="4572000"/>
          </a:xfrm>
          <a:ln/>
        </p:spPr>
        <p:txBody>
          <a:bodyPr tIns="45000" bIns="45000"/>
          <a:lstStyle/>
          <a:p>
            <a:pPr indent="-341313">
              <a:spcBef>
                <a:spcPct val="0"/>
              </a:spcBef>
              <a:spcAft>
                <a:spcPts val="1425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900">
              <a:latin typeface="Tw Cen MT" charset="0"/>
              <a:cs typeface="Droid Sans Fallback" charset="0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t="3554" b="1357"/>
          <a:stretch>
            <a:fillRect/>
          </a:stretch>
        </p:blipFill>
        <p:spPr bwMode="auto">
          <a:xfrm>
            <a:off x="68263" y="1524000"/>
            <a:ext cx="5486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7692" t="3554" b="135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4036" name="AutoShape 4"/>
          <p:cNvSpPr>
            <a:spLocks noChangeArrowheads="1"/>
          </p:cNvSpPr>
          <p:nvPr/>
        </p:nvSpPr>
        <p:spPr bwMode="auto">
          <a:xfrm>
            <a:off x="5040313" y="5467350"/>
            <a:ext cx="3248025" cy="365125"/>
          </a:xfrm>
          <a:custGeom>
            <a:avLst/>
            <a:gdLst/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solidFill>
                  <a:srgbClr val="000000"/>
                </a:solidFill>
                <a:latin typeface="Tw Cen MT" charset="0"/>
              </a:rPr>
              <a:t>Blasco 2005, Meat Science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4495800" y="1589088"/>
            <a:ext cx="4495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 marL="455613" indent="-454025"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r>
              <a:rPr lang="es-AR" sz="2400">
                <a:solidFill>
                  <a:srgbClr val="D34817"/>
                </a:solidFill>
                <a:latin typeface="Tw Cen MT" charset="0"/>
              </a:rPr>
              <a:t>Questions: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9B2D1F"/>
              </a:buClr>
              <a:buSzPct val="110000"/>
              <a:buFont typeface="Times New Roman" charset="0"/>
              <a:buAutoNum type="arabicPeriod"/>
            </a:pPr>
            <a:r>
              <a:rPr lang="es-AR" sz="2400">
                <a:solidFill>
                  <a:srgbClr val="696464"/>
                </a:solidFill>
                <a:latin typeface="Tw Cen MT" charset="0"/>
              </a:rPr>
              <a:t>What is the difference btw Trt?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9B2D1F"/>
              </a:buClr>
              <a:buSzPct val="110000"/>
              <a:buFont typeface="Times New Roman" charset="0"/>
              <a:buAutoNum type="arabicPeriod"/>
            </a:pPr>
            <a:r>
              <a:rPr lang="es-AR" sz="2400">
                <a:solidFill>
                  <a:srgbClr val="696464"/>
                </a:solidFill>
                <a:latin typeface="Tw Cen MT" charset="0"/>
              </a:rPr>
              <a:t>What is the precision of the estimated difference?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 tIns="45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dirty="0">
                <a:latin typeface="Tw Cen MT" charset="0"/>
              </a:rPr>
              <a:t>Interval Estimation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04800" y="1600200"/>
            <a:ext cx="846137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0213" indent="-323850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62013" indent="-322263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Bayesian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95% credibility interval: an interval in the domain of the posterior distribution where the true parameter will lie with 95% probability.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Extremes are FIXED and conditional on data. Parameter </a:t>
            </a:r>
            <a:r>
              <a:rPr lang="es-AR" sz="2400" dirty="0" err="1">
                <a:latin typeface="Tw Cen MT" charset="0"/>
              </a:rPr>
              <a:t>is</a:t>
            </a:r>
            <a:r>
              <a:rPr lang="es-AR" sz="2400" dirty="0">
                <a:latin typeface="Tw Cen MT" charset="0"/>
              </a:rPr>
              <a:t> </a:t>
            </a:r>
            <a:r>
              <a:rPr lang="es-AR" sz="2400" dirty="0" err="1">
                <a:latin typeface="Tw Cen MT" charset="0"/>
              </a:rPr>
              <a:t>random</a:t>
            </a:r>
            <a:r>
              <a:rPr lang="es-AR" sz="2400" dirty="0">
                <a:latin typeface="Tw Cen MT" charset="0"/>
              </a:rPr>
              <a:t> and </a:t>
            </a:r>
            <a:r>
              <a:rPr lang="es-AR" sz="2400" dirty="0" err="1">
                <a:latin typeface="Tw Cen MT" charset="0"/>
              </a:rPr>
              <a:t>it</a:t>
            </a:r>
            <a:r>
              <a:rPr lang="es-AR" sz="2400" dirty="0">
                <a:latin typeface="Tw Cen MT" charset="0"/>
              </a:rPr>
              <a:t> may lie within the interval or not with probability 95%.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Frequentist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95% confidence interval: an interval of random extremes that if we were to repeat the experiment MANY times, it would contain the parameter with probability 95%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Extremes are random, parameter is fixed. Probability that a CI (95%) contains true parameter is unknown and it is 0 or 1.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s-AR" sz="2400" dirty="0">
              <a:latin typeface="Tw Cen MT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s-AR" sz="2400" dirty="0">
              <a:latin typeface="Tw Cen MT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s-AR" sz="2400" dirty="0">
              <a:latin typeface="Tw Cen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119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 tIns="45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latin typeface="Tw Cen MT" charset="0"/>
              </a:rPr>
              <a:t>Hypothesis Testing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915400" cy="491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0213" indent="-323850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62013" indent="-322263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11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Classical </a:t>
            </a:r>
            <a:r>
              <a:rPr lang="es-AR" sz="2400" dirty="0">
                <a:latin typeface="Tw Cen MT" charset="0"/>
              </a:rPr>
              <a:t>approach bases reject/fail-to-reject decision on:</a:t>
            </a:r>
          </a:p>
          <a:p>
            <a:pPr>
              <a:lnSpc>
                <a:spcPct val="110000"/>
              </a:lnSpc>
              <a:spcAft>
                <a:spcPts val="1425"/>
              </a:spcAft>
              <a:buClrTx/>
              <a:buFontTx/>
              <a:buNone/>
            </a:pPr>
            <a:endParaRPr lang="es-AR" sz="900" dirty="0">
              <a:latin typeface="Tw Cen MT" charset="0"/>
            </a:endParaRPr>
          </a:p>
          <a:p>
            <a:pPr>
              <a:lnSpc>
                <a:spcPct val="110000"/>
              </a:lnSpc>
              <a:spcAft>
                <a:spcPts val="1425"/>
              </a:spcAft>
              <a:buClrTx/>
              <a:buFontTx/>
              <a:buNone/>
            </a:pPr>
            <a:r>
              <a:rPr lang="es-AR" sz="2400" dirty="0">
                <a:latin typeface="Tw Cen MT" charset="0"/>
              </a:rPr>
              <a:t>	where “extremeness” is in the direction of H1</a:t>
            </a:r>
          </a:p>
          <a:p>
            <a:pPr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Problems with this approach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Hypotheses must be </a:t>
            </a: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nested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H0 testing is </a:t>
            </a: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asymmetric</a:t>
            </a:r>
            <a:r>
              <a:rPr lang="es-AR" sz="2400" dirty="0">
                <a:latin typeface="Tw Cen MT" charset="0"/>
              </a:rPr>
              <a:t> </a:t>
            </a:r>
            <a:r>
              <a:rPr lang="es-AR" sz="2400" dirty="0">
                <a:solidFill>
                  <a:srgbClr val="D34817"/>
                </a:solidFill>
                <a:latin typeface="Wingdings" charset="0"/>
              </a:rPr>
              <a:t></a:t>
            </a: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 </a:t>
            </a:r>
            <a:r>
              <a:rPr lang="es-AR" sz="2400" dirty="0">
                <a:latin typeface="Tw Cen MT" charset="0"/>
              </a:rPr>
              <a:t>P-value can only offer evidence </a:t>
            </a: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against H0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P-value is </a:t>
            </a: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NOT</a:t>
            </a:r>
            <a:r>
              <a:rPr lang="es-AR" sz="2400" dirty="0">
                <a:latin typeface="Tw Cen MT" charset="0"/>
              </a:rPr>
              <a:t> the “probability that H0 is true”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P-value has no direct interpretation as “weight of the evidence”</a:t>
            </a: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 </a:t>
            </a:r>
            <a:r>
              <a:rPr lang="es-AR" sz="2400" dirty="0">
                <a:solidFill>
                  <a:srgbClr val="D34817"/>
                </a:solidFill>
                <a:latin typeface="Wingdings" charset="0"/>
              </a:rPr>
              <a:t></a:t>
            </a:r>
            <a:r>
              <a:rPr lang="es-AR" sz="2400" dirty="0">
                <a:latin typeface="Tw Cen MT" charset="0"/>
              </a:rPr>
              <a:t> Only long-term probability</a:t>
            </a: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547569"/>
              </p:ext>
            </p:extLst>
          </p:nvPr>
        </p:nvGraphicFramePr>
        <p:xfrm>
          <a:off x="863600" y="1981200"/>
          <a:ext cx="82804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00000" imgH="1800000" progId="">
                  <p:embed/>
                </p:oleObj>
              </mc:Choice>
              <mc:Fallback>
                <p:oleObj r:id="rId3" imgW="1800000" imgH="1800000" progId="">
                  <p:embed/>
                  <p:pic>
                    <p:nvPicPr>
                      <p:cNvPr id="450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981200"/>
                        <a:ext cx="8280400" cy="5492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1376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45000" bIns="45000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dirty="0">
                <a:latin typeface="Tw Cen MT" charset="0"/>
              </a:rPr>
              <a:t>Bayesian Hypothesis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2787"/>
            <a:ext cx="8223250" cy="411321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400" dirty="0"/>
              <a:t>It also resorts to comparing models, but they not need to be nested.</a:t>
            </a:r>
          </a:p>
          <a:p>
            <a:pPr>
              <a:buFont typeface="Arial"/>
              <a:buChar char="•"/>
            </a:pPr>
            <a:r>
              <a:rPr lang="en-US" sz="2400" dirty="0"/>
              <a:t>Models are treated as unknown, and they are assigned a prior.</a:t>
            </a:r>
          </a:p>
          <a:p>
            <a:pPr>
              <a:buFont typeface="Arial"/>
              <a:buChar char="•"/>
            </a:pPr>
            <a:r>
              <a:rPr lang="en-US" sz="2400" dirty="0"/>
              <a:t>It uses a Bayes Factor and posterior model probabilities to compare models.</a:t>
            </a:r>
          </a:p>
          <a:p>
            <a:pPr>
              <a:buFont typeface="Arial"/>
              <a:buChar char="•"/>
            </a:pPr>
            <a:r>
              <a:rPr lang="en-US" sz="2400" dirty="0"/>
              <a:t>Because model is unknown (is treated as a random variable random), it can be integrated out of inferences</a:t>
            </a:r>
          </a:p>
          <a:p>
            <a:pPr>
              <a:buFont typeface="Arial"/>
              <a:buChar char="•"/>
            </a:pPr>
            <a:r>
              <a:rPr lang="en-US" sz="2400" dirty="0"/>
              <a:t>We will not learn this in this workshop… maybe in the next one?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 tIns="45000" bIns="45000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dirty="0">
                <a:latin typeface="Tw Cen MT" charset="0"/>
              </a:rPr>
              <a:t>Alternative Posterior Inference…</a:t>
            </a:r>
          </a:p>
        </p:txBody>
      </p:sp>
      <p:sp>
        <p:nvSpPr>
          <p:cNvPr id="46082" name="AutoShape 2"/>
          <p:cNvSpPr>
            <a:spLocks noChangeArrowheads="1"/>
          </p:cNvSpPr>
          <p:nvPr/>
        </p:nvSpPr>
        <p:spPr bwMode="auto">
          <a:xfrm>
            <a:off x="5441950" y="5759450"/>
            <a:ext cx="3248025" cy="365125"/>
          </a:xfrm>
          <a:custGeom>
            <a:avLst/>
            <a:gdLst/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solidFill>
                  <a:srgbClr val="000000"/>
                </a:solidFill>
                <a:latin typeface="Tw Cen MT" charset="0"/>
              </a:rPr>
              <a:t>Blasco 2005, Meat Science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544195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181600" y="1600200"/>
            <a:ext cx="358457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55613" indent="-454025"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r>
              <a:rPr lang="es-AR" sz="2400">
                <a:solidFill>
                  <a:srgbClr val="D34817"/>
                </a:solidFill>
                <a:latin typeface="Tw Cen MT" charset="0"/>
              </a:rPr>
              <a:t>Questions: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9B2D1F"/>
              </a:buClr>
              <a:buSzPct val="110000"/>
              <a:buFont typeface="Times New Roman" charset="0"/>
              <a:buAutoNum type="arabicPeriod"/>
            </a:pPr>
            <a:r>
              <a:rPr lang="es-AR" sz="2400">
                <a:latin typeface="Tw Cen MT" charset="0"/>
              </a:rPr>
              <a:t>What is the probability that Trt S yields a greater response than Control?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9B2D1F"/>
              </a:buClr>
              <a:buSzPct val="110000"/>
              <a:buFont typeface="Times New Roman" charset="0"/>
              <a:buAutoNum type="arabicPeriod"/>
            </a:pPr>
            <a:r>
              <a:rPr lang="es-AR" sz="2400">
                <a:latin typeface="Tw Cen MT" charset="0"/>
              </a:rPr>
              <a:t>How large can we say is the Trt difference with a probability of 95%?</a:t>
            </a:r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366713" y="2511425"/>
            <a:ext cx="454025" cy="2208213"/>
          </a:xfrm>
          <a:custGeom>
            <a:avLst/>
            <a:gdLst/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lIns="90000" tIns="45000" rIns="90000" bIns="450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solidFill>
                  <a:srgbClr val="000000"/>
                </a:solidFill>
                <a:latin typeface="Tw Cen MT" charset="0"/>
              </a:rPr>
              <a:t>Posterior densities</a:t>
            </a:r>
          </a:p>
        </p:txBody>
      </p:sp>
    </p:spTree>
    <p:extLst>
      <p:ext uri="{BB962C8B-B14F-4D97-AF65-F5344CB8AC3E}">
        <p14:creationId xmlns:p14="http://schemas.microsoft.com/office/powerpoint/2010/main" val="37271735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What we’ve learned today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05000"/>
            <a:ext cx="7620000" cy="4525963"/>
          </a:xfrm>
          <a:ln/>
        </p:spPr>
        <p:txBody>
          <a:bodyPr/>
          <a:lstStyle/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Basic probability rules</a:t>
            </a:r>
          </a:p>
          <a:p>
            <a:pPr marL="736600" lvl="1" indent="-279400">
              <a:lnSpc>
                <a:spcPct val="90000"/>
              </a:lnSpc>
              <a:buFont typeface="Arial" charset="0"/>
              <a:buChar char="–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Bayes’ Rule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Probability distribution (self-study)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Concept of Likelihood (freq.) inference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Concept of Bayesian Inference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Where does MCMC fits in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Bayesian vs Frequentist inference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Computational tools</a:t>
            </a:r>
          </a:p>
        </p:txBody>
      </p:sp>
    </p:spTree>
    <p:extLst>
      <p:ext uri="{BB962C8B-B14F-4D97-AF65-F5344CB8AC3E}">
        <p14:creationId xmlns:p14="http://schemas.microsoft.com/office/powerpoint/2010/main" val="1355093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Joint probability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514600" y="2895600"/>
            <a:ext cx="5105400" cy="29718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2819400" y="3200400"/>
            <a:ext cx="2209800" cy="21336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4572000" y="3124200"/>
            <a:ext cx="2819400" cy="24384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200400" y="3657600"/>
            <a:ext cx="336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6172200" y="3290888"/>
            <a:ext cx="336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2632075" y="2971800"/>
            <a:ext cx="4159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latin typeface="Symbol" charset="0"/>
              </a:rPr>
              <a:t>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4252913" y="1789113"/>
            <a:ext cx="7635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Event</a:t>
            </a: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1828800" y="2590800"/>
            <a:ext cx="838200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1130300" y="2246313"/>
            <a:ext cx="162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Sample space</a:t>
            </a:r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4533900" y="2133600"/>
            <a:ext cx="266700" cy="2057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687388" y="3581400"/>
            <a:ext cx="139065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/>
              <a:t>0</a:t>
            </a:r>
            <a:r>
              <a:rPr lang="en-US">
                <a:latin typeface="Symbol" charset="0"/>
              </a:rPr>
              <a:t></a:t>
            </a:r>
            <a:r>
              <a:rPr lang="en-US"/>
              <a:t> P(A) </a:t>
            </a:r>
            <a:r>
              <a:rPr lang="en-US">
                <a:latin typeface="Symbol" charset="0"/>
              </a:rPr>
              <a:t></a:t>
            </a:r>
            <a:r>
              <a:rPr lang="en-US"/>
              <a:t> 1</a:t>
            </a:r>
          </a:p>
          <a:p>
            <a:pPr algn="ctr">
              <a:buClrTx/>
              <a:buFontTx/>
              <a:buNone/>
            </a:pPr>
            <a:r>
              <a:rPr lang="en-US"/>
              <a:t>P(</a:t>
            </a:r>
            <a:r>
              <a:rPr lang="en-US">
                <a:latin typeface="Symbol" charset="0"/>
              </a:rPr>
              <a:t></a:t>
            </a:r>
            <a:r>
              <a:rPr lang="en-US"/>
              <a:t>) =1</a:t>
            </a:r>
          </a:p>
          <a:p>
            <a:pPr algn="ctr">
              <a:buClrTx/>
              <a:buFontTx/>
              <a:buNone/>
            </a:pPr>
            <a:r>
              <a:rPr lang="en-US"/>
              <a:t>P(</a:t>
            </a:r>
            <a:r>
              <a:rPr lang="en-US">
                <a:latin typeface="Symbol" charset="0"/>
              </a:rPr>
              <a:t></a:t>
            </a:r>
            <a:r>
              <a:rPr lang="en-US"/>
              <a:t>) =0  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5030788" y="1843088"/>
            <a:ext cx="10239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</a:t>
            </a:r>
            <a:r>
              <a:rPr lang="en-US">
                <a:latin typeface="Symbol" charset="0"/>
              </a:rPr>
              <a:t></a:t>
            </a:r>
            <a:r>
              <a:rPr lang="en-US"/>
              <a:t>B)</a:t>
            </a: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4641850" y="3810000"/>
            <a:ext cx="241300" cy="1524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>
            <a:off x="4594225" y="3914775"/>
            <a:ext cx="379413" cy="2286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H="1">
            <a:off x="4594225" y="4067175"/>
            <a:ext cx="393700" cy="2286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 flipH="1">
            <a:off x="4565650" y="4157663"/>
            <a:ext cx="469900" cy="3048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 flipH="1">
            <a:off x="4565650" y="4310063"/>
            <a:ext cx="469900" cy="3048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H="1">
            <a:off x="4641850" y="4538663"/>
            <a:ext cx="379413" cy="2286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u="sng"/>
              <a:t>Conditional</a:t>
            </a:r>
            <a:r>
              <a:rPr lang="en-US"/>
              <a:t> probability</a:t>
            </a:r>
          </a:p>
        </p:txBody>
      </p:sp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1071563" y="2085975"/>
            <a:ext cx="5100637" cy="2967038"/>
            <a:chOff x="675" y="1314"/>
            <a:chExt cx="3213" cy="1869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675" y="1314"/>
              <a:ext cx="3213" cy="1869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0" name="Oval 4"/>
            <p:cNvSpPr>
              <a:spLocks noChangeArrowheads="1"/>
            </p:cNvSpPr>
            <p:nvPr/>
          </p:nvSpPr>
          <p:spPr bwMode="auto">
            <a:xfrm>
              <a:off x="867" y="1506"/>
              <a:ext cx="1389" cy="134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1" name="Oval 5"/>
            <p:cNvSpPr>
              <a:spLocks noChangeArrowheads="1"/>
            </p:cNvSpPr>
            <p:nvPr/>
          </p:nvSpPr>
          <p:spPr bwMode="auto">
            <a:xfrm>
              <a:off x="1971" y="1458"/>
              <a:ext cx="1773" cy="1533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1107" y="1794"/>
              <a:ext cx="2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/>
                <a:t>A</a:t>
              </a:r>
            </a:p>
          </p:txBody>
        </p:sp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2979" y="1563"/>
              <a:ext cx="2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/>
                <a:t>B</a:t>
              </a:r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748" y="1362"/>
              <a:ext cx="26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2400">
                  <a:latin typeface="Symbol" charset="0"/>
                </a:rPr>
                <a:t></a:t>
              </a:r>
            </a:p>
          </p:txBody>
        </p:sp>
      </p:grp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3702050" y="5765800"/>
            <a:ext cx="984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P(A|B)=</a:t>
            </a: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4632325" y="5957888"/>
            <a:ext cx="10668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597400" y="5514975"/>
            <a:ext cx="10239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</a:t>
            </a:r>
            <a:r>
              <a:rPr lang="en-US">
                <a:latin typeface="Symbol" charset="0"/>
              </a:rPr>
              <a:t></a:t>
            </a:r>
            <a:r>
              <a:rPr lang="en-US"/>
              <a:t>B)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4749800" y="5975350"/>
            <a:ext cx="6381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P(B)</a:t>
            </a:r>
          </a:p>
        </p:txBody>
      </p:sp>
      <p:pic>
        <p:nvPicPr>
          <p:cNvPr id="1946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200400"/>
            <a:ext cx="1214438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u="sng"/>
              <a:t>Conditional</a:t>
            </a:r>
            <a:r>
              <a:rPr lang="en-US"/>
              <a:t> probability</a:t>
            </a:r>
          </a:p>
        </p:txBody>
      </p:sp>
      <p:sp>
        <p:nvSpPr>
          <p:cNvPr id="20482" name="Oval 2"/>
          <p:cNvSpPr>
            <a:spLocks noChangeArrowheads="1"/>
          </p:cNvSpPr>
          <p:nvPr/>
        </p:nvSpPr>
        <p:spPr bwMode="auto">
          <a:xfrm>
            <a:off x="533400" y="2373313"/>
            <a:ext cx="2209800" cy="21336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2286000" y="2297113"/>
            <a:ext cx="2819400" cy="2438400"/>
          </a:xfrm>
          <a:prstGeom prst="ellips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914400" y="2830513"/>
            <a:ext cx="336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886200" y="2463800"/>
            <a:ext cx="336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859088" y="5748338"/>
            <a:ext cx="984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P(A|B)=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3789363" y="5940425"/>
            <a:ext cx="1066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3754438" y="5497513"/>
            <a:ext cx="10239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</a:t>
            </a:r>
            <a:r>
              <a:rPr lang="en-US">
                <a:latin typeface="Symbol" charset="0"/>
              </a:rPr>
              <a:t></a:t>
            </a:r>
            <a:r>
              <a:rPr lang="en-US"/>
              <a:t>B)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3906838" y="5957888"/>
            <a:ext cx="6381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P(B)</a:t>
            </a: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H="1">
            <a:off x="4870450" y="2601913"/>
            <a:ext cx="15367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508625" y="2220913"/>
            <a:ext cx="3173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This is now the sample space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6491288" y="2616200"/>
            <a:ext cx="8985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P(B)=1</a:t>
            </a: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H="1">
            <a:off x="2355850" y="2940050"/>
            <a:ext cx="241300" cy="1524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2308225" y="3044825"/>
            <a:ext cx="379413" cy="2286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H="1">
            <a:off x="2308225" y="3197225"/>
            <a:ext cx="393700" cy="2286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>
            <a:off x="2279650" y="3287713"/>
            <a:ext cx="469900" cy="3048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>
            <a:off x="2279650" y="3440113"/>
            <a:ext cx="469900" cy="3048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H="1">
            <a:off x="2355850" y="3668713"/>
            <a:ext cx="379413" cy="2286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6289675" y="4735513"/>
            <a:ext cx="10239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</a:t>
            </a:r>
            <a:r>
              <a:rPr lang="en-US">
                <a:latin typeface="Symbol" charset="0"/>
              </a:rPr>
              <a:t></a:t>
            </a:r>
            <a:r>
              <a:rPr lang="en-US"/>
              <a:t>B)</a:t>
            </a:r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H="1" flipV="1">
            <a:off x="2660650" y="3662363"/>
            <a:ext cx="3213100" cy="774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6021388" y="4368800"/>
            <a:ext cx="18430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This is the event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Bayes’ Rule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44638" y="2246313"/>
            <a:ext cx="984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P(A|B)=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2474913" y="2438400"/>
            <a:ext cx="1066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439988" y="1995488"/>
            <a:ext cx="10239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</a:t>
            </a:r>
            <a:r>
              <a:rPr lang="en-US">
                <a:latin typeface="Symbol" charset="0"/>
              </a:rPr>
              <a:t></a:t>
            </a:r>
            <a:r>
              <a:rPr lang="en-US"/>
              <a:t>B)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592388" y="2455863"/>
            <a:ext cx="6381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P(B)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983038" y="2257425"/>
            <a:ext cx="984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P(B|A)=</a:t>
            </a: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4913313" y="2449513"/>
            <a:ext cx="10668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4878388" y="2006600"/>
            <a:ext cx="10239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</a:t>
            </a:r>
            <a:r>
              <a:rPr lang="en-US">
                <a:latin typeface="Symbol" charset="0"/>
              </a:rPr>
              <a:t></a:t>
            </a:r>
            <a:r>
              <a:rPr lang="en-US"/>
              <a:t>B)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5030788" y="2466975"/>
            <a:ext cx="6381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P(A)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2284413" y="3076575"/>
            <a:ext cx="40560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</a:t>
            </a:r>
            <a:r>
              <a:rPr lang="en-US">
                <a:latin typeface="Symbol" charset="0"/>
              </a:rPr>
              <a:t></a:t>
            </a:r>
            <a:r>
              <a:rPr lang="en-US"/>
              <a:t> B) = P(B) P(A|B) = P(B|A) P(A) 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3429000" y="2833688"/>
            <a:ext cx="2971800" cy="914400"/>
          </a:xfrm>
          <a:prstGeom prst="rect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846138" y="4281488"/>
            <a:ext cx="768826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dirty="0"/>
              <a:t>Throughout this course we’ll use this identity pervasively (hence its name!)</a:t>
            </a:r>
          </a:p>
          <a:p>
            <a:pPr>
              <a:buClrTx/>
              <a:buFontTx/>
              <a:buNone/>
            </a:pPr>
            <a:r>
              <a:rPr lang="en-US" dirty="0"/>
              <a:t>Now observe this: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2057400" y="5427663"/>
            <a:ext cx="10477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P(A|B) =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3278188" y="5653088"/>
            <a:ext cx="766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P(B) 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3049588" y="5195888"/>
            <a:ext cx="1371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P(B|A) P(A)</a:t>
            </a:r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3124200" y="5576888"/>
            <a:ext cx="10668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5091113" y="5348288"/>
            <a:ext cx="24526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P(A|B) </a:t>
            </a:r>
            <a:r>
              <a:rPr lang="en-US">
                <a:latin typeface="Symbol" charset="0"/>
              </a:rPr>
              <a:t></a:t>
            </a:r>
            <a:r>
              <a:rPr lang="en-US"/>
              <a:t> P(B|A) P(A)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Marginal, Join, Conditional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637925" y="2336872"/>
            <a:ext cx="11176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dirty="0"/>
              <a:t>P(A|B)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581400" y="2346454"/>
            <a:ext cx="131508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P(A</a:t>
            </a:r>
            <a:r>
              <a:rPr lang="en-US" sz="2400" dirty="0">
                <a:solidFill>
                  <a:srgbClr val="FF0000"/>
                </a:solidFill>
                <a:latin typeface="Symbol" charset="0"/>
              </a:rPr>
              <a:t></a:t>
            </a:r>
            <a:r>
              <a:rPr lang="en-US" sz="2400" dirty="0">
                <a:solidFill>
                  <a:srgbClr val="FF0000"/>
                </a:solidFill>
              </a:rPr>
              <a:t>B)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133600" y="2346454"/>
            <a:ext cx="7973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dirty="0">
                <a:solidFill>
                  <a:srgbClr val="0070C0"/>
                </a:solidFill>
              </a:rPr>
              <a:t>P(B)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5612525" y="2749622"/>
            <a:ext cx="108264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dirty="0"/>
              <a:t>P(B|A)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2133600" y="2708385"/>
            <a:ext cx="7973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dirty="0">
                <a:solidFill>
                  <a:srgbClr val="0070C0"/>
                </a:solidFill>
              </a:rPr>
              <a:t>P(A)</a:t>
            </a:r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11455A88-3F95-4207-8262-05675A458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52600"/>
            <a:ext cx="136477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dirty="0">
                <a:solidFill>
                  <a:srgbClr val="0070C0"/>
                </a:solidFill>
              </a:rPr>
              <a:t>Marginal</a:t>
            </a: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F1073ECA-6B0C-4BC9-9DAD-E61A0EAAD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752600"/>
            <a:ext cx="17254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dirty="0"/>
              <a:t>Conditional</a:t>
            </a: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347E3880-51E6-412C-9BFF-5935C8FB4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3481" y="1762182"/>
            <a:ext cx="83257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Joint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C47A7EC-0FC3-4EF4-834B-B78AB6F6B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11765"/>
              </p:ext>
            </p:extLst>
          </p:nvPr>
        </p:nvGraphicFramePr>
        <p:xfrm>
          <a:off x="1066800" y="4191000"/>
          <a:ext cx="5467350" cy="2076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095">
                  <a:extLst>
                    <a:ext uri="{9D8B030D-6E8A-4147-A177-3AD203B41FA5}">
                      <a16:colId xmlns:a16="http://schemas.microsoft.com/office/drawing/2014/main" val="263124341"/>
                    </a:ext>
                  </a:extLst>
                </a:gridCol>
                <a:gridCol w="588791">
                  <a:extLst>
                    <a:ext uri="{9D8B030D-6E8A-4147-A177-3AD203B41FA5}">
                      <a16:colId xmlns:a16="http://schemas.microsoft.com/office/drawing/2014/main" val="1131032272"/>
                    </a:ext>
                  </a:extLst>
                </a:gridCol>
                <a:gridCol w="1345809">
                  <a:extLst>
                    <a:ext uri="{9D8B030D-6E8A-4147-A177-3AD203B41FA5}">
                      <a16:colId xmlns:a16="http://schemas.microsoft.com/office/drawing/2014/main" val="436197411"/>
                    </a:ext>
                  </a:extLst>
                </a:gridCol>
                <a:gridCol w="1460255">
                  <a:extLst>
                    <a:ext uri="{9D8B030D-6E8A-4147-A177-3AD203B41FA5}">
                      <a16:colId xmlns:a16="http://schemas.microsoft.com/office/drawing/2014/main" val="25629957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8388969"/>
                    </a:ext>
                  </a:extLst>
                </a:gridCol>
              </a:tblGrid>
              <a:tr h="27936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Disease status (A)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P(B)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34772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infected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P(A)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1723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Result of the test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0.0594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5012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0.9406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666869"/>
                  </a:ext>
                </a:extLst>
              </a:tr>
              <a:tr h="425362"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P(A)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997404"/>
                  </a:ext>
                </a:extLst>
              </a:tr>
            </a:tbl>
          </a:graphicData>
        </a:graphic>
      </p:graphicFrame>
      <p:sp>
        <p:nvSpPr>
          <p:cNvPr id="26" name="Text Box 9">
            <a:extLst>
              <a:ext uri="{FF2B5EF4-FFF2-40B4-BE49-F238E27FC236}">
                <a16:creationId xmlns:a16="http://schemas.microsoft.com/office/drawing/2014/main" id="{9CA02F52-E088-4D6A-81CC-A556C831B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597146"/>
            <a:ext cx="205406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dirty="0">
                <a:solidFill>
                  <a:srgbClr val="0070C0"/>
                </a:solidFill>
              </a:rPr>
              <a:t>P(A=infected)=1%</a:t>
            </a:r>
          </a:p>
        </p:txBody>
      </p:sp>
      <p:sp>
        <p:nvSpPr>
          <p:cNvPr id="27" name="Text Box 6">
            <a:extLst>
              <a:ext uri="{FF2B5EF4-FFF2-40B4-BE49-F238E27FC236}">
                <a16:creationId xmlns:a16="http://schemas.microsoft.com/office/drawing/2014/main" id="{E8499FB2-437C-4F70-B4E6-D8169FD7D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868" y="3340244"/>
            <a:ext cx="271610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dirty="0"/>
              <a:t>P(B=+|A=infected)= 0.99</a:t>
            </a:r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70F4C364-C664-4A46-ADDA-9D72F4CFC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868" y="3760707"/>
            <a:ext cx="308800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dirty="0"/>
              <a:t>P(B=+|A=not infected)= 0.05</a:t>
            </a:r>
          </a:p>
        </p:txBody>
      </p:sp>
      <p:sp>
        <p:nvSpPr>
          <p:cNvPr id="31" name="Text Box 2">
            <a:extLst>
              <a:ext uri="{FF2B5EF4-FFF2-40B4-BE49-F238E27FC236}">
                <a16:creationId xmlns:a16="http://schemas.microsoft.com/office/drawing/2014/main" id="{34DAAE82-DE20-44D8-8819-773DFCEC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343400"/>
            <a:ext cx="2366057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600" dirty="0"/>
              <a:t>P(A=</a:t>
            </a:r>
            <a:r>
              <a:rPr lang="en-US" sz="1600" dirty="0" err="1"/>
              <a:t>infected|B</a:t>
            </a:r>
            <a:r>
              <a:rPr lang="en-US" sz="1600" dirty="0"/>
              <a:t>=+)=0.17</a:t>
            </a:r>
          </a:p>
        </p:txBody>
      </p:sp>
      <p:sp>
        <p:nvSpPr>
          <p:cNvPr id="32" name="Text Box 2">
            <a:extLst>
              <a:ext uri="{FF2B5EF4-FFF2-40B4-BE49-F238E27FC236}">
                <a16:creationId xmlns:a16="http://schemas.microsoft.com/office/drawing/2014/main" id="{FF19EBCA-122F-4E0E-9EB3-F96D3AF51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743299"/>
            <a:ext cx="25146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 dirty="0"/>
              <a:t>P(A=</a:t>
            </a:r>
            <a:r>
              <a:rPr lang="en-US" sz="1400" dirty="0" err="1"/>
              <a:t>infected|B</a:t>
            </a:r>
            <a:r>
              <a:rPr lang="en-US" sz="1400" dirty="0"/>
              <a:t>=-)=0.00011</a:t>
            </a: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32A950C2-CC86-4D5F-8EB7-B5BE30436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831746"/>
            <a:ext cx="21336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600" dirty="0"/>
              <a:t>Rebuild the table with</a:t>
            </a:r>
          </a:p>
          <a:p>
            <a:pPr>
              <a:buClrTx/>
              <a:buFontTx/>
              <a:buNone/>
            </a:pPr>
            <a:r>
              <a:rPr lang="en-US" sz="1600" dirty="0"/>
              <a:t>P(A=infected)=10%</a:t>
            </a:r>
          </a:p>
        </p:txBody>
      </p:sp>
    </p:spTree>
    <p:extLst>
      <p:ext uri="{BB962C8B-B14F-4D97-AF65-F5344CB8AC3E}">
        <p14:creationId xmlns:p14="http://schemas.microsoft.com/office/powerpoint/2010/main" val="2737210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1596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/>
              <a:t>Bayes’ rule and Bayesian inference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62000" y="1752600"/>
            <a:ext cx="709711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 dirty="0"/>
              <a:t>A: </a:t>
            </a:r>
            <a:r>
              <a:rPr lang="en-US" sz="2000" b="1" i="1" dirty="0">
                <a:latin typeface="Symbol" charset="0"/>
              </a:rPr>
              <a:t></a:t>
            </a:r>
            <a:r>
              <a:rPr lang="en-US" sz="2000" dirty="0"/>
              <a:t>, parameters=disease status, B: </a:t>
            </a:r>
            <a:r>
              <a:rPr lang="en-US" sz="2000" b="1" i="1" dirty="0">
                <a:latin typeface="Times New Roman" charset="0"/>
                <a:cs typeface="Times New Roman" charset="0"/>
              </a:rPr>
              <a:t>y</a:t>
            </a:r>
            <a:r>
              <a:rPr lang="en-US" sz="2000" dirty="0"/>
              <a:t>, data=result of the test: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447800" y="2306638"/>
          <a:ext cx="536575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06280" imgH="419040" progId="">
                  <p:embed/>
                </p:oleObj>
              </mc:Choice>
              <mc:Fallback>
                <p:oleObj r:id="rId3" imgW="2006280" imgH="419040" progId="">
                  <p:embed/>
                  <p:pic>
                    <p:nvPicPr>
                      <p:cNvPr id="2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06638"/>
                        <a:ext cx="5365750" cy="1122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057400" y="4114800"/>
          <a:ext cx="377031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409400" imgH="203040" progId="">
                  <p:embed/>
                </p:oleObj>
              </mc:Choice>
              <mc:Fallback>
                <p:oleObj r:id="rId5" imgW="1409400" imgH="203040" progId="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14800"/>
                        <a:ext cx="3770313" cy="544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Line 5"/>
          <p:cNvSpPr>
            <a:spLocks noChangeShapeType="1"/>
          </p:cNvSpPr>
          <p:nvPr/>
        </p:nvSpPr>
        <p:spPr bwMode="auto">
          <a:xfrm flipV="1">
            <a:off x="1752600" y="4718050"/>
            <a:ext cx="685800" cy="13081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884238" y="6019800"/>
            <a:ext cx="10937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Posterior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3581400" y="4641850"/>
            <a:ext cx="685800" cy="13081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125788" y="6034088"/>
            <a:ext cx="6619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Prior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 flipV="1">
            <a:off x="5099050" y="4565650"/>
            <a:ext cx="317500" cy="14747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4545013" y="6034088"/>
            <a:ext cx="12049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Likelihood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The Likelihood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27063" y="3595688"/>
            <a:ext cx="8229600" cy="2301875"/>
          </a:xfrm>
          <a:ln/>
        </p:spPr>
        <p:txBody>
          <a:bodyPr/>
          <a:lstStyle/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Sampling distribution of the data viewed as a function of parameters </a:t>
            </a:r>
            <a:r>
              <a:rPr lang="en-US" b="1">
                <a:latin typeface="Symbol" charset="0"/>
              </a:rPr>
              <a:t>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Pervasively used in frequentist inference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584325" y="2016125"/>
          <a:ext cx="536575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06280" imgH="419040" progId="">
                  <p:embed/>
                </p:oleObj>
              </mc:Choice>
              <mc:Fallback>
                <p:oleObj r:id="rId3" imgW="2006280" imgH="419040" progId="">
                  <p:embed/>
                  <p:pic>
                    <p:nvPicPr>
                      <p:cNvPr id="25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2016125"/>
                        <a:ext cx="5365750" cy="11223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616575" y="1965325"/>
            <a:ext cx="1333500" cy="627063"/>
          </a:xfrm>
          <a:prstGeom prst="rect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16672</TotalTime>
  <Words>1277</Words>
  <Application>Microsoft Office PowerPoint</Application>
  <PresentationFormat>On-screen Show (4:3)</PresentationFormat>
  <Paragraphs>209</Paragraphs>
  <Slides>27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Symbol</vt:lpstr>
      <vt:lpstr>Times New Roman</vt:lpstr>
      <vt:lpstr>Tw Cen MT</vt:lpstr>
      <vt:lpstr>Wingdings</vt:lpstr>
      <vt:lpstr>Office Theme</vt:lpstr>
      <vt:lpstr>Office Theme</vt:lpstr>
      <vt:lpstr>PowerPoint Presentation</vt:lpstr>
      <vt:lpstr>Intro to probability</vt:lpstr>
      <vt:lpstr>Joint probability</vt:lpstr>
      <vt:lpstr>Conditional probability</vt:lpstr>
      <vt:lpstr>Conditional probability</vt:lpstr>
      <vt:lpstr>Bayes’ Rule</vt:lpstr>
      <vt:lpstr>Marginal, Join, Conditional</vt:lpstr>
      <vt:lpstr>Bayes’ rule and Bayesian inference</vt:lpstr>
      <vt:lpstr>The Likelihood</vt:lpstr>
      <vt:lpstr>Maximum likelihood inference</vt:lpstr>
      <vt:lpstr>The prior</vt:lpstr>
      <vt:lpstr>The posterior</vt:lpstr>
      <vt:lpstr>Prior HAS TO BE independent of Likelihood</vt:lpstr>
      <vt:lpstr>Prior and its influence</vt:lpstr>
      <vt:lpstr>What to do?</vt:lpstr>
      <vt:lpstr>Bayesian learning</vt:lpstr>
      <vt:lpstr>Suppose you can elicit your prior and obtain the posterior…  What is next?</vt:lpstr>
      <vt:lpstr>Summarizing the Posterior Distribution</vt:lpstr>
      <vt:lpstr>Point Estimation:  Which one?</vt:lpstr>
      <vt:lpstr>Point Estimation</vt:lpstr>
      <vt:lpstr>Interval Estimation</vt:lpstr>
      <vt:lpstr>Interval Estimation</vt:lpstr>
      <vt:lpstr>Interval Estimation</vt:lpstr>
      <vt:lpstr>Hypothesis Testing</vt:lpstr>
      <vt:lpstr>Bayesian Hypothesis testing </vt:lpstr>
      <vt:lpstr>Alternative Posterior Inference…</vt:lpstr>
      <vt:lpstr>What we’ve learned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Inference using Monte Carlo Methods for Quantitative Biologists</dc:title>
  <dc:creator>Juan</dc:creator>
  <cp:lastModifiedBy>Juan Pedro steibel</cp:lastModifiedBy>
  <cp:revision>41</cp:revision>
  <cp:lastPrinted>1601-01-01T00:00:00Z</cp:lastPrinted>
  <dcterms:created xsi:type="dcterms:W3CDTF">2010-08-23T16:58:50Z</dcterms:created>
  <dcterms:modified xsi:type="dcterms:W3CDTF">2021-10-20T16:39:43Z</dcterms:modified>
</cp:coreProperties>
</file>