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0"/>
  </p:notesMasterIdLst>
  <p:sldIdLst>
    <p:sldId id="270" r:id="rId3"/>
    <p:sldId id="271" r:id="rId4"/>
    <p:sldId id="272" r:id="rId5"/>
    <p:sldId id="322" r:id="rId6"/>
    <p:sldId id="323" r:id="rId7"/>
    <p:sldId id="324" r:id="rId8"/>
    <p:sldId id="326" r:id="rId9"/>
    <p:sldId id="273" r:id="rId10"/>
    <p:sldId id="274" r:id="rId11"/>
    <p:sldId id="327" r:id="rId12"/>
    <p:sldId id="328" r:id="rId13"/>
    <p:sldId id="331" r:id="rId14"/>
    <p:sldId id="332" r:id="rId15"/>
    <p:sldId id="333" r:id="rId16"/>
    <p:sldId id="278" r:id="rId17"/>
    <p:sldId id="295" r:id="rId18"/>
    <p:sldId id="279" r:id="rId19"/>
    <p:sldId id="330" r:id="rId20"/>
    <p:sldId id="344" r:id="rId21"/>
    <p:sldId id="345" r:id="rId22"/>
    <p:sldId id="346" r:id="rId23"/>
    <p:sldId id="347" r:id="rId24"/>
    <p:sldId id="335" r:id="rId25"/>
    <p:sldId id="334" r:id="rId26"/>
    <p:sldId id="336" r:id="rId27"/>
    <p:sldId id="337" r:id="rId28"/>
    <p:sldId id="342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edro steibel" initials="JPs" lastIdx="1" clrIdx="0">
    <p:extLst>
      <p:ext uri="{19B8F6BF-5375-455C-9EA6-DF929625EA0E}">
        <p15:presenceInfo xmlns:p15="http://schemas.microsoft.com/office/powerpoint/2012/main" userId="08d14709d58c96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dro steibel" userId="08d14709d58c96e1" providerId="LiveId" clId="{4FB583D8-6E1D-499B-B6BB-3D74298B1E75}"/>
    <pc:docChg chg="undo custSel addSld modSld sldOrd">
      <pc:chgData name="Juan Pedro steibel" userId="08d14709d58c96e1" providerId="LiveId" clId="{4FB583D8-6E1D-499B-B6BB-3D74298B1E75}" dt="2018-09-14T18:26:23.556" v="945" actId="1076"/>
      <pc:docMkLst>
        <pc:docMk/>
      </pc:docMkLst>
      <pc:sldChg chg="modSp">
        <pc:chgData name="Juan Pedro steibel" userId="08d14709d58c96e1" providerId="LiveId" clId="{4FB583D8-6E1D-499B-B6BB-3D74298B1E75}" dt="2018-09-13T17:36:09.433" v="1" actId="20577"/>
        <pc:sldMkLst>
          <pc:docMk/>
          <pc:sldMk cId="0" sldId="256"/>
        </pc:sldMkLst>
        <pc:spChg chg="mod">
          <ac:chgData name="Juan Pedro steibel" userId="08d14709d58c96e1" providerId="LiveId" clId="{4FB583D8-6E1D-499B-B6BB-3D74298B1E75}" dt="2018-09-13T17:36:09.433" v="1" actId="20577"/>
          <ac:spMkLst>
            <pc:docMk/>
            <pc:sldMk cId="0" sldId="256"/>
            <ac:spMk id="4098" creationId="{00000000-0000-0000-0000-000000000000}"/>
          </ac:spMkLst>
        </pc:spChg>
      </pc:sldChg>
      <pc:sldChg chg="add">
        <pc:chgData name="Juan Pedro steibel" userId="08d14709d58c96e1" providerId="LiveId" clId="{4FB583D8-6E1D-499B-B6BB-3D74298B1E75}" dt="2018-09-14T18:23:39.464" v="927"/>
        <pc:sldMkLst>
          <pc:docMk/>
          <pc:sldMk cId="0" sldId="261"/>
        </pc:sldMkLst>
      </pc:sldChg>
      <pc:sldChg chg="modSp add">
        <pc:chgData name="Juan Pedro steibel" userId="08d14709d58c96e1" providerId="LiveId" clId="{4FB583D8-6E1D-499B-B6BB-3D74298B1E75}" dt="2018-09-14T18:23:49.819" v="928" actId="14100"/>
        <pc:sldMkLst>
          <pc:docMk/>
          <pc:sldMk cId="0" sldId="278"/>
        </pc:sldMkLst>
        <pc:spChg chg="mod">
          <ac:chgData name="Juan Pedro steibel" userId="08d14709d58c96e1" providerId="LiveId" clId="{4FB583D8-6E1D-499B-B6BB-3D74298B1E75}" dt="2018-09-14T18:23:49.819" v="928" actId="14100"/>
          <ac:spMkLst>
            <pc:docMk/>
            <pc:sldMk cId="0" sldId="278"/>
            <ac:spMk id="12290" creationId="{00000000-0000-0000-0000-000000000000}"/>
          </ac:spMkLst>
        </pc:spChg>
      </pc:sldChg>
      <pc:sldChg chg="modSp add">
        <pc:chgData name="Juan Pedro steibel" userId="08d14709d58c96e1" providerId="LiveId" clId="{4FB583D8-6E1D-499B-B6BB-3D74298B1E75}" dt="2018-09-14T18:26:23.556" v="945" actId="1076"/>
        <pc:sldMkLst>
          <pc:docMk/>
          <pc:sldMk cId="0" sldId="279"/>
        </pc:sldMkLst>
        <pc:spChg chg="mod">
          <ac:chgData name="Juan Pedro steibel" userId="08d14709d58c96e1" providerId="LiveId" clId="{4FB583D8-6E1D-499B-B6BB-3D74298B1E75}" dt="2018-09-14T18:26:23.556" v="945" actId="1076"/>
          <ac:spMkLst>
            <pc:docMk/>
            <pc:sldMk cId="0" sldId="279"/>
            <ac:spMk id="13314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15.319" v="931" actId="1076"/>
          <ac:spMkLst>
            <pc:docMk/>
            <pc:sldMk cId="0" sldId="279"/>
            <ac:spMk id="13316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15.319" v="931" actId="1076"/>
          <ac:spMkLst>
            <pc:docMk/>
            <pc:sldMk cId="0" sldId="279"/>
            <ac:spMk id="13317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15.319" v="931" actId="1076"/>
          <ac:spMkLst>
            <pc:docMk/>
            <pc:sldMk cId="0" sldId="279"/>
            <ac:spMk id="13318" creationId="{00000000-0000-0000-0000-000000000000}"/>
          </ac:spMkLst>
        </pc:spChg>
      </pc:sldChg>
      <pc:sldChg chg="add">
        <pc:chgData name="Juan Pedro steibel" userId="08d14709d58c96e1" providerId="LiveId" clId="{4FB583D8-6E1D-499B-B6BB-3D74298B1E75}" dt="2018-09-14T18:23:39.464" v="927"/>
        <pc:sldMkLst>
          <pc:docMk/>
          <pc:sldMk cId="0" sldId="281"/>
        </pc:sldMkLst>
      </pc:sldChg>
      <pc:sldChg chg="add">
        <pc:chgData name="Juan Pedro steibel" userId="08d14709d58c96e1" providerId="LiveId" clId="{4FB583D8-6E1D-499B-B6BB-3D74298B1E75}" dt="2018-09-14T18:23:39.464" v="927"/>
        <pc:sldMkLst>
          <pc:docMk/>
          <pc:sldMk cId="0" sldId="282"/>
        </pc:sldMkLst>
      </pc:sldChg>
      <pc:sldChg chg="modSp add">
        <pc:chgData name="Juan Pedro steibel" userId="08d14709d58c96e1" providerId="LiveId" clId="{4FB583D8-6E1D-499B-B6BB-3D74298B1E75}" dt="2018-09-14T18:26:04.342" v="944" actId="1076"/>
        <pc:sldMkLst>
          <pc:docMk/>
          <pc:sldMk cId="0" sldId="283"/>
        </pc:sldMkLst>
        <pc:picChg chg="mod">
          <ac:chgData name="Juan Pedro steibel" userId="08d14709d58c96e1" providerId="LiveId" clId="{4FB583D8-6E1D-499B-B6BB-3D74298B1E75}" dt="2018-09-14T18:26:04.342" v="944" actId="1076"/>
          <ac:picMkLst>
            <pc:docMk/>
            <pc:sldMk cId="0" sldId="283"/>
            <ac:picMk id="18437" creationId="{00000000-0000-0000-0000-000000000000}"/>
          </ac:picMkLst>
        </pc:picChg>
      </pc:sldChg>
      <pc:sldChg chg="modSp add">
        <pc:chgData name="Juan Pedro steibel" userId="08d14709d58c96e1" providerId="LiveId" clId="{4FB583D8-6E1D-499B-B6BB-3D74298B1E75}" dt="2018-09-14T18:25:49.073" v="943" actId="1076"/>
        <pc:sldMkLst>
          <pc:docMk/>
          <pc:sldMk cId="0" sldId="284"/>
        </pc:sldMkLst>
        <pc:spChg chg="mod">
          <ac:chgData name="Juan Pedro steibel" userId="08d14709d58c96e1" providerId="LiveId" clId="{4FB583D8-6E1D-499B-B6BB-3D74298B1E75}" dt="2018-09-14T18:25:49.073" v="943" actId="1076"/>
          <ac:spMkLst>
            <pc:docMk/>
            <pc:sldMk cId="0" sldId="284"/>
            <ac:spMk id="19464" creationId="{00000000-0000-0000-0000-000000000000}"/>
          </ac:spMkLst>
        </pc:spChg>
        <pc:picChg chg="mod">
          <ac:chgData name="Juan Pedro steibel" userId="08d14709d58c96e1" providerId="LiveId" clId="{4FB583D8-6E1D-499B-B6BB-3D74298B1E75}" dt="2018-09-14T18:25:30.551" v="937" actId="1076"/>
          <ac:picMkLst>
            <pc:docMk/>
            <pc:sldMk cId="0" sldId="284"/>
            <ac:picMk id="19458" creationId="{00000000-0000-0000-0000-000000000000}"/>
          </ac:picMkLst>
        </pc:picChg>
      </pc:sldChg>
      <pc:sldChg chg="modSp add">
        <pc:chgData name="Juan Pedro steibel" userId="08d14709d58c96e1" providerId="LiveId" clId="{4FB583D8-6E1D-499B-B6BB-3D74298B1E75}" dt="2018-09-14T18:24:27.415" v="932" actId="1076"/>
        <pc:sldMkLst>
          <pc:docMk/>
          <pc:sldMk cId="0" sldId="285"/>
        </pc:sldMkLst>
        <pc:spChg chg="mod">
          <ac:chgData name="Juan Pedro steibel" userId="08d14709d58c96e1" providerId="LiveId" clId="{4FB583D8-6E1D-499B-B6BB-3D74298B1E75}" dt="2018-09-14T18:24:27.415" v="932" actId="1076"/>
          <ac:spMkLst>
            <pc:docMk/>
            <pc:sldMk cId="0" sldId="285"/>
            <ac:spMk id="20494" creationId="{00000000-0000-0000-0000-000000000000}"/>
          </ac:spMkLst>
        </pc:spChg>
      </pc:sldChg>
      <pc:sldChg chg="modSp add">
        <pc:chgData name="Juan Pedro steibel" userId="08d14709d58c96e1" providerId="LiveId" clId="{4FB583D8-6E1D-499B-B6BB-3D74298B1E75}" dt="2018-09-14T18:24:04.071" v="930" actId="207"/>
        <pc:sldMkLst>
          <pc:docMk/>
          <pc:sldMk cId="2037514646" sldId="295"/>
        </pc:sldMkLst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20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26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27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50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4:04.071" v="930" actId="207"/>
          <ac:spMkLst>
            <pc:docMk/>
            <pc:sldMk cId="2037514646" sldId="295"/>
            <ac:spMk id="51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4T18:23:59.293" v="929" actId="1076"/>
          <ac:spMkLst>
            <pc:docMk/>
            <pc:sldMk cId="2037514646" sldId="295"/>
            <ac:spMk id="12297" creationId="{00000000-0000-0000-0000-000000000000}"/>
          </ac:spMkLst>
        </pc:spChg>
        <pc:picChg chg="mod">
          <ac:chgData name="Juan Pedro steibel" userId="08d14709d58c96e1" providerId="LiveId" clId="{4FB583D8-6E1D-499B-B6BB-3D74298B1E75}" dt="2018-09-14T18:23:59.293" v="929" actId="1076"/>
          <ac:picMkLst>
            <pc:docMk/>
            <pc:sldMk cId="2037514646" sldId="295"/>
            <ac:picMk id="3" creationId="{00000000-0000-0000-0000-000000000000}"/>
          </ac:picMkLst>
        </pc:pic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6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11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18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19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3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4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5" creationId="{00000000-0000-0000-0000-000000000000}"/>
          </ac:cxnSpMkLst>
        </pc:cxnChg>
        <pc:cxnChg chg="mod">
          <ac:chgData name="Juan Pedro steibel" userId="08d14709d58c96e1" providerId="LiveId" clId="{4FB583D8-6E1D-499B-B6BB-3D74298B1E75}" dt="2018-09-14T18:23:59.293" v="929" actId="1076"/>
          <ac:cxnSpMkLst>
            <pc:docMk/>
            <pc:sldMk cId="2037514646" sldId="295"/>
            <ac:cxnSpMk id="28" creationId="{00000000-0000-0000-0000-000000000000}"/>
          </ac:cxnSpMkLst>
        </pc:cxnChg>
      </pc:sldChg>
      <pc:sldChg chg="modSp">
        <pc:chgData name="Juan Pedro steibel" userId="08d14709d58c96e1" providerId="LiveId" clId="{4FB583D8-6E1D-499B-B6BB-3D74298B1E75}" dt="2018-09-13T19:37:20.129" v="922" actId="20577"/>
        <pc:sldMkLst>
          <pc:docMk/>
          <pc:sldMk cId="0" sldId="327"/>
        </pc:sldMkLst>
        <pc:spChg chg="mod">
          <ac:chgData name="Juan Pedro steibel" userId="08d14709d58c96e1" providerId="LiveId" clId="{4FB583D8-6E1D-499B-B6BB-3D74298B1E75}" dt="2018-09-13T19:37:20.129" v="922" actId="20577"/>
          <ac:spMkLst>
            <pc:docMk/>
            <pc:sldMk cId="0" sldId="327"/>
            <ac:spMk id="54274" creationId="{00000000-0000-0000-0000-000000000000}"/>
          </ac:spMkLst>
        </pc:spChg>
      </pc:sldChg>
      <pc:sldChg chg="modSp">
        <pc:chgData name="Juan Pedro steibel" userId="08d14709d58c96e1" providerId="LiveId" clId="{4FB583D8-6E1D-499B-B6BB-3D74298B1E75}" dt="2018-09-13T19:40:06.664" v="925" actId="313"/>
        <pc:sldMkLst>
          <pc:docMk/>
          <pc:sldMk cId="887670055" sldId="345"/>
        </pc:sldMkLst>
        <pc:spChg chg="mod">
          <ac:chgData name="Juan Pedro steibel" userId="08d14709d58c96e1" providerId="LiveId" clId="{4FB583D8-6E1D-499B-B6BB-3D74298B1E75}" dt="2018-09-13T19:40:06.664" v="925" actId="313"/>
          <ac:spMkLst>
            <pc:docMk/>
            <pc:sldMk cId="887670055" sldId="345"/>
            <ac:spMk id="2" creationId="{00000000-0000-0000-0000-000000000000}"/>
          </ac:spMkLst>
        </pc:spChg>
        <pc:spChg chg="mod">
          <ac:chgData name="Juan Pedro steibel" userId="08d14709d58c96e1" providerId="LiveId" clId="{4FB583D8-6E1D-499B-B6BB-3D74298B1E75}" dt="2018-09-13T19:39:52.248" v="923" actId="313"/>
          <ac:spMkLst>
            <pc:docMk/>
            <pc:sldMk cId="887670055" sldId="345"/>
            <ac:spMk id="3" creationId="{00000000-0000-0000-0000-000000000000}"/>
          </ac:spMkLst>
        </pc:spChg>
      </pc:sldChg>
      <pc:sldChg chg="modSp">
        <pc:chgData name="Juan Pedro steibel" userId="08d14709d58c96e1" providerId="LiveId" clId="{4FB583D8-6E1D-499B-B6BB-3D74298B1E75}" dt="2018-09-13T19:40:21.990" v="926" actId="313"/>
        <pc:sldMkLst>
          <pc:docMk/>
          <pc:sldMk cId="3682276693" sldId="347"/>
        </pc:sldMkLst>
        <pc:spChg chg="mod">
          <ac:chgData name="Juan Pedro steibel" userId="08d14709d58c96e1" providerId="LiveId" clId="{4FB583D8-6E1D-499B-B6BB-3D74298B1E75}" dt="2018-09-13T19:40:21.990" v="926" actId="313"/>
          <ac:spMkLst>
            <pc:docMk/>
            <pc:sldMk cId="3682276693" sldId="347"/>
            <ac:spMk id="2" creationId="{00000000-0000-0000-0000-000000000000}"/>
          </ac:spMkLst>
        </pc:spChg>
      </pc:sldChg>
      <pc:sldChg chg="addSp delSp modSp add">
        <pc:chgData name="Juan Pedro steibel" userId="08d14709d58c96e1" providerId="LiveId" clId="{4FB583D8-6E1D-499B-B6BB-3D74298B1E75}" dt="2018-09-13T18:40:16.113" v="364" actId="207"/>
        <pc:sldMkLst>
          <pc:docMk/>
          <pc:sldMk cId="3032457189" sldId="348"/>
        </pc:sldMkLst>
        <pc:spChg chg="del">
          <ac:chgData name="Juan Pedro steibel" userId="08d14709d58c96e1" providerId="LiveId" clId="{4FB583D8-6E1D-499B-B6BB-3D74298B1E75}" dt="2018-09-13T17:45:35.089" v="3" actId="478"/>
          <ac:spMkLst>
            <pc:docMk/>
            <pc:sldMk cId="3032457189" sldId="348"/>
            <ac:spMk id="2" creationId="{00000000-0000-0000-0000-000000000000}"/>
          </ac:spMkLst>
        </pc:spChg>
        <pc:spChg chg="add del mod">
          <ac:chgData name="Juan Pedro steibel" userId="08d14709d58c96e1" providerId="LiveId" clId="{4FB583D8-6E1D-499B-B6BB-3D74298B1E75}" dt="2018-09-13T17:45:39.208" v="4" actId="478"/>
          <ac:spMkLst>
            <pc:docMk/>
            <pc:sldMk cId="3032457189" sldId="348"/>
            <ac:spMk id="4" creationId="{B475A8D3-B724-4E11-8206-D5E4C7AF9F57}"/>
          </ac:spMkLst>
        </pc:spChg>
        <pc:spChg chg="add mod">
          <ac:chgData name="Juan Pedro steibel" userId="08d14709d58c96e1" providerId="LiveId" clId="{4FB583D8-6E1D-499B-B6BB-3D74298B1E75}" dt="2018-09-13T17:49:21.983" v="52" actId="14100"/>
          <ac:spMkLst>
            <pc:docMk/>
            <pc:sldMk cId="3032457189" sldId="348"/>
            <ac:spMk id="5" creationId="{AA547E0E-00BC-41D9-A07C-6CAB63BAE374}"/>
          </ac:spMkLst>
        </pc:spChg>
        <pc:spChg chg="add mod">
          <ac:chgData name="Juan Pedro steibel" userId="08d14709d58c96e1" providerId="LiveId" clId="{4FB583D8-6E1D-499B-B6BB-3D74298B1E75}" dt="2018-09-13T17:52:49.357" v="145" actId="1076"/>
          <ac:spMkLst>
            <pc:docMk/>
            <pc:sldMk cId="3032457189" sldId="348"/>
            <ac:spMk id="6" creationId="{173C4221-1AD9-4B4F-89EC-7C6254C4285B}"/>
          </ac:spMkLst>
        </pc:spChg>
        <pc:spChg chg="add mod">
          <ac:chgData name="Juan Pedro steibel" userId="08d14709d58c96e1" providerId="LiveId" clId="{4FB583D8-6E1D-499B-B6BB-3D74298B1E75}" dt="2018-09-13T17:52:44.711" v="144" actId="1076"/>
          <ac:spMkLst>
            <pc:docMk/>
            <pc:sldMk cId="3032457189" sldId="348"/>
            <ac:spMk id="7" creationId="{371DA8E2-1FEA-4458-9DBF-A1CABE42FC07}"/>
          </ac:spMkLst>
        </pc:spChg>
        <pc:spChg chg="add mod">
          <ac:chgData name="Juan Pedro steibel" userId="08d14709d58c96e1" providerId="LiveId" clId="{4FB583D8-6E1D-499B-B6BB-3D74298B1E75}" dt="2018-09-13T17:53:02.354" v="149" actId="1038"/>
          <ac:spMkLst>
            <pc:docMk/>
            <pc:sldMk cId="3032457189" sldId="348"/>
            <ac:spMk id="8" creationId="{9E912077-B01B-4A0D-88C8-E4443FD1A0E0}"/>
          </ac:spMkLst>
        </pc:spChg>
        <pc:spChg chg="add mod">
          <ac:chgData name="Juan Pedro steibel" userId="08d14709d58c96e1" providerId="LiveId" clId="{4FB583D8-6E1D-499B-B6BB-3D74298B1E75}" dt="2018-09-13T17:52:55.498" v="147" actId="14100"/>
          <ac:spMkLst>
            <pc:docMk/>
            <pc:sldMk cId="3032457189" sldId="348"/>
            <ac:spMk id="10" creationId="{AEFC17F1-5E68-4F31-B543-7BD808882D35}"/>
          </ac:spMkLst>
        </pc:spChg>
        <pc:spChg chg="add mod">
          <ac:chgData name="Juan Pedro steibel" userId="08d14709d58c96e1" providerId="LiveId" clId="{4FB583D8-6E1D-499B-B6BB-3D74298B1E75}" dt="2018-09-13T18:40:16.113" v="364" actId="207"/>
          <ac:spMkLst>
            <pc:docMk/>
            <pc:sldMk cId="3032457189" sldId="348"/>
            <ac:spMk id="11" creationId="{DF94A546-552C-461C-B587-FC93EE688572}"/>
          </ac:spMkLst>
        </pc:spChg>
        <pc:spChg chg="add mod">
          <ac:chgData name="Juan Pedro steibel" userId="08d14709d58c96e1" providerId="LiveId" clId="{4FB583D8-6E1D-499B-B6BB-3D74298B1E75}" dt="2018-09-13T18:40:03.207" v="361" actId="1076"/>
          <ac:spMkLst>
            <pc:docMk/>
            <pc:sldMk cId="3032457189" sldId="348"/>
            <ac:spMk id="12" creationId="{73ADF9E1-3651-4556-AF1F-1141300D1936}"/>
          </ac:spMkLst>
        </pc:spChg>
        <pc:spChg chg="add mod">
          <ac:chgData name="Juan Pedro steibel" userId="08d14709d58c96e1" providerId="LiveId" clId="{4FB583D8-6E1D-499B-B6BB-3D74298B1E75}" dt="2018-09-13T17:58:21.356" v="245" actId="1076"/>
          <ac:spMkLst>
            <pc:docMk/>
            <pc:sldMk cId="3032457189" sldId="348"/>
            <ac:spMk id="13" creationId="{F84558E6-CA51-45EA-B02E-A4FD899E9091}"/>
          </ac:spMkLst>
        </pc:spChg>
        <pc:spChg chg="add mod">
          <ac:chgData name="Juan Pedro steibel" userId="08d14709d58c96e1" providerId="LiveId" clId="{4FB583D8-6E1D-499B-B6BB-3D74298B1E75}" dt="2018-09-13T17:58:45.521" v="246" actId="20577"/>
          <ac:spMkLst>
            <pc:docMk/>
            <pc:sldMk cId="3032457189" sldId="348"/>
            <ac:spMk id="14" creationId="{CBC1C3AC-9BCD-43E3-BF79-B3BA1A77BF88}"/>
          </ac:spMkLst>
        </pc:spChg>
      </pc:sldChg>
      <pc:sldChg chg="addSp delSp modSp add">
        <pc:chgData name="Juan Pedro steibel" userId="08d14709d58c96e1" providerId="LiveId" clId="{4FB583D8-6E1D-499B-B6BB-3D74298B1E75}" dt="2018-09-13T18:24:54.470" v="356" actId="113"/>
        <pc:sldMkLst>
          <pc:docMk/>
          <pc:sldMk cId="1295006058" sldId="349"/>
        </pc:sldMkLst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5" creationId="{AA547E0E-00BC-41D9-A07C-6CAB63BAE374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6" creationId="{173C4221-1AD9-4B4F-89EC-7C6254C4285B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7" creationId="{371DA8E2-1FEA-4458-9DBF-A1CABE42FC07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8" creationId="{9E912077-B01B-4A0D-88C8-E4443FD1A0E0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10" creationId="{AEFC17F1-5E68-4F31-B543-7BD808882D35}"/>
          </ac:spMkLst>
        </pc:spChg>
        <pc:spChg chg="del">
          <ac:chgData name="Juan Pedro steibel" userId="08d14709d58c96e1" providerId="LiveId" clId="{4FB583D8-6E1D-499B-B6BB-3D74298B1E75}" dt="2018-09-13T17:59:05.872" v="248" actId="478"/>
          <ac:spMkLst>
            <pc:docMk/>
            <pc:sldMk cId="1295006058" sldId="349"/>
            <ac:spMk id="11" creationId="{DF94A546-552C-461C-B587-FC93EE688572}"/>
          </ac:spMkLst>
        </pc:spChg>
        <pc:spChg chg="del">
          <ac:chgData name="Juan Pedro steibel" userId="08d14709d58c96e1" providerId="LiveId" clId="{4FB583D8-6E1D-499B-B6BB-3D74298B1E75}" dt="2018-09-13T17:59:12.805" v="249" actId="478"/>
          <ac:spMkLst>
            <pc:docMk/>
            <pc:sldMk cId="1295006058" sldId="349"/>
            <ac:spMk id="12" creationId="{73ADF9E1-3651-4556-AF1F-1141300D1936}"/>
          </ac:spMkLst>
        </pc:spChg>
        <pc:spChg chg="del">
          <ac:chgData name="Juan Pedro steibel" userId="08d14709d58c96e1" providerId="LiveId" clId="{4FB583D8-6E1D-499B-B6BB-3D74298B1E75}" dt="2018-09-13T17:59:12.805" v="249" actId="478"/>
          <ac:spMkLst>
            <pc:docMk/>
            <pc:sldMk cId="1295006058" sldId="349"/>
            <ac:spMk id="13" creationId="{F84558E6-CA51-45EA-B02E-A4FD899E9091}"/>
          </ac:spMkLst>
        </pc:spChg>
        <pc:spChg chg="mod">
          <ac:chgData name="Juan Pedro steibel" userId="08d14709d58c96e1" providerId="LiveId" clId="{4FB583D8-6E1D-499B-B6BB-3D74298B1E75}" dt="2018-09-13T17:59:16.317" v="250" actId="1076"/>
          <ac:spMkLst>
            <pc:docMk/>
            <pc:sldMk cId="1295006058" sldId="349"/>
            <ac:spMk id="14" creationId="{CBC1C3AC-9BCD-43E3-BF79-B3BA1A77BF88}"/>
          </ac:spMkLst>
        </pc:spChg>
        <pc:spChg chg="add mod">
          <ac:chgData name="Juan Pedro steibel" userId="08d14709d58c96e1" providerId="LiveId" clId="{4FB583D8-6E1D-499B-B6BB-3D74298B1E75}" dt="2018-09-13T18:22:38.785" v="314" actId="1037"/>
          <ac:spMkLst>
            <pc:docMk/>
            <pc:sldMk cId="1295006058" sldId="349"/>
            <ac:spMk id="15" creationId="{C85B2D8E-24C2-4FE4-B0BB-E47BD689B651}"/>
          </ac:spMkLst>
        </pc:spChg>
        <pc:spChg chg="add mod">
          <ac:chgData name="Juan Pedro steibel" userId="08d14709d58c96e1" providerId="LiveId" clId="{4FB583D8-6E1D-499B-B6BB-3D74298B1E75}" dt="2018-09-13T18:21:57.812" v="300" actId="1076"/>
          <ac:spMkLst>
            <pc:docMk/>
            <pc:sldMk cId="1295006058" sldId="349"/>
            <ac:spMk id="16" creationId="{29DE55C1-E650-446C-89AB-8650994D9A48}"/>
          </ac:spMkLst>
        </pc:spChg>
        <pc:spChg chg="add mod">
          <ac:chgData name="Juan Pedro steibel" userId="08d14709d58c96e1" providerId="LiveId" clId="{4FB583D8-6E1D-499B-B6BB-3D74298B1E75}" dt="2018-09-13T18:23:17.041" v="330" actId="1076"/>
          <ac:spMkLst>
            <pc:docMk/>
            <pc:sldMk cId="1295006058" sldId="349"/>
            <ac:spMk id="17" creationId="{A0FA66FA-F0E1-415E-82AA-C6739699180C}"/>
          </ac:spMkLst>
        </pc:spChg>
        <pc:spChg chg="add mod">
          <ac:chgData name="Juan Pedro steibel" userId="08d14709d58c96e1" providerId="LiveId" clId="{4FB583D8-6E1D-499B-B6BB-3D74298B1E75}" dt="2018-09-13T18:24:54.470" v="356" actId="113"/>
          <ac:spMkLst>
            <pc:docMk/>
            <pc:sldMk cId="1295006058" sldId="349"/>
            <ac:spMk id="18" creationId="{89EF510B-80B3-4735-8EC2-DE54CE57E607}"/>
          </ac:spMkLst>
        </pc:spChg>
      </pc:sldChg>
      <pc:sldChg chg="addSp delSp modSp add ord">
        <pc:chgData name="Juan Pedro steibel" userId="08d14709d58c96e1" providerId="LiveId" clId="{4FB583D8-6E1D-499B-B6BB-3D74298B1E75}" dt="2018-09-13T18:53:51.303" v="509" actId="1076"/>
        <pc:sldMkLst>
          <pc:docMk/>
          <pc:sldMk cId="1163064152" sldId="350"/>
        </pc:sldMkLst>
        <pc:spChg chg="del mod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5" creationId="{AA547E0E-00BC-41D9-A07C-6CAB63BAE374}"/>
          </ac:spMkLst>
        </pc:spChg>
        <pc:spChg chg="del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6" creationId="{173C4221-1AD9-4B4F-89EC-7C6254C4285B}"/>
          </ac:spMkLst>
        </pc:spChg>
        <pc:spChg chg="del mod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7" creationId="{371DA8E2-1FEA-4458-9DBF-A1CABE42FC07}"/>
          </ac:spMkLst>
        </pc:spChg>
        <pc:spChg chg="del mod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8" creationId="{9E912077-B01B-4A0D-88C8-E4443FD1A0E0}"/>
          </ac:spMkLst>
        </pc:spChg>
        <pc:spChg chg="del">
          <ac:chgData name="Juan Pedro steibel" userId="08d14709d58c96e1" providerId="LiveId" clId="{4FB583D8-6E1D-499B-B6BB-3D74298B1E75}" dt="2018-09-13T18:40:35.228" v="368" actId="478"/>
          <ac:spMkLst>
            <pc:docMk/>
            <pc:sldMk cId="1163064152" sldId="350"/>
            <ac:spMk id="10" creationId="{AEFC17F1-5E68-4F31-B543-7BD808882D35}"/>
          </ac:spMkLst>
        </pc:spChg>
        <pc:spChg chg="mod">
          <ac:chgData name="Juan Pedro steibel" userId="08d14709d58c96e1" providerId="LiveId" clId="{4FB583D8-6E1D-499B-B6BB-3D74298B1E75}" dt="2018-09-13T18:40:56.946" v="388" actId="20577"/>
          <ac:spMkLst>
            <pc:docMk/>
            <pc:sldMk cId="1163064152" sldId="350"/>
            <ac:spMk id="11" creationId="{DF94A546-552C-461C-B587-FC93EE688572}"/>
          </ac:spMkLst>
        </pc:spChg>
        <pc:spChg chg="mod">
          <ac:chgData name="Juan Pedro steibel" userId="08d14709d58c96e1" providerId="LiveId" clId="{4FB583D8-6E1D-499B-B6BB-3D74298B1E75}" dt="2018-09-13T18:53:24.809" v="505" actId="14100"/>
          <ac:spMkLst>
            <pc:docMk/>
            <pc:sldMk cId="1163064152" sldId="350"/>
            <ac:spMk id="12" creationId="{73ADF9E1-3651-4556-AF1F-1141300D1936}"/>
          </ac:spMkLst>
        </pc:spChg>
        <pc:spChg chg="del">
          <ac:chgData name="Juan Pedro steibel" userId="08d14709d58c96e1" providerId="LiveId" clId="{4FB583D8-6E1D-499B-B6BB-3D74298B1E75}" dt="2018-09-13T18:49:14.188" v="460" actId="478"/>
          <ac:spMkLst>
            <pc:docMk/>
            <pc:sldMk cId="1163064152" sldId="350"/>
            <ac:spMk id="13" creationId="{F84558E6-CA51-45EA-B02E-A4FD899E9091}"/>
          </ac:spMkLst>
        </pc:spChg>
        <pc:spChg chg="mod">
          <ac:chgData name="Juan Pedro steibel" userId="08d14709d58c96e1" providerId="LiveId" clId="{4FB583D8-6E1D-499B-B6BB-3D74298B1E75}" dt="2018-09-13T18:50:29.329" v="472" actId="1076"/>
          <ac:spMkLst>
            <pc:docMk/>
            <pc:sldMk cId="1163064152" sldId="350"/>
            <ac:spMk id="14" creationId="{CBC1C3AC-9BCD-43E3-BF79-B3BA1A77BF88}"/>
          </ac:spMkLst>
        </pc:spChg>
        <pc:spChg chg="add mod">
          <ac:chgData name="Juan Pedro steibel" userId="08d14709d58c96e1" providerId="LiveId" clId="{4FB583D8-6E1D-499B-B6BB-3D74298B1E75}" dt="2018-09-13T18:53:51.303" v="509" actId="1076"/>
          <ac:spMkLst>
            <pc:docMk/>
            <pc:sldMk cId="1163064152" sldId="350"/>
            <ac:spMk id="15" creationId="{D2E18050-FC7F-4F12-B308-A077A95F2F26}"/>
          </ac:spMkLst>
        </pc:spChg>
        <pc:spChg chg="add mod">
          <ac:chgData name="Juan Pedro steibel" userId="08d14709d58c96e1" providerId="LiveId" clId="{4FB583D8-6E1D-499B-B6BB-3D74298B1E75}" dt="2018-09-13T18:53:07.351" v="500" actId="1076"/>
          <ac:spMkLst>
            <pc:docMk/>
            <pc:sldMk cId="1163064152" sldId="350"/>
            <ac:spMk id="17" creationId="{AB5DD497-463B-4FF5-BF5F-A8768894C807}"/>
          </ac:spMkLst>
        </pc:spChg>
        <pc:graphicFrameChg chg="add mod">
          <ac:chgData name="Juan Pedro steibel" userId="08d14709d58c96e1" providerId="LiveId" clId="{4FB583D8-6E1D-499B-B6BB-3D74298B1E75}" dt="2018-09-13T18:51:06.608" v="474" actId="1076"/>
          <ac:graphicFrameMkLst>
            <pc:docMk/>
            <pc:sldMk cId="1163064152" sldId="350"/>
            <ac:graphicFrameMk id="16" creationId="{B4E49D40-8428-40D1-AEBF-ED30F766D99A}"/>
          </ac:graphicFrameMkLst>
        </pc:graphicFrameChg>
      </pc:sldChg>
      <pc:sldChg chg="addSp delSp modSp add">
        <pc:chgData name="Juan Pedro steibel" userId="08d14709d58c96e1" providerId="LiveId" clId="{4FB583D8-6E1D-499B-B6BB-3D74298B1E75}" dt="2018-09-13T19:13:51.602" v="714" actId="14100"/>
        <pc:sldMkLst>
          <pc:docMk/>
          <pc:sldMk cId="3507665108" sldId="351"/>
        </pc:sldMkLst>
        <pc:spChg chg="add mod">
          <ac:chgData name="Juan Pedro steibel" userId="08d14709d58c96e1" providerId="LiveId" clId="{4FB583D8-6E1D-499B-B6BB-3D74298B1E75}" dt="2018-09-13T19:01:42.673" v="592" actId="1076"/>
          <ac:spMkLst>
            <pc:docMk/>
            <pc:sldMk cId="3507665108" sldId="351"/>
            <ac:spMk id="9" creationId="{CBFD7304-75D5-44D2-A6AA-3BE35E8D3C22}"/>
          </ac:spMkLst>
        </pc:spChg>
        <pc:spChg chg="add mod">
          <ac:chgData name="Juan Pedro steibel" userId="08d14709d58c96e1" providerId="LiveId" clId="{4FB583D8-6E1D-499B-B6BB-3D74298B1E75}" dt="2018-09-13T19:08:35.131" v="690"/>
          <ac:spMkLst>
            <pc:docMk/>
            <pc:sldMk cId="3507665108" sldId="351"/>
            <ac:spMk id="10" creationId="{236A80FB-E3EC-4849-AD74-74033F2B6D5D}"/>
          </ac:spMkLst>
        </pc:spChg>
        <pc:spChg chg="mod">
          <ac:chgData name="Juan Pedro steibel" userId="08d14709d58c96e1" providerId="LiveId" clId="{4FB583D8-6E1D-499B-B6BB-3D74298B1E75}" dt="2018-09-13T18:54:28.836" v="541" actId="14100"/>
          <ac:spMkLst>
            <pc:docMk/>
            <pc:sldMk cId="3507665108" sldId="351"/>
            <ac:spMk id="11" creationId="{DF94A546-552C-461C-B587-FC93EE688572}"/>
          </ac:spMkLst>
        </pc:spChg>
        <pc:spChg chg="del">
          <ac:chgData name="Juan Pedro steibel" userId="08d14709d58c96e1" providerId="LiveId" clId="{4FB583D8-6E1D-499B-B6BB-3D74298B1E75}" dt="2018-09-13T18:54:45.460" v="542" actId="478"/>
          <ac:spMkLst>
            <pc:docMk/>
            <pc:sldMk cId="3507665108" sldId="351"/>
            <ac:spMk id="12" creationId="{73ADF9E1-3651-4556-AF1F-1141300D1936}"/>
          </ac:spMkLst>
        </pc:spChg>
        <pc:spChg chg="add mod">
          <ac:chgData name="Juan Pedro steibel" userId="08d14709d58c96e1" providerId="LiveId" clId="{4FB583D8-6E1D-499B-B6BB-3D74298B1E75}" dt="2018-09-13T19:11:21.819" v="707" actId="1076"/>
          <ac:spMkLst>
            <pc:docMk/>
            <pc:sldMk cId="3507665108" sldId="351"/>
            <ac:spMk id="13" creationId="{7C448D70-036F-40ED-A175-815BFA87CA4C}"/>
          </ac:spMkLst>
        </pc:spChg>
        <pc:spChg chg="mod">
          <ac:chgData name="Juan Pedro steibel" userId="08d14709d58c96e1" providerId="LiveId" clId="{4FB583D8-6E1D-499B-B6BB-3D74298B1E75}" dt="2018-09-13T18:56:46.465" v="568" actId="1076"/>
          <ac:spMkLst>
            <pc:docMk/>
            <pc:sldMk cId="3507665108" sldId="351"/>
            <ac:spMk id="14" creationId="{CBC1C3AC-9BCD-43E3-BF79-B3BA1A77BF88}"/>
          </ac:spMkLst>
        </pc:spChg>
        <pc:spChg chg="del">
          <ac:chgData name="Juan Pedro steibel" userId="08d14709d58c96e1" providerId="LiveId" clId="{4FB583D8-6E1D-499B-B6BB-3D74298B1E75}" dt="2018-09-13T18:54:45.460" v="542" actId="478"/>
          <ac:spMkLst>
            <pc:docMk/>
            <pc:sldMk cId="3507665108" sldId="351"/>
            <ac:spMk id="15" creationId="{D2E18050-FC7F-4F12-B308-A077A95F2F26}"/>
          </ac:spMkLst>
        </pc:spChg>
        <pc:spChg chg="del">
          <ac:chgData name="Juan Pedro steibel" userId="08d14709d58c96e1" providerId="LiveId" clId="{4FB583D8-6E1D-499B-B6BB-3D74298B1E75}" dt="2018-09-13T18:54:45.460" v="542" actId="478"/>
          <ac:spMkLst>
            <pc:docMk/>
            <pc:sldMk cId="3507665108" sldId="351"/>
            <ac:spMk id="17" creationId="{AB5DD497-463B-4FF5-BF5F-A8768894C807}"/>
          </ac:spMkLst>
        </pc:spChg>
        <pc:spChg chg="add mod">
          <ac:chgData name="Juan Pedro steibel" userId="08d14709d58c96e1" providerId="LiveId" clId="{4FB583D8-6E1D-499B-B6BB-3D74298B1E75}" dt="2018-09-13T19:09:00.310" v="694" actId="113"/>
          <ac:spMkLst>
            <pc:docMk/>
            <pc:sldMk cId="3507665108" sldId="351"/>
            <ac:spMk id="18" creationId="{98623502-07D0-4142-865D-F5FF7D81EA91}"/>
          </ac:spMkLst>
        </pc:spChg>
        <pc:spChg chg="add mod">
          <ac:chgData name="Juan Pedro steibel" userId="08d14709d58c96e1" providerId="LiveId" clId="{4FB583D8-6E1D-499B-B6BB-3D74298B1E75}" dt="2018-09-13T19:13:51.602" v="714" actId="14100"/>
          <ac:spMkLst>
            <pc:docMk/>
            <pc:sldMk cId="3507665108" sldId="351"/>
            <ac:spMk id="19" creationId="{84A1577E-A827-4DB9-B357-2B2BCBD03820}"/>
          </ac:spMkLst>
        </pc:spChg>
        <pc:spChg chg="add mod">
          <ac:chgData name="Juan Pedro steibel" userId="08d14709d58c96e1" providerId="LiveId" clId="{4FB583D8-6E1D-499B-B6BB-3D74298B1E75}" dt="2018-09-13T19:11:16.439" v="706" actId="1076"/>
          <ac:spMkLst>
            <pc:docMk/>
            <pc:sldMk cId="3507665108" sldId="351"/>
            <ac:spMk id="20" creationId="{8B4659AD-C1BE-4049-82F3-6504A54424DC}"/>
          </ac:spMkLst>
        </pc:spChg>
        <pc:graphicFrameChg chg="del">
          <ac:chgData name="Juan Pedro steibel" userId="08d14709d58c96e1" providerId="LiveId" clId="{4FB583D8-6E1D-499B-B6BB-3D74298B1E75}" dt="2018-09-13T18:54:45.460" v="542" actId="478"/>
          <ac:graphicFrameMkLst>
            <pc:docMk/>
            <pc:sldMk cId="3507665108" sldId="351"/>
            <ac:graphicFrameMk id="16" creationId="{B4E49D40-8428-40D1-AEBF-ED30F766D99A}"/>
          </ac:graphicFrameMkLst>
        </pc:graphicFrameChg>
        <pc:cxnChg chg="add mod">
          <ac:chgData name="Juan Pedro steibel" userId="08d14709d58c96e1" providerId="LiveId" clId="{4FB583D8-6E1D-499B-B6BB-3D74298B1E75}" dt="2018-09-13T19:11:29.996" v="708" actId="11529"/>
          <ac:cxnSpMkLst>
            <pc:docMk/>
            <pc:sldMk cId="3507665108" sldId="351"/>
            <ac:cxnSpMk id="3" creationId="{C54632F3-0FA0-4C14-B207-EE70FDE19EEE}"/>
          </ac:cxnSpMkLst>
        </pc:cxnChg>
        <pc:cxnChg chg="add mod">
          <ac:chgData name="Juan Pedro steibel" userId="08d14709d58c96e1" providerId="LiveId" clId="{4FB583D8-6E1D-499B-B6BB-3D74298B1E75}" dt="2018-09-13T19:11:42.920" v="711" actId="14100"/>
          <ac:cxnSpMkLst>
            <pc:docMk/>
            <pc:sldMk cId="3507665108" sldId="351"/>
            <ac:cxnSpMk id="5" creationId="{96D576E0-7B7A-457C-9104-7B8D28347522}"/>
          </ac:cxnSpMkLst>
        </pc:cxnChg>
      </pc:sldChg>
      <pc:sldChg chg="addSp delSp modSp add">
        <pc:chgData name="Juan Pedro steibel" userId="08d14709d58c96e1" providerId="LiveId" clId="{4FB583D8-6E1D-499B-B6BB-3D74298B1E75}" dt="2018-09-13T19:26:27.099" v="788" actId="1076"/>
        <pc:sldMkLst>
          <pc:docMk/>
          <pc:sldMk cId="2250663707" sldId="352"/>
        </pc:sldMkLst>
        <pc:spChg chg="mod">
          <ac:chgData name="Juan Pedro steibel" userId="08d14709d58c96e1" providerId="LiveId" clId="{4FB583D8-6E1D-499B-B6BB-3D74298B1E75}" dt="2018-09-13T19:18:34.865" v="737" actId="14100"/>
          <ac:spMkLst>
            <pc:docMk/>
            <pc:sldMk cId="2250663707" sldId="352"/>
            <ac:spMk id="9" creationId="{CBFD7304-75D5-44D2-A6AA-3BE35E8D3C22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0" creationId="{236A80FB-E3EC-4849-AD74-74033F2B6D5D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3" creationId="{7C448D70-036F-40ED-A175-815BFA87CA4C}"/>
          </ac:spMkLst>
        </pc:spChg>
        <pc:spChg chg="add mod">
          <ac:chgData name="Juan Pedro steibel" userId="08d14709d58c96e1" providerId="LiveId" clId="{4FB583D8-6E1D-499B-B6BB-3D74298B1E75}" dt="2018-09-13T19:24:44.539" v="757" actId="1076"/>
          <ac:spMkLst>
            <pc:docMk/>
            <pc:sldMk cId="2250663707" sldId="352"/>
            <ac:spMk id="15" creationId="{2FAC3081-F5D2-4862-967D-22174A0A4B43}"/>
          </ac:spMkLst>
        </pc:spChg>
        <pc:spChg chg="add mod">
          <ac:chgData name="Juan Pedro steibel" userId="08d14709d58c96e1" providerId="LiveId" clId="{4FB583D8-6E1D-499B-B6BB-3D74298B1E75}" dt="2018-09-13T19:25:21.563" v="766" actId="1076"/>
          <ac:spMkLst>
            <pc:docMk/>
            <pc:sldMk cId="2250663707" sldId="352"/>
            <ac:spMk id="16" creationId="{870A6B17-8E72-4472-8407-BF94E77EAB85}"/>
          </ac:spMkLst>
        </pc:spChg>
        <pc:spChg chg="add mod">
          <ac:chgData name="Juan Pedro steibel" userId="08d14709d58c96e1" providerId="LiveId" clId="{4FB583D8-6E1D-499B-B6BB-3D74298B1E75}" dt="2018-09-13T19:26:27.099" v="788" actId="1076"/>
          <ac:spMkLst>
            <pc:docMk/>
            <pc:sldMk cId="2250663707" sldId="352"/>
            <ac:spMk id="17" creationId="{C1E3E417-ABF3-4F66-9010-77B284AE230E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8" creationId="{98623502-07D0-4142-865D-F5FF7D81EA91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19" creationId="{84A1577E-A827-4DB9-B357-2B2BCBD03820}"/>
          </ac:spMkLst>
        </pc:spChg>
        <pc:spChg chg="del">
          <ac:chgData name="Juan Pedro steibel" userId="08d14709d58c96e1" providerId="LiveId" clId="{4FB583D8-6E1D-499B-B6BB-3D74298B1E75}" dt="2018-09-13T19:16:24.216" v="716" actId="478"/>
          <ac:spMkLst>
            <pc:docMk/>
            <pc:sldMk cId="2250663707" sldId="352"/>
            <ac:spMk id="20" creationId="{8B4659AD-C1BE-4049-82F3-6504A54424DC}"/>
          </ac:spMkLst>
        </pc:spChg>
        <pc:cxnChg chg="del mod">
          <ac:chgData name="Juan Pedro steibel" userId="08d14709d58c96e1" providerId="LiveId" clId="{4FB583D8-6E1D-499B-B6BB-3D74298B1E75}" dt="2018-09-13T19:16:24.216" v="716" actId="478"/>
          <ac:cxnSpMkLst>
            <pc:docMk/>
            <pc:sldMk cId="2250663707" sldId="352"/>
            <ac:cxnSpMk id="3" creationId="{C54632F3-0FA0-4C14-B207-EE70FDE19EEE}"/>
          </ac:cxnSpMkLst>
        </pc:cxnChg>
        <pc:cxnChg chg="del">
          <ac:chgData name="Juan Pedro steibel" userId="08d14709d58c96e1" providerId="LiveId" clId="{4FB583D8-6E1D-499B-B6BB-3D74298B1E75}" dt="2018-09-13T19:16:24.216" v="716" actId="478"/>
          <ac:cxnSpMkLst>
            <pc:docMk/>
            <pc:sldMk cId="2250663707" sldId="352"/>
            <ac:cxnSpMk id="5" creationId="{96D576E0-7B7A-457C-9104-7B8D28347522}"/>
          </ac:cxnSpMkLst>
        </pc:cxnChg>
      </pc:sldChg>
      <pc:sldChg chg="addSp delSp modSp add">
        <pc:chgData name="Juan Pedro steibel" userId="08d14709d58c96e1" providerId="LiveId" clId="{4FB583D8-6E1D-499B-B6BB-3D74298B1E75}" dt="2018-09-13T19:36:49.024" v="921" actId="20577"/>
        <pc:sldMkLst>
          <pc:docMk/>
          <pc:sldMk cId="1095966243" sldId="353"/>
        </pc:sldMkLst>
        <pc:spChg chg="add mod">
          <ac:chgData name="Juan Pedro steibel" userId="08d14709d58c96e1" providerId="LiveId" clId="{4FB583D8-6E1D-499B-B6BB-3D74298B1E75}" dt="2018-09-13T19:36:49.024" v="921" actId="20577"/>
          <ac:spMkLst>
            <pc:docMk/>
            <pc:sldMk cId="1095966243" sldId="353"/>
            <ac:spMk id="2" creationId="{048067F3-3FFB-4A51-87BE-ACFFC2732CFD}"/>
          </ac:spMkLst>
        </pc:spChg>
        <pc:spChg chg="add del">
          <ac:chgData name="Juan Pedro steibel" userId="08d14709d58c96e1" providerId="LiveId" clId="{4FB583D8-6E1D-499B-B6BB-3D74298B1E75}" dt="2018-09-13T19:36:11.561" v="859" actId="478"/>
          <ac:spMkLst>
            <pc:docMk/>
            <pc:sldMk cId="1095966243" sldId="353"/>
            <ac:spMk id="3" creationId="{7D1C53D5-2197-4C3A-9C22-10B930873866}"/>
          </ac:spMkLst>
        </pc:spChg>
        <pc:spChg chg="del">
          <ac:chgData name="Juan Pedro steibel" userId="08d14709d58c96e1" providerId="LiveId" clId="{4FB583D8-6E1D-499B-B6BB-3D74298B1E75}" dt="2018-09-13T19:35:07" v="807" actId="478"/>
          <ac:spMkLst>
            <pc:docMk/>
            <pc:sldMk cId="1095966243" sldId="353"/>
            <ac:spMk id="9" creationId="{CBFD7304-75D5-44D2-A6AA-3BE35E8D3C22}"/>
          </ac:spMkLst>
        </pc:spChg>
        <pc:spChg chg="mod">
          <ac:chgData name="Juan Pedro steibel" userId="08d14709d58c96e1" providerId="LiveId" clId="{4FB583D8-6E1D-499B-B6BB-3D74298B1E75}" dt="2018-09-13T19:34:54.769" v="805" actId="122"/>
          <ac:spMkLst>
            <pc:docMk/>
            <pc:sldMk cId="1095966243" sldId="353"/>
            <ac:spMk id="11" creationId="{DF94A546-552C-461C-B587-FC93EE688572}"/>
          </ac:spMkLst>
        </pc:spChg>
        <pc:spChg chg="del">
          <ac:chgData name="Juan Pedro steibel" userId="08d14709d58c96e1" providerId="LiveId" clId="{4FB583D8-6E1D-499B-B6BB-3D74298B1E75}" dt="2018-09-13T19:35:04.681" v="806" actId="478"/>
          <ac:spMkLst>
            <pc:docMk/>
            <pc:sldMk cId="1095966243" sldId="353"/>
            <ac:spMk id="14" creationId="{CBC1C3AC-9BCD-43E3-BF79-B3BA1A77BF88}"/>
          </ac:spMkLst>
        </pc:spChg>
        <pc:spChg chg="del">
          <ac:chgData name="Juan Pedro steibel" userId="08d14709d58c96e1" providerId="LiveId" clId="{4FB583D8-6E1D-499B-B6BB-3D74298B1E75}" dt="2018-09-13T19:35:10.528" v="808" actId="478"/>
          <ac:spMkLst>
            <pc:docMk/>
            <pc:sldMk cId="1095966243" sldId="353"/>
            <ac:spMk id="15" creationId="{2FAC3081-F5D2-4862-967D-22174A0A4B43}"/>
          </ac:spMkLst>
        </pc:spChg>
        <pc:spChg chg="del">
          <ac:chgData name="Juan Pedro steibel" userId="08d14709d58c96e1" providerId="LiveId" clId="{4FB583D8-6E1D-499B-B6BB-3D74298B1E75}" dt="2018-09-13T19:35:10.528" v="808" actId="478"/>
          <ac:spMkLst>
            <pc:docMk/>
            <pc:sldMk cId="1095966243" sldId="353"/>
            <ac:spMk id="16" creationId="{870A6B17-8E72-4472-8407-BF94E77EAB85}"/>
          </ac:spMkLst>
        </pc:spChg>
        <pc:spChg chg="del">
          <ac:chgData name="Juan Pedro steibel" userId="08d14709d58c96e1" providerId="LiveId" clId="{4FB583D8-6E1D-499B-B6BB-3D74298B1E75}" dt="2018-09-13T19:35:10.528" v="808" actId="478"/>
          <ac:spMkLst>
            <pc:docMk/>
            <pc:sldMk cId="1095966243" sldId="353"/>
            <ac:spMk id="17" creationId="{C1E3E417-ABF3-4F66-9010-77B284AE230E}"/>
          </ac:spMkLst>
        </pc:spChg>
      </pc:sldChg>
    </pc:docChg>
  </pc:docChgLst>
  <pc:docChgLst>
    <pc:chgData name="Juan Pedro steibel" userId="08d14709d58c96e1" providerId="LiveId" clId="{5CDFEDC4-A778-401F-A123-0A821FE7E123}"/>
    <pc:docChg chg="modSld">
      <pc:chgData name="Juan Pedro steibel" userId="08d14709d58c96e1" providerId="LiveId" clId="{5CDFEDC4-A778-401F-A123-0A821FE7E123}" dt="2019-10-03T11:28:14.940" v="0" actId="20577"/>
      <pc:docMkLst>
        <pc:docMk/>
      </pc:docMkLst>
      <pc:sldChg chg="modSp">
        <pc:chgData name="Juan Pedro steibel" userId="08d14709d58c96e1" providerId="LiveId" clId="{5CDFEDC4-A778-401F-A123-0A821FE7E123}" dt="2019-10-03T11:28:14.940" v="0" actId="20577"/>
        <pc:sldMkLst>
          <pc:docMk/>
          <pc:sldMk cId="0" sldId="273"/>
        </pc:sldMkLst>
        <pc:spChg chg="mod">
          <ac:chgData name="Juan Pedro steibel" userId="08d14709d58c96e1" providerId="LiveId" clId="{5CDFEDC4-A778-401F-A123-0A821FE7E123}" dt="2019-10-03T11:28:14.940" v="0" actId="20577"/>
          <ac:spMkLst>
            <pc:docMk/>
            <pc:sldMk cId="0" sldId="273"/>
            <ac:spMk id="2" creationId="{00000000-0000-0000-0000-000000000000}"/>
          </ac:spMkLst>
        </pc:spChg>
      </pc:sldChg>
    </pc:docChg>
  </pc:docChgLst>
  <pc:docChgLst>
    <pc:chgData name="Juan Pedro steibel" userId="08d14709d58c96e1" providerId="LiveId" clId="{89489632-3C3C-4BE7-BF44-1830BB92FB72}"/>
    <pc:docChg chg="custSel modSld">
      <pc:chgData name="Juan Pedro steibel" userId="08d14709d58c96e1" providerId="LiveId" clId="{89489632-3C3C-4BE7-BF44-1830BB92FB72}" dt="2020-10-13T11:18:53.671" v="0" actId="33524"/>
      <pc:docMkLst>
        <pc:docMk/>
      </pc:docMkLst>
      <pc:sldChg chg="modSp mod">
        <pc:chgData name="Juan Pedro steibel" userId="08d14709d58c96e1" providerId="LiveId" clId="{89489632-3C3C-4BE7-BF44-1830BB92FB72}" dt="2020-10-13T11:18:53.671" v="0" actId="33524"/>
        <pc:sldMkLst>
          <pc:docMk/>
          <pc:sldMk cId="0" sldId="273"/>
        </pc:sldMkLst>
        <pc:spChg chg="mod">
          <ac:chgData name="Juan Pedro steibel" userId="08d14709d58c96e1" providerId="LiveId" clId="{89489632-3C3C-4BE7-BF44-1830BB92FB72}" dt="2020-10-13T11:18:53.671" v="0" actId="33524"/>
          <ac:spMkLst>
            <pc:docMk/>
            <pc:sldMk cId="0" sldId="273"/>
            <ac:spMk id="2" creationId="{00000000-0000-0000-0000-000000000000}"/>
          </ac:spMkLst>
        </pc:spChg>
      </pc:sldChg>
    </pc:docChg>
  </pc:docChgLst>
  <pc:docChgLst>
    <pc:chgData name="Juan Pedro steibel" userId="08d14709d58c96e1" providerId="LiveId" clId="{AD0B8DA8-0F47-4D3C-9F87-7089FB883DD4}"/>
    <pc:docChg chg="modSld">
      <pc:chgData name="Juan Pedro steibel" userId="08d14709d58c96e1" providerId="LiveId" clId="{AD0B8DA8-0F47-4D3C-9F87-7089FB883DD4}" dt="2020-08-19T14:21:17.858" v="19" actId="20577"/>
      <pc:docMkLst>
        <pc:docMk/>
      </pc:docMkLst>
      <pc:sldChg chg="modSp mod">
        <pc:chgData name="Juan Pedro steibel" userId="08d14709d58c96e1" providerId="LiveId" clId="{AD0B8DA8-0F47-4D3C-9F87-7089FB883DD4}" dt="2020-08-19T14:20:27.249" v="1" actId="20577"/>
        <pc:sldMkLst>
          <pc:docMk/>
          <pc:sldMk cId="0" sldId="256"/>
        </pc:sldMkLst>
        <pc:spChg chg="mod">
          <ac:chgData name="Juan Pedro steibel" userId="08d14709d58c96e1" providerId="LiveId" clId="{AD0B8DA8-0F47-4D3C-9F87-7089FB883DD4}" dt="2020-08-19T14:20:27.249" v="1" actId="20577"/>
          <ac:spMkLst>
            <pc:docMk/>
            <pc:sldMk cId="0" sldId="256"/>
            <ac:spMk id="4098" creationId="{00000000-0000-0000-0000-000000000000}"/>
          </ac:spMkLst>
        </pc:spChg>
      </pc:sldChg>
      <pc:sldChg chg="modSp mod">
        <pc:chgData name="Juan Pedro steibel" userId="08d14709d58c96e1" providerId="LiveId" clId="{AD0B8DA8-0F47-4D3C-9F87-7089FB883DD4}" dt="2020-08-19T14:21:17.858" v="19" actId="20577"/>
        <pc:sldMkLst>
          <pc:docMk/>
          <pc:sldMk cId="1129326819" sldId="335"/>
        </pc:sldMkLst>
        <pc:spChg chg="mod">
          <ac:chgData name="Juan Pedro steibel" userId="08d14709d58c96e1" providerId="LiveId" clId="{AD0B8DA8-0F47-4D3C-9F87-7089FB883DD4}" dt="2020-08-19T14:21:17.858" v="19" actId="20577"/>
          <ac:spMkLst>
            <pc:docMk/>
            <pc:sldMk cId="1129326819" sldId="335"/>
            <ac:spMk id="3" creationId="{00000000-0000-0000-0000-000000000000}"/>
          </ac:spMkLst>
        </pc:spChg>
      </pc:sldChg>
    </pc:docChg>
  </pc:docChgLst>
  <pc:docChgLst>
    <pc:chgData name="Juan Pedro steibel" userId="08d14709d58c96e1" providerId="LiveId" clId="{42C23D70-C451-43A8-904D-E0EB02B634AB}"/>
    <pc:docChg chg="custSel modSld">
      <pc:chgData name="Juan Pedro steibel" userId="08d14709d58c96e1" providerId="LiveId" clId="{42C23D70-C451-43A8-904D-E0EB02B634AB}" dt="2021-10-20T15:17:57.925" v="0" actId="313"/>
      <pc:docMkLst>
        <pc:docMk/>
      </pc:docMkLst>
      <pc:sldChg chg="modSp mod">
        <pc:chgData name="Juan Pedro steibel" userId="08d14709d58c96e1" providerId="LiveId" clId="{42C23D70-C451-43A8-904D-E0EB02B634AB}" dt="2021-10-20T15:17:57.925" v="0" actId="313"/>
        <pc:sldMkLst>
          <pc:docMk/>
          <pc:sldMk cId="0" sldId="272"/>
        </pc:sldMkLst>
        <pc:spChg chg="mod">
          <ac:chgData name="Juan Pedro steibel" userId="08d14709d58c96e1" providerId="LiveId" clId="{42C23D70-C451-43A8-904D-E0EB02B634AB}" dt="2021-10-20T15:17:57.925" v="0" actId="313"/>
          <ac:spMkLst>
            <pc:docMk/>
            <pc:sldMk cId="0" sldId="272"/>
            <ac:spMk id="2" creationId="{00000000-0000-0000-0000-000000000000}"/>
          </ac:spMkLst>
        </pc:spChg>
      </pc:sldChg>
    </pc:docChg>
  </pc:docChgLst>
  <pc:docChgLst>
    <pc:chgData name="Juan Pedro steibel" userId="08d14709d58c96e1" providerId="LiveId" clId="{220D7799-87C8-42C0-BF14-F59FF946ECB5}"/>
    <pc:docChg chg="modSld">
      <pc:chgData name="Juan Pedro steibel" userId="08d14709d58c96e1" providerId="LiveId" clId="{220D7799-87C8-42C0-BF14-F59FF946ECB5}" dt="2018-10-02T13:39:52.739" v="11"/>
      <pc:docMkLst>
        <pc:docMk/>
      </pc:docMkLst>
      <pc:sldChg chg="modAnim">
        <pc:chgData name="Juan Pedro steibel" userId="08d14709d58c96e1" providerId="LiveId" clId="{220D7799-87C8-42C0-BF14-F59FF946ECB5}" dt="2018-10-02T13:39:52.739" v="11"/>
        <pc:sldMkLst>
          <pc:docMk/>
          <pc:sldMk cId="887670055" sldId="345"/>
        </pc:sldMkLst>
      </pc:sldChg>
      <pc:sldChg chg="modSp">
        <pc:chgData name="Juan Pedro steibel" userId="08d14709d58c96e1" providerId="LiveId" clId="{220D7799-87C8-42C0-BF14-F59FF946ECB5}" dt="2018-10-02T12:51:16.811" v="10" actId="20577"/>
        <pc:sldMkLst>
          <pc:docMk/>
          <pc:sldMk cId="1095966243" sldId="353"/>
        </pc:sldMkLst>
        <pc:spChg chg="mod">
          <ac:chgData name="Juan Pedro steibel" userId="08d14709d58c96e1" providerId="LiveId" clId="{220D7799-87C8-42C0-BF14-F59FF946ECB5}" dt="2018-10-02T12:51:16.811" v="10" actId="20577"/>
          <ac:spMkLst>
            <pc:docMk/>
            <pc:sldMk cId="1095966243" sldId="353"/>
            <ac:spMk id="2" creationId="{048067F3-3FFB-4A51-87BE-ACFFC2732CFD}"/>
          </ac:spMkLst>
        </pc:spChg>
      </pc:sldChg>
    </pc:docChg>
  </pc:docChgLst>
  <pc:docChgLst>
    <pc:chgData name="Juan Pedro steibel" userId="08d14709d58c96e1" providerId="LiveId" clId="{92D7B771-7008-445F-85D3-972BAFC04257}"/>
    <pc:docChg chg="undo custSel delSld modSld">
      <pc:chgData name="Juan Pedro steibel" userId="08d14709d58c96e1" providerId="LiveId" clId="{92D7B771-7008-445F-85D3-972BAFC04257}" dt="2021-03-10T18:35:24.396" v="406" actId="1589"/>
      <pc:docMkLst>
        <pc:docMk/>
      </pc:docMkLst>
      <pc:sldChg chg="delSp del mod">
        <pc:chgData name="Juan Pedro steibel" userId="08d14709d58c96e1" providerId="LiveId" clId="{92D7B771-7008-445F-85D3-972BAFC04257}" dt="2021-03-10T18:25:20.009" v="270" actId="47"/>
        <pc:sldMkLst>
          <pc:docMk/>
          <pc:sldMk cId="0" sldId="256"/>
        </pc:sldMkLst>
        <pc:spChg chg="del">
          <ac:chgData name="Juan Pedro steibel" userId="08d14709d58c96e1" providerId="LiveId" clId="{92D7B771-7008-445F-85D3-972BAFC04257}" dt="2021-03-10T01:14:53.006" v="265" actId="478"/>
          <ac:spMkLst>
            <pc:docMk/>
            <pc:sldMk cId="0" sldId="256"/>
            <ac:spMk id="4098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10T18:25:09.487" v="268" actId="47"/>
        <pc:sldMkLst>
          <pc:docMk/>
          <pc:sldMk cId="0" sldId="257"/>
        </pc:sldMkLst>
      </pc:sldChg>
      <pc:sldChg chg="modSp del mod">
        <pc:chgData name="Juan Pedro steibel" userId="08d14709d58c96e1" providerId="LiveId" clId="{92D7B771-7008-445F-85D3-972BAFC04257}" dt="2021-03-10T18:25:15.247" v="269" actId="47"/>
        <pc:sldMkLst>
          <pc:docMk/>
          <pc:sldMk cId="0" sldId="258"/>
        </pc:sldMkLst>
        <pc:spChg chg="mod">
          <ac:chgData name="Juan Pedro steibel" userId="08d14709d58c96e1" providerId="LiveId" clId="{92D7B771-7008-445F-85D3-972BAFC04257}" dt="2021-03-09T22:02:52.468" v="21" actId="20577"/>
          <ac:spMkLst>
            <pc:docMk/>
            <pc:sldMk cId="0" sldId="258"/>
            <ac:spMk id="6146" creationId="{00000000-0000-0000-0000-000000000000}"/>
          </ac:spMkLst>
        </pc:spChg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61"/>
        </pc:sldMkLst>
      </pc:sldChg>
      <pc:sldChg chg="modSp mod">
        <pc:chgData name="Juan Pedro steibel" userId="08d14709d58c96e1" providerId="LiveId" clId="{92D7B771-7008-445F-85D3-972BAFC04257}" dt="2021-03-10T18:25:36.549" v="292" actId="20577"/>
        <pc:sldMkLst>
          <pc:docMk/>
          <pc:sldMk cId="0" sldId="270"/>
        </pc:sldMkLst>
        <pc:spChg chg="mod">
          <ac:chgData name="Juan Pedro steibel" userId="08d14709d58c96e1" providerId="LiveId" clId="{92D7B771-7008-445F-85D3-972BAFC04257}" dt="2021-03-10T18:25:36.549" v="292" actId="20577"/>
          <ac:spMkLst>
            <pc:docMk/>
            <pc:sldMk cId="0" sldId="270"/>
            <ac:spMk id="18433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3:12.724" v="59" actId="1038"/>
        <pc:sldMkLst>
          <pc:docMk/>
          <pc:sldMk cId="0" sldId="271"/>
        </pc:sldMkLst>
        <pc:spChg chg="mod">
          <ac:chgData name="Juan Pedro steibel" userId="08d14709d58c96e1" providerId="LiveId" clId="{92D7B771-7008-445F-85D3-972BAFC04257}" dt="2021-03-09T22:03:12.724" v="59" actId="1038"/>
          <ac:spMkLst>
            <pc:docMk/>
            <pc:sldMk cId="0" sldId="271"/>
            <ac:spMk id="35856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3:38.623" v="100" actId="20577"/>
        <pc:sldMkLst>
          <pc:docMk/>
          <pc:sldMk cId="0" sldId="272"/>
        </pc:sldMkLst>
        <pc:spChg chg="mod">
          <ac:chgData name="Juan Pedro steibel" userId="08d14709d58c96e1" providerId="LiveId" clId="{92D7B771-7008-445F-85D3-972BAFC04257}" dt="2021-03-09T22:03:38.623" v="100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Juan Pedro steibel" userId="08d14709d58c96e1" providerId="LiveId" clId="{92D7B771-7008-445F-85D3-972BAFC04257}" dt="2021-03-09T22:03:24.603" v="62" actId="404"/>
          <ac:spMkLst>
            <pc:docMk/>
            <pc:sldMk cId="0" sldId="272"/>
            <ac:spMk id="20481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5:37.236" v="156" actId="20577"/>
        <pc:sldMkLst>
          <pc:docMk/>
          <pc:sldMk cId="0" sldId="273"/>
        </pc:sldMkLst>
        <pc:spChg chg="mod">
          <ac:chgData name="Juan Pedro steibel" userId="08d14709d58c96e1" providerId="LiveId" clId="{92D7B771-7008-445F-85D3-972BAFC04257}" dt="2021-03-09T22:05:37.236" v="156" actId="20577"/>
          <ac:spMkLst>
            <pc:docMk/>
            <pc:sldMk cId="0" sldId="273"/>
            <ac:spMk id="2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10T18:31:23.368" v="318" actId="47"/>
        <pc:sldMkLst>
          <pc:docMk/>
          <pc:sldMk cId="0" sldId="275"/>
        </pc:sldMkLst>
      </pc:sldChg>
      <pc:sldChg chg="mod modShow">
        <pc:chgData name="Juan Pedro steibel" userId="08d14709d58c96e1" providerId="LiveId" clId="{92D7B771-7008-445F-85D3-972BAFC04257}" dt="2021-03-09T22:07:08.903" v="159" actId="729"/>
        <pc:sldMkLst>
          <pc:docMk/>
          <pc:sldMk cId="0" sldId="279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1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2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3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4"/>
        </pc:sldMkLst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285"/>
        </pc:sldMkLst>
      </pc:sldChg>
      <pc:sldChg chg="modSp mod">
        <pc:chgData name="Juan Pedro steibel" userId="08d14709d58c96e1" providerId="LiveId" clId="{92D7B771-7008-445F-85D3-972BAFC04257}" dt="2021-03-09T22:04:11.452" v="146" actId="404"/>
        <pc:sldMkLst>
          <pc:docMk/>
          <pc:sldMk cId="0" sldId="322"/>
        </pc:sldMkLst>
        <pc:spChg chg="mod">
          <ac:chgData name="Juan Pedro steibel" userId="08d14709d58c96e1" providerId="LiveId" clId="{92D7B771-7008-445F-85D3-972BAFC04257}" dt="2021-03-09T22:04:11.452" v="146" actId="404"/>
          <ac:spMkLst>
            <pc:docMk/>
            <pc:sldMk cId="0" sldId="322"/>
            <ac:spMk id="20481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09T22:04:43.727" v="150" actId="20577"/>
        <pc:sldMkLst>
          <pc:docMk/>
          <pc:sldMk cId="0" sldId="323"/>
        </pc:sldMkLst>
        <pc:spChg chg="mod">
          <ac:chgData name="Juan Pedro steibel" userId="08d14709d58c96e1" providerId="LiveId" clId="{92D7B771-7008-445F-85D3-972BAFC04257}" dt="2021-03-09T22:04:23.715" v="147" actId="33524"/>
          <ac:spMkLst>
            <pc:docMk/>
            <pc:sldMk cId="0" sldId="323"/>
            <ac:spMk id="2" creationId="{00000000-0000-0000-0000-000000000000}"/>
          </ac:spMkLst>
        </pc:spChg>
        <pc:spChg chg="mod">
          <ac:chgData name="Juan Pedro steibel" userId="08d14709d58c96e1" providerId="LiveId" clId="{92D7B771-7008-445F-85D3-972BAFC04257}" dt="2021-03-09T22:04:43.727" v="150" actId="20577"/>
          <ac:spMkLst>
            <pc:docMk/>
            <pc:sldMk cId="0" sldId="323"/>
            <ac:spMk id="7" creationId="{00000000-0000-0000-0000-000000000000}"/>
          </ac:spMkLst>
        </pc:spChg>
        <pc:graphicFrameChg chg="mod">
          <ac:chgData name="Juan Pedro steibel" userId="08d14709d58c96e1" providerId="LiveId" clId="{92D7B771-7008-445F-85D3-972BAFC04257}" dt="2021-03-09T22:04:38.692" v="148" actId="1076"/>
          <ac:graphicFrameMkLst>
            <pc:docMk/>
            <pc:sldMk cId="0" sldId="323"/>
            <ac:graphicFrameMk id="41989" creationId="{00000000-0000-0000-0000-000000000000}"/>
          </ac:graphicFrameMkLst>
        </pc:graphicFrameChg>
      </pc:sldChg>
      <pc:sldChg chg="modSp mod">
        <pc:chgData name="Juan Pedro steibel" userId="08d14709d58c96e1" providerId="LiveId" clId="{92D7B771-7008-445F-85D3-972BAFC04257}" dt="2021-03-09T22:05:07.379" v="152" actId="14100"/>
        <pc:sldMkLst>
          <pc:docMk/>
          <pc:sldMk cId="0" sldId="324"/>
        </pc:sldMkLst>
        <pc:spChg chg="mod">
          <ac:chgData name="Juan Pedro steibel" userId="08d14709d58c96e1" providerId="LiveId" clId="{92D7B771-7008-445F-85D3-972BAFC04257}" dt="2021-03-09T22:05:07.379" v="152" actId="14100"/>
          <ac:spMkLst>
            <pc:docMk/>
            <pc:sldMk cId="0" sldId="324"/>
            <ac:spMk id="2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10T01:15:42.282" v="266" actId="47"/>
        <pc:sldMkLst>
          <pc:docMk/>
          <pc:sldMk cId="0" sldId="325"/>
        </pc:sldMkLst>
      </pc:sldChg>
      <pc:sldChg chg="addSp delSp modSp mod">
        <pc:chgData name="Juan Pedro steibel" userId="08d14709d58c96e1" providerId="LiveId" clId="{92D7B771-7008-445F-85D3-972BAFC04257}" dt="2021-03-10T18:30:58.383" v="317" actId="1076"/>
        <pc:sldMkLst>
          <pc:docMk/>
          <pc:sldMk cId="0" sldId="327"/>
        </pc:sldMkLst>
        <pc:spChg chg="mod">
          <ac:chgData name="Juan Pedro steibel" userId="08d14709d58c96e1" providerId="LiveId" clId="{92D7B771-7008-445F-85D3-972BAFC04257}" dt="2021-03-10T18:30:54.041" v="315" actId="1076"/>
          <ac:spMkLst>
            <pc:docMk/>
            <pc:sldMk cId="0" sldId="327"/>
            <ac:spMk id="54274" creationId="{00000000-0000-0000-0000-000000000000}"/>
          </ac:spMkLst>
        </pc:spChg>
        <pc:graphicFrameChg chg="add del mod">
          <ac:chgData name="Juan Pedro steibel" userId="08d14709d58c96e1" providerId="LiveId" clId="{92D7B771-7008-445F-85D3-972BAFC04257}" dt="2021-03-10T18:30:25.397" v="309" actId="1076"/>
          <ac:graphicFrameMkLst>
            <pc:docMk/>
            <pc:sldMk cId="0" sldId="327"/>
            <ac:graphicFrameMk id="54275" creationId="{00000000-0000-0000-0000-000000000000}"/>
          </ac:graphicFrameMkLst>
        </pc:graphicFrameChg>
        <pc:graphicFrameChg chg="add del mod">
          <ac:chgData name="Juan Pedro steibel" userId="08d14709d58c96e1" providerId="LiveId" clId="{92D7B771-7008-445F-85D3-972BAFC04257}" dt="2021-03-10T18:30:32.892" v="312" actId="478"/>
          <ac:graphicFrameMkLst>
            <pc:docMk/>
            <pc:sldMk cId="0" sldId="327"/>
            <ac:graphicFrameMk id="54276" creationId="{00000000-0000-0000-0000-000000000000}"/>
          </ac:graphicFrameMkLst>
        </pc:graphicFrameChg>
        <pc:picChg chg="del mod">
          <ac:chgData name="Juan Pedro steibel" userId="08d14709d58c96e1" providerId="LiveId" clId="{92D7B771-7008-445F-85D3-972BAFC04257}" dt="2021-03-10T18:30:26.079" v="310"/>
          <ac:picMkLst>
            <pc:docMk/>
            <pc:sldMk cId="0" sldId="327"/>
            <ac:picMk id="2" creationId="{7EB6A457-9F26-4132-AA0D-B80BD34580B5}"/>
          </ac:picMkLst>
        </pc:picChg>
        <pc:picChg chg="del mod modCrop">
          <ac:chgData name="Juan Pedro steibel" userId="08d14709d58c96e1" providerId="LiveId" clId="{92D7B771-7008-445F-85D3-972BAFC04257}" dt="2021-03-10T18:30:24.175" v="307"/>
          <ac:picMkLst>
            <pc:docMk/>
            <pc:sldMk cId="0" sldId="327"/>
            <ac:picMk id="3" creationId="{1D1EA167-B4E2-4743-992C-1A4CF3F518F2}"/>
          </ac:picMkLst>
        </pc:picChg>
        <pc:picChg chg="mod modCrop">
          <ac:chgData name="Juan Pedro steibel" userId="08d14709d58c96e1" providerId="LiveId" clId="{92D7B771-7008-445F-85D3-972BAFC04257}" dt="2021-03-10T18:30:58.383" v="317" actId="1076"/>
          <ac:picMkLst>
            <pc:docMk/>
            <pc:sldMk cId="0" sldId="327"/>
            <ac:picMk id="4" creationId="{C12FD75D-F3E0-410D-90AC-3BE59624E780}"/>
          </ac:picMkLst>
        </pc:picChg>
      </pc:sldChg>
      <pc:sldChg chg="addSp delSp modSp mod">
        <pc:chgData name="Juan Pedro steibel" userId="08d14709d58c96e1" providerId="LiveId" clId="{92D7B771-7008-445F-85D3-972BAFC04257}" dt="2021-03-10T18:33:33.463" v="341" actId="1076"/>
        <pc:sldMkLst>
          <pc:docMk/>
          <pc:sldMk cId="0" sldId="328"/>
        </pc:sldMkLst>
        <pc:spChg chg="mod">
          <ac:chgData name="Juan Pedro steibel" userId="08d14709d58c96e1" providerId="LiveId" clId="{92D7B771-7008-445F-85D3-972BAFC04257}" dt="2021-03-10T18:31:52.289" v="319" actId="6549"/>
          <ac:spMkLst>
            <pc:docMk/>
            <pc:sldMk cId="0" sldId="328"/>
            <ac:spMk id="58370" creationId="{00000000-0000-0000-0000-000000000000}"/>
          </ac:spMkLst>
        </pc:spChg>
        <pc:spChg chg="mod">
          <ac:chgData name="Juan Pedro steibel" userId="08d14709d58c96e1" providerId="LiveId" clId="{92D7B771-7008-445F-85D3-972BAFC04257}" dt="2021-03-10T18:33:33.463" v="341" actId="1076"/>
          <ac:spMkLst>
            <pc:docMk/>
            <pc:sldMk cId="0" sldId="328"/>
            <ac:spMk id="58374" creationId="{00000000-0000-0000-0000-000000000000}"/>
          </ac:spMkLst>
        </pc:spChg>
        <pc:graphicFrameChg chg="add del mod">
          <ac:chgData name="Juan Pedro steibel" userId="08d14709d58c96e1" providerId="LiveId" clId="{92D7B771-7008-445F-85D3-972BAFC04257}" dt="2021-03-10T18:32:45.566" v="332" actId="21"/>
          <ac:graphicFrameMkLst>
            <pc:docMk/>
            <pc:sldMk cId="0" sldId="328"/>
            <ac:graphicFrameMk id="8" creationId="{E8FBBA2F-1E49-4C1C-A482-15497092A970}"/>
          </ac:graphicFrameMkLst>
        </pc:graphicFrameChg>
        <pc:graphicFrameChg chg="del mod">
          <ac:chgData name="Juan Pedro steibel" userId="08d14709d58c96e1" providerId="LiveId" clId="{92D7B771-7008-445F-85D3-972BAFC04257}" dt="2021-03-10T18:32:03.514" v="322" actId="21"/>
          <ac:graphicFrameMkLst>
            <pc:docMk/>
            <pc:sldMk cId="0" sldId="328"/>
            <ac:graphicFrameMk id="58372" creationId="{00000000-0000-0000-0000-000000000000}"/>
          </ac:graphicFrameMkLst>
        </pc:graphicFrameChg>
        <pc:graphicFrameChg chg="del mod">
          <ac:chgData name="Juan Pedro steibel" userId="08d14709d58c96e1" providerId="LiveId" clId="{92D7B771-7008-445F-85D3-972BAFC04257}" dt="2021-03-10T18:33:13.100" v="336" actId="21"/>
          <ac:graphicFrameMkLst>
            <pc:docMk/>
            <pc:sldMk cId="0" sldId="328"/>
            <ac:graphicFrameMk id="58373" creationId="{00000000-0000-0000-0000-000000000000}"/>
          </ac:graphicFrameMkLst>
        </pc:graphicFrameChg>
        <pc:picChg chg="mod modCrop">
          <ac:chgData name="Juan Pedro steibel" userId="08d14709d58c96e1" providerId="LiveId" clId="{92D7B771-7008-445F-85D3-972BAFC04257}" dt="2021-03-10T18:33:03.971" v="335" actId="1076"/>
          <ac:picMkLst>
            <pc:docMk/>
            <pc:sldMk cId="0" sldId="328"/>
            <ac:picMk id="6" creationId="{8E350A99-C1DB-4E2F-8144-57FD10E5B6C8}"/>
          </ac:picMkLst>
        </pc:picChg>
        <pc:picChg chg="mod modCrop">
          <ac:chgData name="Juan Pedro steibel" userId="08d14709d58c96e1" providerId="LiveId" clId="{92D7B771-7008-445F-85D3-972BAFC04257}" dt="2021-03-10T18:33:31.446" v="340" actId="1076"/>
          <ac:picMkLst>
            <pc:docMk/>
            <pc:sldMk cId="0" sldId="328"/>
            <ac:picMk id="7" creationId="{D25DA19B-90F3-4091-9F48-BF265258B445}"/>
          </ac:picMkLst>
        </pc:picChg>
        <pc:cxnChg chg="add">
          <ac:chgData name="Juan Pedro steibel" userId="08d14709d58c96e1" providerId="LiveId" clId="{92D7B771-7008-445F-85D3-972BAFC04257}" dt="2021-03-10T18:32:35.989" v="328" actId="11529"/>
          <ac:cxnSpMkLst>
            <pc:docMk/>
            <pc:sldMk cId="0" sldId="328"/>
            <ac:cxnSpMk id="3" creationId="{2E714CEB-D840-4C46-9AD4-A585C438C90C}"/>
          </ac:cxnSpMkLst>
        </pc:cxnChg>
        <pc:cxnChg chg="add mod">
          <ac:chgData name="Juan Pedro steibel" userId="08d14709d58c96e1" providerId="LiveId" clId="{92D7B771-7008-445F-85D3-972BAFC04257}" dt="2021-03-10T18:32:44.316" v="331" actId="14100"/>
          <ac:cxnSpMkLst>
            <pc:docMk/>
            <pc:sldMk cId="0" sldId="328"/>
            <ac:cxnSpMk id="11" creationId="{43B95E61-35E2-4A01-98CB-2B4F92FDD550}"/>
          </ac:cxnSpMkLst>
        </pc:cxnChg>
      </pc:sldChg>
      <pc:sldChg chg="del mod modShow">
        <pc:chgData name="Juan Pedro steibel" userId="08d14709d58c96e1" providerId="LiveId" clId="{92D7B771-7008-445F-85D3-972BAFC04257}" dt="2021-03-10T01:16:15.972" v="267" actId="47"/>
        <pc:sldMkLst>
          <pc:docMk/>
          <pc:sldMk cId="0" sldId="329"/>
        </pc:sldMkLst>
      </pc:sldChg>
      <pc:sldChg chg="modSp mod">
        <pc:chgData name="Juan Pedro steibel" userId="08d14709d58c96e1" providerId="LiveId" clId="{92D7B771-7008-445F-85D3-972BAFC04257}" dt="2021-03-09T22:07:48.630" v="259" actId="20577"/>
        <pc:sldMkLst>
          <pc:docMk/>
          <pc:sldMk cId="3078244382" sldId="330"/>
        </pc:sldMkLst>
        <pc:spChg chg="mod">
          <ac:chgData name="Juan Pedro steibel" userId="08d14709d58c96e1" providerId="LiveId" clId="{92D7B771-7008-445F-85D3-972BAFC04257}" dt="2021-03-09T22:07:48.630" v="259" actId="20577"/>
          <ac:spMkLst>
            <pc:docMk/>
            <pc:sldMk cId="3078244382" sldId="330"/>
            <ac:spMk id="3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09T22:08:22.992" v="260" actId="47"/>
        <pc:sldMkLst>
          <pc:docMk/>
          <pc:sldMk cId="625438077" sldId="338"/>
        </pc:sldMkLst>
      </pc:sldChg>
      <pc:sldChg chg="del">
        <pc:chgData name="Juan Pedro steibel" userId="08d14709d58c96e1" providerId="LiveId" clId="{92D7B771-7008-445F-85D3-972BAFC04257}" dt="2021-03-09T22:08:26.617" v="261" actId="47"/>
        <pc:sldMkLst>
          <pc:docMk/>
          <pc:sldMk cId="898526789" sldId="339"/>
        </pc:sldMkLst>
      </pc:sldChg>
      <pc:sldChg chg="del">
        <pc:chgData name="Juan Pedro steibel" userId="08d14709d58c96e1" providerId="LiveId" clId="{92D7B771-7008-445F-85D3-972BAFC04257}" dt="2021-03-09T22:08:27.974" v="262" actId="47"/>
        <pc:sldMkLst>
          <pc:docMk/>
          <pc:sldMk cId="4269188062" sldId="340"/>
        </pc:sldMkLst>
      </pc:sldChg>
      <pc:sldChg chg="del">
        <pc:chgData name="Juan Pedro steibel" userId="08d14709d58c96e1" providerId="LiveId" clId="{92D7B771-7008-445F-85D3-972BAFC04257}" dt="2021-03-09T22:08:28.853" v="263" actId="47"/>
        <pc:sldMkLst>
          <pc:docMk/>
          <pc:sldMk cId="4000791117" sldId="341"/>
        </pc:sldMkLst>
      </pc:sldChg>
      <pc:sldChg chg="addCm">
        <pc:chgData name="Juan Pedro steibel" userId="08d14709d58c96e1" providerId="LiveId" clId="{92D7B771-7008-445F-85D3-972BAFC04257}" dt="2021-03-10T18:35:24.396" v="406" actId="1589"/>
        <pc:sldMkLst>
          <pc:docMk/>
          <pc:sldMk cId="3399937407" sldId="342"/>
        </pc:sldMkLst>
      </pc:sldChg>
      <pc:sldChg chg="del">
        <pc:chgData name="Juan Pedro steibel" userId="08d14709d58c96e1" providerId="LiveId" clId="{92D7B771-7008-445F-85D3-972BAFC04257}" dt="2021-03-09T22:08:39.159" v="264" actId="47"/>
        <pc:sldMkLst>
          <pc:docMk/>
          <pc:sldMk cId="3068321178" sldId="343"/>
        </pc:sldMkLst>
      </pc:sldChg>
      <pc:sldChg chg="modSp mod">
        <pc:chgData name="Juan Pedro steibel" userId="08d14709d58c96e1" providerId="LiveId" clId="{92D7B771-7008-445F-85D3-972BAFC04257}" dt="2021-03-10T18:34:43.287" v="402" actId="20577"/>
        <pc:sldMkLst>
          <pc:docMk/>
          <pc:sldMk cId="3537187711" sldId="344"/>
        </pc:sldMkLst>
        <pc:spChg chg="mod">
          <ac:chgData name="Juan Pedro steibel" userId="08d14709d58c96e1" providerId="LiveId" clId="{92D7B771-7008-445F-85D3-972BAFC04257}" dt="2021-03-10T18:34:43.287" v="402" actId="20577"/>
          <ac:spMkLst>
            <pc:docMk/>
            <pc:sldMk cId="3537187711" sldId="344"/>
            <ac:spMk id="3" creationId="{00000000-0000-0000-0000-000000000000}"/>
          </ac:spMkLst>
        </pc:spChg>
      </pc:sldChg>
      <pc:sldChg chg="modSp mod">
        <pc:chgData name="Juan Pedro steibel" userId="08d14709d58c96e1" providerId="LiveId" clId="{92D7B771-7008-445F-85D3-972BAFC04257}" dt="2021-03-10T18:35:10.684" v="405" actId="1076"/>
        <pc:sldMkLst>
          <pc:docMk/>
          <pc:sldMk cId="887670055" sldId="345"/>
        </pc:sldMkLst>
        <pc:spChg chg="mod">
          <ac:chgData name="Juan Pedro steibel" userId="08d14709d58c96e1" providerId="LiveId" clId="{92D7B771-7008-445F-85D3-972BAFC04257}" dt="2021-03-10T18:35:10.684" v="405" actId="1076"/>
          <ac:spMkLst>
            <pc:docMk/>
            <pc:sldMk cId="887670055" sldId="345"/>
            <ac:spMk id="9" creationId="{00000000-0000-0000-0000-000000000000}"/>
          </ac:spMkLst>
        </pc:spChg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3032457189" sldId="348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1295006058" sldId="349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1163064152" sldId="350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3507665108" sldId="351"/>
        </pc:sldMkLst>
      </pc:sldChg>
      <pc:sldChg chg="del">
        <pc:chgData name="Juan Pedro steibel" userId="08d14709d58c96e1" providerId="LiveId" clId="{92D7B771-7008-445F-85D3-972BAFC04257}" dt="2021-03-09T22:05:48.911" v="157" actId="47"/>
        <pc:sldMkLst>
          <pc:docMk/>
          <pc:sldMk cId="2250663707" sldId="352"/>
        </pc:sldMkLst>
      </pc:sldChg>
      <pc:sldChg chg="del">
        <pc:chgData name="Juan Pedro steibel" userId="08d14709d58c96e1" providerId="LiveId" clId="{92D7B771-7008-445F-85D3-972BAFC04257}" dt="2021-03-09T22:05:51.751" v="158" actId="47"/>
        <pc:sldMkLst>
          <pc:docMk/>
          <pc:sldMk cId="1095966243" sldId="35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0T13:35:24.306" idx="1">
    <p:pos x="2679" y="2799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548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52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8DCD5-F757-BC44-A72E-D74562D2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E191-C84B-9546-897B-ACADB520C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39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394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78D29-FD5D-6E48-BE81-277FE6498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4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BCC6A-4909-DC4D-BB8D-5164C4A29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E5CAD-8113-E840-B638-F3429ADA9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80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A7038-8912-E242-8B6D-3AA69414C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4B4B-62BD-E044-9D93-7CC55E314F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9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8603A-575D-0A4D-A730-7CDC45E7B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AD6C0-8C27-3149-A9F8-5FFCB0858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6091E-951B-5244-AA4C-AB5690670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2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F44D0-1B6F-FD4B-A19F-547C4A3E3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04A9C-0A10-0440-BC1F-FD8A1D0E2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38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6165F-599C-BD45-A5A4-9404CC131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98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05962-1BA3-5345-AAFC-696AA0CC7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7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C44E0-4FC4-D342-94DE-EC5C615F0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0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31336-C169-9448-B29C-096333ED6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DA001-DE09-FC4D-A0BE-5BC8193FD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69FAE-A4BE-7B4B-9985-906C8337C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FDDBE-2456-4646-995F-26D90B569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8ACA0-E1EF-2D48-B6D5-9C865DD86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2ACA9-3BE4-0C49-83A1-A41043609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9E623-DA03-3840-8453-31D855D66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D1D6D-8821-FA47-B0DB-B6F3CE22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228600" y="1600200"/>
            <a:ext cx="8686800" cy="4953000"/>
          </a:xfrm>
          <a:prstGeom prst="roundRect">
            <a:avLst>
              <a:gd name="adj" fmla="val 16667"/>
            </a:avLst>
          </a:prstGeom>
          <a:noFill/>
          <a:ln w="25560" cap="flat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81000" y="152400"/>
            <a:ext cx="8305800" cy="1219200"/>
          </a:xfrm>
          <a:prstGeom prst="roundRect">
            <a:avLst>
              <a:gd name="adj" fmla="val 16667"/>
            </a:avLst>
          </a:prstGeom>
          <a:noFill/>
          <a:ln w="25560" cap="flat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934200" y="6400800"/>
            <a:ext cx="2132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29F4388-AD0A-CC40-B128-82DFD44C3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858F9338-675B-B24D-9A6C-A22AE3958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4.e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812925"/>
            <a:ext cx="7772400" cy="21050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Quick review of linear  Gaussian models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Prediction of the mean</a:t>
            </a:r>
          </a:p>
        </p:txBody>
      </p:sp>
      <p:sp>
        <p:nvSpPr>
          <p:cNvPr id="54274" name="TextBox 4"/>
          <p:cNvSpPr txBox="1">
            <a:spLocks noChangeArrowheads="1"/>
          </p:cNvSpPr>
          <p:nvPr/>
        </p:nvSpPr>
        <p:spPr bwMode="auto">
          <a:xfrm>
            <a:off x="595312" y="2005013"/>
            <a:ext cx="81819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From an MCMC Chain, the predicted means are very simple to obtain using a linear transformation: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Here the (m x p) Matrix </a:t>
            </a:r>
            <a:r>
              <a:rPr lang="en-US" sz="24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Z</a:t>
            </a:r>
            <a:r>
              <a:rPr lang="en-US" sz="2400" dirty="0">
                <a:solidFill>
                  <a:srgbClr val="000000"/>
                </a:solidFill>
              </a:rPr>
              <a:t> contains the points at which the mean will be evaluated and the linear transformation is applied to each draw of </a:t>
            </a:r>
            <a:r>
              <a:rPr lang="en-US" sz="2400" b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b</a:t>
            </a:r>
            <a:r>
              <a:rPr lang="en-US" sz="2400" dirty="0">
                <a:solidFill>
                  <a:srgbClr val="000000"/>
                </a:solidFill>
              </a:rPr>
              <a:t> in the Gibbs sampler chain. Then the mean is computed. Notice </a:t>
            </a:r>
            <a:r>
              <a:rPr lang="en-US" sz="2400" b="1" i="1" dirty="0">
                <a:solidFill>
                  <a:srgbClr val="000000"/>
                </a:solidFill>
                <a:latin typeface="Times" charset="0"/>
                <a:cs typeface="Times" charset="0"/>
              </a:rPr>
              <a:t>Z</a:t>
            </a:r>
            <a:r>
              <a:rPr lang="en-US" sz="2400" dirty="0">
                <a:solidFill>
                  <a:srgbClr val="000000"/>
                </a:solidFill>
              </a:rPr>
              <a:t> will have </a:t>
            </a:r>
            <a:r>
              <a:rPr lang="en-US" sz="2400" i="1" dirty="0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rows corresponding to </a:t>
            </a:r>
            <a:r>
              <a:rPr lang="en-US" sz="2400" i="1" dirty="0">
                <a:solidFill>
                  <a:srgbClr val="000000"/>
                </a:solidFill>
              </a:rPr>
              <a:t>m</a:t>
            </a:r>
            <a:r>
              <a:rPr lang="en-US" sz="2400" dirty="0">
                <a:solidFill>
                  <a:srgbClr val="000000"/>
                </a:solidFill>
              </a:rPr>
              <a:t> points  at which the mean will be estimated. The values are sampled from:</a:t>
            </a:r>
          </a:p>
        </p:txBody>
      </p:sp>
      <p:graphicFrame>
        <p:nvGraphicFramePr>
          <p:cNvPr id="542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82940"/>
              </p:ext>
            </p:extLst>
          </p:nvPr>
        </p:nvGraphicFramePr>
        <p:xfrm>
          <a:off x="3443288" y="2890838"/>
          <a:ext cx="1874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400" imgH="203200" progId="Equation.3">
                  <p:embed/>
                </p:oleObj>
              </mc:Choice>
              <mc:Fallback>
                <p:oleObj name="Equation" r:id="rId3" imgW="660400" imgH="203200" progId="Equation.3">
                  <p:embed/>
                  <p:pic>
                    <p:nvPicPr>
                      <p:cNvPr id="542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890838"/>
                        <a:ext cx="18748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2FD75D-F3E0-410D-90AC-3BE59624E7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86"/>
          <a:stretch/>
        </p:blipFill>
        <p:spPr>
          <a:xfrm>
            <a:off x="6172200" y="5486400"/>
            <a:ext cx="1999456" cy="685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Prediction of future observations</a:t>
            </a:r>
          </a:p>
        </p:txBody>
      </p:sp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1819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If instead of the mean, we want to predict new observations, we need to sample the residual as well: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2641600" y="2590800"/>
          <a:ext cx="31734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41300" progId="Equation.3">
                  <p:embed/>
                </p:oleObj>
              </mc:Choice>
              <mc:Fallback>
                <p:oleObj name="Equation" r:id="rId3" imgW="1117600" imgH="2413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590800"/>
                        <a:ext cx="317341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457199" y="4873230"/>
            <a:ext cx="8181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Based on samples of the transformed values, means and credibility intervals for future observations can be produced. We will come back to this with </a:t>
            </a:r>
            <a:r>
              <a:rPr lang="en-US" sz="2400" b="1" u="sng" dirty="0">
                <a:solidFill>
                  <a:srgbClr val="000000"/>
                </a:solidFill>
              </a:rPr>
              <a:t>model checking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714CEB-D840-4C46-9AD4-A585C438C90C}"/>
              </a:ext>
            </a:extLst>
          </p:cNvPr>
          <p:cNvCxnSpPr/>
          <p:nvPr/>
        </p:nvCxnSpPr>
        <p:spPr bwMode="auto">
          <a:xfrm flipV="1">
            <a:off x="3962400" y="3124200"/>
            <a:ext cx="838200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B95E61-35E2-4A01-98CB-2B4F92FDD55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15000" y="3124200"/>
            <a:ext cx="914400" cy="52983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350A99-C1DB-4E2F-8144-57FD10E5B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621"/>
          <a:stretch/>
        </p:blipFill>
        <p:spPr>
          <a:xfrm>
            <a:off x="6019800" y="3723289"/>
            <a:ext cx="1790352" cy="6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DA19B-90F3-4091-9F48-BF265258B44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538"/>
          <a:stretch/>
        </p:blipFill>
        <p:spPr>
          <a:xfrm>
            <a:off x="2453025" y="3665203"/>
            <a:ext cx="2095162" cy="6857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Testing hypothesis</a:t>
            </a:r>
          </a:p>
        </p:txBody>
      </p:sp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18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Let’s assume a simple linear regression model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559128"/>
              </p:ext>
            </p:extLst>
          </p:nvPr>
        </p:nvGraphicFramePr>
        <p:xfrm>
          <a:off x="1447800" y="2286000"/>
          <a:ext cx="5300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304800" progId="Equation.3">
                  <p:embed/>
                </p:oleObj>
              </mc:Choice>
              <mc:Fallback>
                <p:oleObj name="Equation" r:id="rId3" imgW="1866900" imgH="3048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86000"/>
                        <a:ext cx="53006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381000" y="4262735"/>
            <a:ext cx="818197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How do we test the hypothesis: </a:t>
            </a:r>
            <a:r>
              <a:rPr lang="en-US" sz="2400" i="1">
                <a:solidFill>
                  <a:srgbClr val="000000"/>
                </a:solidFill>
              </a:rPr>
              <a:t>H</a:t>
            </a:r>
            <a:r>
              <a:rPr lang="en-US" sz="2400" i="1" baseline="-25000">
                <a:solidFill>
                  <a:srgbClr val="000000"/>
                </a:solidFill>
              </a:rPr>
              <a:t>0</a:t>
            </a:r>
            <a:r>
              <a:rPr lang="en-US" sz="2400" i="1">
                <a:solidFill>
                  <a:srgbClr val="000000"/>
                </a:solidFill>
              </a:rPr>
              <a:t>: 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US" sz="2400" i="1">
                <a:solidFill>
                  <a:srgbClr val="000000"/>
                </a:solidFill>
              </a:rPr>
              <a:t>=0</a:t>
            </a:r>
            <a:r>
              <a:rPr lang="en-US" sz="2400">
                <a:solidFill>
                  <a:srgbClr val="000000"/>
                </a:solidFill>
              </a:rPr>
              <a:t>?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 b="1" u="sng">
                <a:solidFill>
                  <a:srgbClr val="000000"/>
                </a:solidFill>
              </a:rPr>
              <a:t>formal</a:t>
            </a:r>
            <a:r>
              <a:rPr lang="en-US" sz="2400">
                <a:solidFill>
                  <a:srgbClr val="000000"/>
                </a:solidFill>
              </a:rPr>
              <a:t> way is to compare the model to a reduced model using a </a:t>
            </a:r>
            <a:r>
              <a:rPr lang="en-US" sz="2400" b="1" u="sng">
                <a:solidFill>
                  <a:srgbClr val="000000"/>
                </a:solidFill>
              </a:rPr>
              <a:t>Bayes Factor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03767"/>
              </p:ext>
            </p:extLst>
          </p:nvPr>
        </p:nvGraphicFramePr>
        <p:xfrm>
          <a:off x="457200" y="3331070"/>
          <a:ext cx="2070100" cy="5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54000" progId="Equation.3">
                  <p:embed/>
                </p:oleObj>
              </mc:Choice>
              <mc:Fallback>
                <p:oleObj name="Equation" r:id="rId5" imgW="889000" imgH="2540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31070"/>
                        <a:ext cx="2070100" cy="5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578501"/>
              </p:ext>
            </p:extLst>
          </p:nvPr>
        </p:nvGraphicFramePr>
        <p:xfrm>
          <a:off x="2667000" y="3276600"/>
          <a:ext cx="210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300" imgH="254000" progId="Equation.3">
                  <p:embed/>
                </p:oleObj>
              </mc:Choice>
              <mc:Fallback>
                <p:oleObj name="Equation" r:id="rId7" imgW="876300" imgH="254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210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89129"/>
              </p:ext>
            </p:extLst>
          </p:nvPr>
        </p:nvGraphicFramePr>
        <p:xfrm>
          <a:off x="4953000" y="3276600"/>
          <a:ext cx="3721100" cy="5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241300" progId="Equation.3">
                  <p:embed/>
                </p:oleObj>
              </mc:Choice>
              <mc:Fallback>
                <p:oleObj name="Equation" r:id="rId9" imgW="15240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76600"/>
                        <a:ext cx="3721100" cy="58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508400"/>
              </p:ext>
            </p:extLst>
          </p:nvPr>
        </p:nvGraphicFramePr>
        <p:xfrm>
          <a:off x="1885950" y="5486400"/>
          <a:ext cx="43624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700" imgH="304800" progId="Equation.3">
                  <p:embed/>
                </p:oleObj>
              </mc:Choice>
              <mc:Fallback>
                <p:oleObj name="Equation" r:id="rId11" imgW="1536700" imgH="30480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486400"/>
                        <a:ext cx="43624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48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Testing hypothesis</a:t>
            </a:r>
          </a:p>
        </p:txBody>
      </p:sp>
      <p:sp>
        <p:nvSpPr>
          <p:cNvPr id="58370" name="TextBox 4"/>
          <p:cNvSpPr txBox="1">
            <a:spLocks noChangeArrowheads="1"/>
          </p:cNvSpPr>
          <p:nvPr/>
        </p:nvSpPr>
        <p:spPr bwMode="auto">
          <a:xfrm>
            <a:off x="457200" y="1905000"/>
            <a:ext cx="818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Full model: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51307"/>
              </p:ext>
            </p:extLst>
          </p:nvPr>
        </p:nvGraphicFramePr>
        <p:xfrm>
          <a:off x="2133600" y="1573213"/>
          <a:ext cx="5300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304800" progId="Equation.3">
                  <p:embed/>
                </p:oleObj>
              </mc:Choice>
              <mc:Fallback>
                <p:oleObj name="Equation" r:id="rId3" imgW="1866900" imgH="3048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73213"/>
                        <a:ext cx="53006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09665"/>
              </p:ext>
            </p:extLst>
          </p:nvPr>
        </p:nvGraphicFramePr>
        <p:xfrm>
          <a:off x="457200" y="2492870"/>
          <a:ext cx="2070100" cy="5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54000" progId="Equation.3">
                  <p:embed/>
                </p:oleObj>
              </mc:Choice>
              <mc:Fallback>
                <p:oleObj name="Equation" r:id="rId5" imgW="889000" imgH="2540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92870"/>
                        <a:ext cx="2070100" cy="5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424214"/>
              </p:ext>
            </p:extLst>
          </p:nvPr>
        </p:nvGraphicFramePr>
        <p:xfrm>
          <a:off x="2667000" y="2438400"/>
          <a:ext cx="210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300" imgH="254000" progId="Equation.3">
                  <p:embed/>
                </p:oleObj>
              </mc:Choice>
              <mc:Fallback>
                <p:oleObj name="Equation" r:id="rId7" imgW="876300" imgH="254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210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02573"/>
              </p:ext>
            </p:extLst>
          </p:nvPr>
        </p:nvGraphicFramePr>
        <p:xfrm>
          <a:off x="4953000" y="2438400"/>
          <a:ext cx="3721100" cy="5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241300" progId="Equation.3">
                  <p:embed/>
                </p:oleObj>
              </mc:Choice>
              <mc:Fallback>
                <p:oleObj name="Equation" r:id="rId9" imgW="15240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721100" cy="58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101818"/>
              </p:ext>
            </p:extLst>
          </p:nvPr>
        </p:nvGraphicFramePr>
        <p:xfrm>
          <a:off x="2971800" y="2868612"/>
          <a:ext cx="43624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700" imgH="304800" progId="Equation.3">
                  <p:embed/>
                </p:oleObj>
              </mc:Choice>
              <mc:Fallback>
                <p:oleObj name="Equation" r:id="rId11" imgW="1536700" imgH="30480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68612"/>
                        <a:ext cx="43624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57200" y="3195935"/>
            <a:ext cx="8181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Reduced model:</a:t>
            </a:r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71107"/>
              </p:ext>
            </p:extLst>
          </p:nvPr>
        </p:nvGraphicFramePr>
        <p:xfrm>
          <a:off x="2270125" y="3810000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52500" imgH="254000" progId="Equation.3">
                  <p:embed/>
                </p:oleObj>
              </mc:Choice>
              <mc:Fallback>
                <p:oleObj name="Equation" r:id="rId13" imgW="952500" imgH="254000" progId="Equation.3">
                  <p:embed/>
                  <p:pic>
                    <p:nvPicPr>
                      <p:cNvPr id="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3810000"/>
                        <a:ext cx="228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213711"/>
              </p:ext>
            </p:extLst>
          </p:nvPr>
        </p:nvGraphicFramePr>
        <p:xfrm>
          <a:off x="4540250" y="3810000"/>
          <a:ext cx="39385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900" imgH="241300" progId="Equation.3">
                  <p:embed/>
                </p:oleObj>
              </mc:Choice>
              <mc:Fallback>
                <p:oleObj name="Equation" r:id="rId15" imgW="1612900" imgH="241300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810000"/>
                        <a:ext cx="393858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457200" y="4461808"/>
            <a:ext cx="8181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Notice we need to elicit separate priors. This may be tricky.</a:t>
            </a:r>
          </a:p>
          <a:p>
            <a:endParaRPr lang="en-US" sz="2400">
              <a:solidFill>
                <a:srgbClr val="000000"/>
              </a:solidFill>
            </a:endParaRPr>
          </a:p>
          <a:p>
            <a:r>
              <a:rPr lang="en-US" sz="2400">
                <a:solidFill>
                  <a:srgbClr val="000000"/>
                </a:solidFill>
              </a:rPr>
              <a:t>In fact, we will touch on Bayes Factor in subsequent classes. So I will not explain this today. But let’s see an alternative ways.</a:t>
            </a:r>
          </a:p>
        </p:txBody>
      </p:sp>
    </p:spTree>
    <p:extLst>
      <p:ext uri="{BB962C8B-B14F-4D97-AF65-F5344CB8AC3E}">
        <p14:creationId xmlns:p14="http://schemas.microsoft.com/office/powerpoint/2010/main" val="4154628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(instead of) Testing hypothesis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587693"/>
              </p:ext>
            </p:extLst>
          </p:nvPr>
        </p:nvGraphicFramePr>
        <p:xfrm>
          <a:off x="1447800" y="1752600"/>
          <a:ext cx="5300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304800" progId="Equation.3">
                  <p:embed/>
                </p:oleObj>
              </mc:Choice>
              <mc:Fallback>
                <p:oleObj name="Equation" r:id="rId3" imgW="1866900" imgH="304800" progId="Equation.3">
                  <p:embed/>
                  <p:pic>
                    <p:nvPicPr>
                      <p:cNvPr id="583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53006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381000" y="3505200"/>
            <a:ext cx="81819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What is we know that a slope 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US" sz="2400" i="1">
                <a:solidFill>
                  <a:srgbClr val="000000"/>
                </a:solidFill>
              </a:rPr>
              <a:t>&gt; c</a:t>
            </a:r>
            <a:r>
              <a:rPr lang="en-US" sz="2400">
                <a:solidFill>
                  <a:srgbClr val="000000"/>
                </a:solidFill>
              </a:rPr>
              <a:t> (where c is a known value) represents a critical point in our system?</a:t>
            </a:r>
          </a:p>
          <a:p>
            <a:r>
              <a:rPr lang="en-US" sz="2400">
                <a:solidFill>
                  <a:srgbClr val="000000"/>
                </a:solidFill>
              </a:rPr>
              <a:t>Instead of testing the hypothesis </a:t>
            </a:r>
            <a:r>
              <a:rPr lang="en-US" sz="2400" i="1">
                <a:solidFill>
                  <a:srgbClr val="000000"/>
                </a:solidFill>
              </a:rPr>
              <a:t>H</a:t>
            </a:r>
            <a:r>
              <a:rPr lang="en-US" sz="2400" i="1" baseline="-25000">
                <a:solidFill>
                  <a:srgbClr val="000000"/>
                </a:solidFill>
              </a:rPr>
              <a:t>0</a:t>
            </a:r>
            <a:r>
              <a:rPr lang="en-US" sz="2400" i="1">
                <a:solidFill>
                  <a:srgbClr val="000000"/>
                </a:solidFill>
              </a:rPr>
              <a:t>: 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US" sz="2400" i="1">
                <a:solidFill>
                  <a:srgbClr val="000000"/>
                </a:solidFill>
              </a:rPr>
              <a:t>≤0</a:t>
            </a:r>
            <a:r>
              <a:rPr lang="en-US" sz="2400">
                <a:solidFill>
                  <a:srgbClr val="000000"/>
                </a:solidFill>
              </a:rPr>
              <a:t>, we can directly estimate the probability: P(</a:t>
            </a:r>
            <a:r>
              <a:rPr lang="en-US" sz="2400" i="1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US" sz="2400" i="1">
                <a:solidFill>
                  <a:srgbClr val="000000"/>
                </a:solidFill>
              </a:rPr>
              <a:t>&gt; c</a:t>
            </a:r>
            <a:r>
              <a:rPr lang="en-US" sz="2400">
                <a:solidFill>
                  <a:srgbClr val="000000"/>
                </a:solidFill>
              </a:rPr>
              <a:t> )!!!</a:t>
            </a:r>
          </a:p>
          <a:p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624697"/>
              </p:ext>
            </p:extLst>
          </p:nvPr>
        </p:nvGraphicFramePr>
        <p:xfrm>
          <a:off x="457200" y="2797670"/>
          <a:ext cx="2070100" cy="59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9000" imgH="254000" progId="Equation.3">
                  <p:embed/>
                </p:oleObj>
              </mc:Choice>
              <mc:Fallback>
                <p:oleObj name="Equation" r:id="rId5" imgW="889000" imgH="2540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97670"/>
                        <a:ext cx="2070100" cy="59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518373"/>
              </p:ext>
            </p:extLst>
          </p:nvPr>
        </p:nvGraphicFramePr>
        <p:xfrm>
          <a:off x="2667000" y="2743200"/>
          <a:ext cx="210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300" imgH="254000" progId="Equation.3">
                  <p:embed/>
                </p:oleObj>
              </mc:Choice>
              <mc:Fallback>
                <p:oleObj name="Equation" r:id="rId7" imgW="876300" imgH="2540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210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05723"/>
              </p:ext>
            </p:extLst>
          </p:nvPr>
        </p:nvGraphicFramePr>
        <p:xfrm>
          <a:off x="4953000" y="2743200"/>
          <a:ext cx="3721100" cy="58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4000" imgH="241300" progId="Equation.3">
                  <p:embed/>
                </p:oleObj>
              </mc:Choice>
              <mc:Fallback>
                <p:oleObj name="Equation" r:id="rId9" imgW="1524000" imgH="24130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43200"/>
                        <a:ext cx="3721100" cy="589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260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175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Testing differences between levels of classificatory predictors</a:t>
            </a:r>
            <a:br>
              <a:rPr lang="en-US" altLang="en-US" sz="3200" dirty="0"/>
            </a:br>
            <a:r>
              <a:rPr lang="en-US" altLang="en-US" sz="1800" dirty="0"/>
              <a:t>Credit: Donald Bates (unpublished)</a:t>
            </a:r>
          </a:p>
        </p:txBody>
      </p:sp>
      <p:sp>
        <p:nvSpPr>
          <p:cNvPr id="12291" name="Content Placeholder 1"/>
          <p:cNvSpPr>
            <a:spLocks noGrp="1"/>
          </p:cNvSpPr>
          <p:nvPr>
            <p:ph idx="1"/>
          </p:nvPr>
        </p:nvSpPr>
        <p:spPr>
          <a:xfrm>
            <a:off x="304800" y="1873250"/>
            <a:ext cx="8229600" cy="1250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An alternative is to look at the distribution of the difference of two levels: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0200" y="2798797"/>
            <a:ext cx="5257800" cy="54143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cxnSp>
        <p:nvCxnSpPr>
          <p:cNvPr id="12293" name="Straight Connector 9"/>
          <p:cNvCxnSpPr>
            <a:cxnSpLocks noChangeShapeType="1"/>
          </p:cNvCxnSpPr>
          <p:nvPr/>
        </p:nvCxnSpPr>
        <p:spPr bwMode="auto">
          <a:xfrm>
            <a:off x="990600" y="4724400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4" name="Straight Connector 11"/>
          <p:cNvCxnSpPr>
            <a:cxnSpLocks noChangeShapeType="1"/>
          </p:cNvCxnSpPr>
          <p:nvPr/>
        </p:nvCxnSpPr>
        <p:spPr bwMode="auto">
          <a:xfrm flipH="1" flipV="1">
            <a:off x="3043238" y="3654425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5" name="Freeform 12"/>
          <p:cNvSpPr>
            <a:spLocks/>
          </p:cNvSpPr>
          <p:nvPr/>
        </p:nvSpPr>
        <p:spPr bwMode="auto">
          <a:xfrm>
            <a:off x="1133475" y="3654425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Box 13"/>
          <p:cNvSpPr txBox="1">
            <a:spLocks noChangeArrowheads="1"/>
          </p:cNvSpPr>
          <p:nvPr/>
        </p:nvSpPr>
        <p:spPr bwMode="auto">
          <a:xfrm>
            <a:off x="2887663" y="48117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/>
              <a:t>0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3200400" y="365760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this tail area  </a:t>
            </a:r>
          </a:p>
        </p:txBody>
      </p:sp>
      <p:cxnSp>
        <p:nvCxnSpPr>
          <p:cNvPr id="12298" name="Straight Arrow Connector 17"/>
          <p:cNvCxnSpPr>
            <a:cxnSpLocks noChangeShapeType="1"/>
          </p:cNvCxnSpPr>
          <p:nvPr/>
        </p:nvCxnSpPr>
        <p:spPr bwMode="auto">
          <a:xfrm flipH="1">
            <a:off x="3124200" y="3962400"/>
            <a:ext cx="238125" cy="6810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9" name="TextBox 19"/>
          <p:cNvSpPr txBox="1">
            <a:spLocks noChangeArrowheads="1"/>
          </p:cNvSpPr>
          <p:nvPr/>
        </p:nvSpPr>
        <p:spPr bwMode="auto">
          <a:xfrm>
            <a:off x="3740150" y="4064000"/>
            <a:ext cx="5175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 very small value shows evidence against the null hypothesis that the two distributions are different.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4959" y="5569623"/>
                <a:ext cx="518032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59" y="5569623"/>
                <a:ext cx="5180329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tail area probabilities</a:t>
            </a:r>
          </a:p>
        </p:txBody>
      </p:sp>
      <p:sp>
        <p:nvSpPr>
          <p:cNvPr id="12297" name="TextBox 15"/>
          <p:cNvSpPr txBox="1">
            <a:spLocks noChangeArrowheads="1"/>
          </p:cNvSpPr>
          <p:nvPr/>
        </p:nvSpPr>
        <p:spPr bwMode="auto">
          <a:xfrm>
            <a:off x="2743200" y="2651125"/>
            <a:ext cx="40767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Compute this tail area and double it (assume symmetry)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0602"/>
            <a:ext cx="5260236" cy="5417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3364579" y="4396583"/>
            <a:ext cx="369221" cy="845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9"/>
          <p:cNvCxnSpPr>
            <a:cxnSpLocks noChangeShapeType="1"/>
          </p:cNvCxnSpPr>
          <p:nvPr/>
        </p:nvCxnSpPr>
        <p:spPr bwMode="auto">
          <a:xfrm>
            <a:off x="1114304" y="4442529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1"/>
          <p:cNvCxnSpPr>
            <a:cxnSpLocks noChangeShapeType="1"/>
          </p:cNvCxnSpPr>
          <p:nvPr/>
        </p:nvCxnSpPr>
        <p:spPr bwMode="auto">
          <a:xfrm flipH="1" flipV="1">
            <a:off x="3166942" y="3372554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2"/>
          <p:cNvSpPr>
            <a:spLocks/>
          </p:cNvSpPr>
          <p:nvPr/>
        </p:nvSpPr>
        <p:spPr bwMode="auto">
          <a:xfrm>
            <a:off x="1257179" y="3372554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3" name="Straight Arrow Connector 17"/>
          <p:cNvCxnSpPr>
            <a:cxnSpLocks noChangeShapeType="1"/>
          </p:cNvCxnSpPr>
          <p:nvPr/>
        </p:nvCxnSpPr>
        <p:spPr bwMode="auto">
          <a:xfrm flipH="1">
            <a:off x="3275108" y="2872010"/>
            <a:ext cx="673587" cy="154941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9"/>
          <p:cNvCxnSpPr>
            <a:cxnSpLocks noChangeShapeType="1"/>
          </p:cNvCxnSpPr>
          <p:nvPr/>
        </p:nvCxnSpPr>
        <p:spPr bwMode="auto">
          <a:xfrm>
            <a:off x="5969936" y="4662448"/>
            <a:ext cx="2438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 flipH="1" flipV="1">
            <a:off x="6500900" y="3536911"/>
            <a:ext cx="4762" cy="1212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reeform 12"/>
          <p:cNvSpPr>
            <a:spLocks/>
          </p:cNvSpPr>
          <p:nvPr/>
        </p:nvSpPr>
        <p:spPr bwMode="auto">
          <a:xfrm>
            <a:off x="6112811" y="3592473"/>
            <a:ext cx="2305050" cy="1054100"/>
          </a:xfrm>
          <a:custGeom>
            <a:avLst/>
            <a:gdLst>
              <a:gd name="T0" fmla="*/ 0 w 2306472"/>
              <a:gd name="T1" fmla="*/ 1026809 h 1054295"/>
              <a:gd name="T2" fmla="*/ 395541 w 2306472"/>
              <a:gd name="T3" fmla="*/ 876712 h 1054295"/>
              <a:gd name="T4" fmla="*/ 777443 w 2306472"/>
              <a:gd name="T5" fmla="*/ 194450 h 1054295"/>
              <a:gd name="T6" fmla="*/ 1159345 w 2306472"/>
              <a:gd name="T7" fmla="*/ 30707 h 1054295"/>
              <a:gd name="T8" fmla="*/ 1664000 w 2306472"/>
              <a:gd name="T9" fmla="*/ 712969 h 1054295"/>
              <a:gd name="T10" fmla="*/ 2305050 w 2306472"/>
              <a:gd name="T11" fmla="*/ 1054100 h 105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06472" h="1054295">
                <a:moveTo>
                  <a:pt x="0" y="1026999"/>
                </a:moveTo>
                <a:cubicBezTo>
                  <a:pt x="133065" y="1021312"/>
                  <a:pt x="266131" y="1015626"/>
                  <a:pt x="395785" y="876874"/>
                </a:cubicBezTo>
                <a:cubicBezTo>
                  <a:pt x="525439" y="738122"/>
                  <a:pt x="650544" y="335513"/>
                  <a:pt x="777923" y="194486"/>
                </a:cubicBezTo>
                <a:cubicBezTo>
                  <a:pt x="905302" y="53459"/>
                  <a:pt x="1012209" y="-55723"/>
                  <a:pt x="1160060" y="30713"/>
                </a:cubicBezTo>
                <a:cubicBezTo>
                  <a:pt x="1307911" y="117149"/>
                  <a:pt x="1473958" y="542504"/>
                  <a:pt x="1665027" y="713101"/>
                </a:cubicBezTo>
                <a:cubicBezTo>
                  <a:pt x="1856096" y="883698"/>
                  <a:pt x="2188191" y="990606"/>
                  <a:pt x="2306472" y="105429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324600" y="472019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8" name="Straight Arrow Connector 17"/>
          <p:cNvCxnSpPr>
            <a:cxnSpLocks noChangeShapeType="1"/>
          </p:cNvCxnSpPr>
          <p:nvPr/>
        </p:nvCxnSpPr>
        <p:spPr bwMode="auto">
          <a:xfrm flipH="1">
            <a:off x="6112811" y="4645110"/>
            <a:ext cx="211789" cy="5968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96000" y="2996286"/>
            <a:ext cx="334087" cy="16488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13"/>
          <p:cNvSpPr txBox="1">
            <a:spLocks noChangeArrowheads="1"/>
          </p:cNvSpPr>
          <p:nvPr/>
        </p:nvSpPr>
        <p:spPr bwMode="auto">
          <a:xfrm>
            <a:off x="2967285" y="452961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828800" y="5257800"/>
                <a:ext cx="518032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nary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57800"/>
                <a:ext cx="5180329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12" name="TextBox 12311"/>
          <p:cNvSpPr txBox="1"/>
          <p:nvPr/>
        </p:nvSpPr>
        <p:spPr>
          <a:xfrm>
            <a:off x="228601" y="577689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Note: computation to a single tail can be used if the a direction of change is assumed, similar to a single-tailed test.</a:t>
            </a:r>
          </a:p>
        </p:txBody>
      </p:sp>
    </p:spTree>
    <p:extLst>
      <p:ext uri="{BB962C8B-B14F-4D97-AF65-F5344CB8AC3E}">
        <p14:creationId xmlns:p14="http://schemas.microsoft.com/office/powerpoint/2010/main" val="203751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4788" y="196216"/>
            <a:ext cx="8228013" cy="1141412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Tail area probabilities for multiple levels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19200" y="1676400"/>
            <a:ext cx="5562600" cy="49244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04800" y="2846387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tail area probability for each contrast, then see if at least one is small enough to reject hypothesis. This is appropriate for comparing against a reference level.</a:t>
            </a:r>
          </a:p>
        </p:txBody>
      </p:sp>
      <p:sp>
        <p:nvSpPr>
          <p:cNvPr id="13317" name="TextBox 18"/>
          <p:cNvSpPr txBox="1">
            <a:spLocks noChangeArrowheads="1"/>
          </p:cNvSpPr>
          <p:nvPr/>
        </p:nvSpPr>
        <p:spPr bwMode="auto">
          <a:xfrm>
            <a:off x="381000" y="4121150"/>
            <a:ext cx="8610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But using these contrasts, there is a general alternative that is a generalized version of the tail area computation showed before. That computes the joint tail area probability</a:t>
            </a:r>
          </a:p>
        </p:txBody>
      </p:sp>
      <p:sp>
        <p:nvSpPr>
          <p:cNvPr id="13318" name="TextBox 20"/>
          <p:cNvSpPr txBox="1">
            <a:spLocks noChangeArrowheads="1"/>
          </p:cNvSpPr>
          <p:nvPr/>
        </p:nvSpPr>
        <p:spPr bwMode="auto">
          <a:xfrm>
            <a:off x="457200" y="5334000"/>
            <a:ext cx="861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 will illustrate it here with two dimensions (three levels)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How is this different from frequentist analyses?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10600" cy="4419600"/>
          </a:xfrm>
        </p:spPr>
        <p:txBody>
          <a:bodyPr/>
          <a:lstStyle/>
          <a:p>
            <a:r>
              <a:rPr lang="en-US" sz="2800" dirty="0"/>
              <a:t>It is fundamentally different in the interpretation and in the flexibility (non-linear transformations, relaxing assumptions)</a:t>
            </a:r>
          </a:p>
          <a:p>
            <a:r>
              <a:rPr lang="en-US" sz="2800" dirty="0"/>
              <a:t>It requires prior distributions, that may affect inferences</a:t>
            </a:r>
          </a:p>
          <a:p>
            <a:r>
              <a:rPr lang="en-US" sz="2800" dirty="0"/>
              <a:t>It facilitates making probability statements</a:t>
            </a:r>
          </a:p>
          <a:p>
            <a:r>
              <a:rPr lang="en-US" sz="2800" dirty="0"/>
              <a:t>It makes hypothesis testing more difficult</a:t>
            </a:r>
          </a:p>
          <a:p>
            <a:r>
              <a:rPr lang="en-US" sz="2800" dirty="0"/>
              <a:t>It may yield numerically similar results </a:t>
            </a:r>
          </a:p>
          <a:p>
            <a:r>
              <a:rPr lang="en-US" sz="2800" dirty="0"/>
              <a:t>	(don’t be disappointed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244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Prior and identifiability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8637"/>
            <a:ext cx="8610600" cy="4754563"/>
          </a:xfrm>
        </p:spPr>
        <p:txBody>
          <a:bodyPr/>
          <a:lstStyle/>
          <a:p>
            <a:r>
              <a:rPr lang="en-US" sz="2800" dirty="0"/>
              <a:t>Sometimes we non-full rank incidence matrix</a:t>
            </a: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6615"/>
              </p:ext>
            </p:extLst>
          </p:nvPr>
        </p:nvGraphicFramePr>
        <p:xfrm>
          <a:off x="2286000" y="2971800"/>
          <a:ext cx="33845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1130300" progId="Equation.3">
                  <p:embed/>
                </p:oleObj>
              </mc:Choice>
              <mc:Fallback>
                <p:oleObj name="Equation" r:id="rId3" imgW="1841500" imgH="1130300" progId="Equation.3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3845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29"/>
          <p:cNvSpPr txBox="1">
            <a:spLocks noChangeArrowheads="1"/>
          </p:cNvSpPr>
          <p:nvPr/>
        </p:nvSpPr>
        <p:spPr bwMode="auto">
          <a:xfrm>
            <a:off x="1684113" y="2514600"/>
            <a:ext cx="51314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Incidence matrix for </a:t>
            </a:r>
            <a:r>
              <a:rPr lang="en-US" sz="2000" err="1">
                <a:solidFill>
                  <a:schemeClr val="tx1"/>
                </a:solidFill>
              </a:rPr>
              <a:t>Anova</a:t>
            </a:r>
            <a:r>
              <a:rPr lang="en-US" sz="2000">
                <a:solidFill>
                  <a:schemeClr val="tx1"/>
                </a:solidFill>
              </a:rPr>
              <a:t> with two groups:</a:t>
            </a:r>
          </a:p>
        </p:txBody>
      </p:sp>
      <p:sp>
        <p:nvSpPr>
          <p:cNvPr id="6" name="TextBox 29"/>
          <p:cNvSpPr txBox="1">
            <a:spLocks noChangeArrowheads="1"/>
          </p:cNvSpPr>
          <p:nvPr/>
        </p:nvSpPr>
        <p:spPr bwMode="auto">
          <a:xfrm>
            <a:off x="381000" y="5334000"/>
            <a:ext cx="838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Model is over-specified because matrix X has 3 columns, but first is equal some of the other two. This means that there is no unique solution to the system of equations implied by the model</a:t>
            </a:r>
          </a:p>
        </p:txBody>
      </p:sp>
    </p:spTree>
    <p:extLst>
      <p:ext uri="{BB962C8B-B14F-4D97-AF65-F5344CB8AC3E}">
        <p14:creationId xmlns:p14="http://schemas.microsoft.com/office/powerpoint/2010/main" val="3537187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Linear models</a:t>
            </a:r>
          </a:p>
        </p:txBody>
      </p:sp>
      <p:graphicFrame>
        <p:nvGraphicFramePr>
          <p:cNvPr id="35842" name="Object 1"/>
          <p:cNvGraphicFramePr>
            <a:graphicFrameLocks noChangeAspect="1"/>
          </p:cNvGraphicFramePr>
          <p:nvPr/>
        </p:nvGraphicFramePr>
        <p:xfrm>
          <a:off x="2057400" y="2667000"/>
          <a:ext cx="4403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400" imgH="241300" progId="Equation.3">
                  <p:embed/>
                </p:oleObj>
              </mc:Choice>
              <mc:Fallback>
                <p:oleObj name="Equation" r:id="rId3" imgW="1549400" imgH="241300" progId="Equation.3">
                  <p:embed/>
                  <p:pic>
                    <p:nvPicPr>
                      <p:cNvPr id="3584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403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838200" y="1828800"/>
            <a:ext cx="223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Vector of responses</a:t>
            </a:r>
          </a:p>
        </p:txBody>
      </p:sp>
      <p:sp>
        <p:nvSpPr>
          <p:cNvPr id="35844" name="TextBox 7"/>
          <p:cNvSpPr txBox="1">
            <a:spLocks noChangeArrowheads="1"/>
          </p:cNvSpPr>
          <p:nvPr/>
        </p:nvSpPr>
        <p:spPr bwMode="auto">
          <a:xfrm>
            <a:off x="1143000" y="3657600"/>
            <a:ext cx="186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Incidence matrix</a:t>
            </a:r>
          </a:p>
        </p:txBody>
      </p:sp>
      <p:sp>
        <p:nvSpPr>
          <p:cNvPr id="35845" name="TextBox 8"/>
          <p:cNvSpPr txBox="1">
            <a:spLocks noChangeArrowheads="1"/>
          </p:cNvSpPr>
          <p:nvPr/>
        </p:nvSpPr>
        <p:spPr bwMode="auto">
          <a:xfrm>
            <a:off x="2971800" y="3657600"/>
            <a:ext cx="296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Vector of linear parameters</a:t>
            </a: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3352800" y="1905000"/>
            <a:ext cx="20970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Vector of residuals </a:t>
            </a:r>
          </a:p>
          <a:p>
            <a:pPr algn="ctr"/>
            <a:r>
              <a:rPr lang="en-US">
                <a:solidFill>
                  <a:srgbClr val="000000"/>
                </a:solidFill>
              </a:rPr>
              <a:t>(errors)</a:t>
            </a:r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6099175" y="190500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Error variance</a:t>
            </a:r>
          </a:p>
        </p:txBody>
      </p:sp>
      <p:cxnSp>
        <p:nvCxnSpPr>
          <p:cNvPr id="5" name="Straight Arrow Connector 4"/>
          <p:cNvCxnSpPr>
            <a:stCxn id="35844" idx="0"/>
          </p:cNvCxnSpPr>
          <p:nvPr/>
        </p:nvCxnSpPr>
        <p:spPr bwMode="auto">
          <a:xfrm flipV="1">
            <a:off x="2074863" y="3200400"/>
            <a:ext cx="820737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35845" idx="0"/>
          </p:cNvCxnSpPr>
          <p:nvPr/>
        </p:nvCxnSpPr>
        <p:spPr bwMode="auto">
          <a:xfrm flipH="1" flipV="1">
            <a:off x="3200400" y="3200400"/>
            <a:ext cx="1255713" cy="457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35843" idx="2"/>
          </p:cNvCxnSpPr>
          <p:nvPr/>
        </p:nvCxnSpPr>
        <p:spPr bwMode="auto">
          <a:xfrm>
            <a:off x="1957388" y="2198688"/>
            <a:ext cx="252412" cy="6207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35847" idx="2"/>
          </p:cNvCxnSpPr>
          <p:nvPr/>
        </p:nvCxnSpPr>
        <p:spPr bwMode="auto">
          <a:xfrm flipH="1">
            <a:off x="5943600" y="2274888"/>
            <a:ext cx="973138" cy="5445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35846" idx="2"/>
          </p:cNvCxnSpPr>
          <p:nvPr/>
        </p:nvCxnSpPr>
        <p:spPr bwMode="auto">
          <a:xfrm flipH="1">
            <a:off x="3733800" y="2551113"/>
            <a:ext cx="666750" cy="34448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35853" name="Object 25"/>
          <p:cNvGraphicFramePr>
            <a:graphicFrameLocks noChangeAspect="1"/>
          </p:cNvGraphicFramePr>
          <p:nvPr/>
        </p:nvGraphicFramePr>
        <p:xfrm>
          <a:off x="663575" y="4708525"/>
          <a:ext cx="29178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500" imgH="1003300" progId="Equation.3">
                  <p:embed/>
                </p:oleObj>
              </mc:Choice>
              <mc:Fallback>
                <p:oleObj name="Equation" r:id="rId5" imgW="1587500" imgH="1003300" progId="Equation.3">
                  <p:embed/>
                  <p:pic>
                    <p:nvPicPr>
                      <p:cNvPr id="358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708525"/>
                        <a:ext cx="291782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27"/>
          <p:cNvGraphicFramePr>
            <a:graphicFrameLocks noChangeAspect="1"/>
          </p:cNvGraphicFramePr>
          <p:nvPr/>
        </p:nvGraphicFramePr>
        <p:xfrm>
          <a:off x="4578350" y="4419600"/>
          <a:ext cx="2965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900" imgH="1130300" progId="Equation.3">
                  <p:embed/>
                </p:oleObj>
              </mc:Choice>
              <mc:Fallback>
                <p:oleObj name="Equation" r:id="rId7" imgW="1612900" imgH="1130300" progId="Equation.3">
                  <p:embed/>
                  <p:pic>
                    <p:nvPicPr>
                      <p:cNvPr id="3585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4419600"/>
                        <a:ext cx="2965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Box 19"/>
          <p:cNvSpPr txBox="1">
            <a:spLocks noChangeArrowheads="1"/>
          </p:cNvSpPr>
          <p:nvPr/>
        </p:nvSpPr>
        <p:spPr bwMode="auto">
          <a:xfrm>
            <a:off x="1295400" y="4419600"/>
            <a:ext cx="216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5856" name="TextBox 29"/>
          <p:cNvSpPr txBox="1">
            <a:spLocks noChangeArrowheads="1"/>
          </p:cNvSpPr>
          <p:nvPr/>
        </p:nvSpPr>
        <p:spPr bwMode="auto">
          <a:xfrm>
            <a:off x="4775304" y="4092714"/>
            <a:ext cx="43686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Classification effects with two groups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(no intercept)</a:t>
            </a:r>
          </a:p>
        </p:txBody>
      </p:sp>
      <p:sp>
        <p:nvSpPr>
          <p:cNvPr id="3" name="Right Brace 2"/>
          <p:cNvSpPr/>
          <p:nvPr/>
        </p:nvSpPr>
        <p:spPr bwMode="auto">
          <a:xfrm rot="5400000">
            <a:off x="3314700" y="1638300"/>
            <a:ext cx="304800" cy="48006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Arial" charset="0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2747963" y="4114800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Deterministic </a:t>
            </a:r>
          </a:p>
        </p:txBody>
      </p:sp>
      <p:sp>
        <p:nvSpPr>
          <p:cNvPr id="22" name="Right Brace 21"/>
          <p:cNvSpPr/>
          <p:nvPr/>
        </p:nvSpPr>
        <p:spPr bwMode="auto">
          <a:xfrm rot="16200000">
            <a:off x="4381500" y="800100"/>
            <a:ext cx="304800" cy="23622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28575" cmpd="sng">
                <a:solidFill>
                  <a:schemeClr val="tx1"/>
                </a:solidFill>
              </a:ln>
              <a:cs typeface="Arial" charset="0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3814763" y="1524000"/>
            <a:ext cx="125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Stochastic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/>
      <p:bldP spid="35856" grpId="0"/>
      <p:bldP spid="3" grpId="0" animBg="1"/>
      <p:bldP spid="20" grpId="0"/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Frequentist solutions: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98637"/>
            <a:ext cx="8610600" cy="944563"/>
          </a:xfrm>
        </p:spPr>
        <p:txBody>
          <a:bodyPr numCol="2"/>
          <a:lstStyle/>
          <a:p>
            <a:pPr marL="514350" indent="-514350">
              <a:buAutoNum type="arabicParenR"/>
            </a:pPr>
            <a:r>
              <a:rPr lang="en-US" sz="2400" dirty="0"/>
              <a:t>Reparametrize </a:t>
            </a:r>
            <a:br>
              <a:rPr lang="en-US" sz="2400" dirty="0"/>
            </a:br>
            <a:r>
              <a:rPr lang="en-US" sz="2400" dirty="0"/>
              <a:t>model to full rank			</a:t>
            </a:r>
          </a:p>
          <a:p>
            <a:pPr marL="0" indent="0"/>
            <a:r>
              <a:rPr lang="en-US" sz="2400" dirty="0"/>
              <a:t>2) Keep model but compute only estimable contrasts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654743"/>
              </p:ext>
            </p:extLst>
          </p:nvPr>
        </p:nvGraphicFramePr>
        <p:xfrm>
          <a:off x="457200" y="2722562"/>
          <a:ext cx="2965450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1130300" progId="Equation.3">
                  <p:embed/>
                </p:oleObj>
              </mc:Choice>
              <mc:Fallback>
                <p:oleObj name="Equation" r:id="rId3" imgW="1612900" imgH="1130300" progId="Equation.3">
                  <p:embed/>
                  <p:pic>
                    <p:nvPicPr>
                      <p:cNvPr id="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22562"/>
                        <a:ext cx="2965450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06885"/>
              </p:ext>
            </p:extLst>
          </p:nvPr>
        </p:nvGraphicFramePr>
        <p:xfrm>
          <a:off x="5257800" y="3048000"/>
          <a:ext cx="247491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" imgH="800100" progId="Equation.3">
                  <p:embed/>
                </p:oleObj>
              </mc:Choice>
              <mc:Fallback>
                <p:oleObj name="Equation" r:id="rId5" imgW="1346200" imgH="800100" progId="Equation.3">
                  <p:embed/>
                  <p:pic>
                    <p:nvPicPr>
                      <p:cNvPr id="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048000"/>
                        <a:ext cx="247491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29"/>
          <p:cNvSpPr txBox="1">
            <a:spLocks noChangeArrowheads="1"/>
          </p:cNvSpPr>
          <p:nvPr/>
        </p:nvSpPr>
        <p:spPr bwMode="auto">
          <a:xfrm>
            <a:off x="380206" y="5029200"/>
            <a:ext cx="838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For multi-factorial models including interactions, this issue may be more delicate and finding a good model reparameterization or checking contrast </a:t>
            </a:r>
            <a:r>
              <a:rPr lang="en-US" sz="2000" dirty="0" err="1">
                <a:solidFill>
                  <a:schemeClr val="tx1"/>
                </a:solidFill>
              </a:rPr>
              <a:t>estimability</a:t>
            </a:r>
            <a:r>
              <a:rPr lang="en-US" sz="2000" dirty="0">
                <a:solidFill>
                  <a:schemeClr val="tx1"/>
                </a:solidFill>
              </a:rPr>
              <a:t> is very important.</a:t>
            </a:r>
          </a:p>
        </p:txBody>
      </p:sp>
    </p:spTree>
    <p:extLst>
      <p:ext uri="{BB962C8B-B14F-4D97-AF65-F5344CB8AC3E}">
        <p14:creationId xmlns:p14="http://schemas.microsoft.com/office/powerpoint/2010/main" val="887670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Bayesian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98637"/>
            <a:ext cx="8228013" cy="4068763"/>
          </a:xfrm>
        </p:spPr>
        <p:txBody>
          <a:bodyPr/>
          <a:lstStyle/>
          <a:p>
            <a:r>
              <a:rPr lang="en-US" dirty="0"/>
              <a:t>In theory, every parameter should be estimable under a Bayesian model because a (proper) prior makes them identifiable. But…</a:t>
            </a:r>
          </a:p>
          <a:p>
            <a:r>
              <a:rPr lang="en-US" dirty="0"/>
              <a:t>If we compute a “non-estimable” contrast, the prior will have great influence.</a:t>
            </a:r>
          </a:p>
          <a:p>
            <a:r>
              <a:rPr lang="en-US" dirty="0"/>
              <a:t>If we use an almost non-informative prior. Some contrast will be “almost non-estimable”</a:t>
            </a:r>
          </a:p>
        </p:txBody>
      </p:sp>
    </p:spTree>
    <p:extLst>
      <p:ext uri="{BB962C8B-B14F-4D97-AF65-F5344CB8AC3E}">
        <p14:creationId xmlns:p14="http://schemas.microsoft.com/office/powerpoint/2010/main" val="52549468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Bayesian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98637"/>
            <a:ext cx="8228013" cy="4068763"/>
          </a:xfrm>
        </p:spPr>
        <p:txBody>
          <a:bodyPr/>
          <a:lstStyle/>
          <a:p>
            <a:r>
              <a:rPr lang="en-US" dirty="0"/>
              <a:t>For these reasons, we will tend to reparametrize the model to full rank. OR…</a:t>
            </a:r>
          </a:p>
          <a:p>
            <a:r>
              <a:rPr lang="en-US" dirty="0"/>
              <a:t>Make sure we are computing an estimable contrast (in the frequentist sense).</a:t>
            </a:r>
          </a:p>
          <a:p>
            <a:r>
              <a:rPr lang="en-US" dirty="0"/>
              <a:t>We will only check convergence of estimable contrast (freq. sense)</a:t>
            </a:r>
          </a:p>
          <a:p>
            <a:endParaRPr lang="en-US" sz="2000" dirty="0"/>
          </a:p>
          <a:p>
            <a:r>
              <a:rPr lang="en-US" sz="2000" dirty="0"/>
              <a:t>We will talk about these models in the model comparison lesson.</a:t>
            </a:r>
          </a:p>
        </p:txBody>
      </p:sp>
    </p:spTree>
    <p:extLst>
      <p:ext uri="{BB962C8B-B14F-4D97-AF65-F5344CB8AC3E}">
        <p14:creationId xmlns:p14="http://schemas.microsoft.com/office/powerpoint/2010/main" val="36822766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81200"/>
            <a:ext cx="4572000" cy="533400"/>
          </a:xfrm>
        </p:spPr>
        <p:txBody>
          <a:bodyPr/>
          <a:lstStyle/>
          <a:p>
            <a:r>
              <a:rPr lang="en-US" sz="2400" dirty="0"/>
              <a:t>Dugongs, original data from </a:t>
            </a:r>
            <a:r>
              <a:rPr lang="en-US" sz="2400" dirty="0" err="1"/>
              <a:t>Ratkowsky</a:t>
            </a:r>
            <a:r>
              <a:rPr lang="en-US" sz="2400" dirty="0"/>
              <a:t> 1986. Included in </a:t>
            </a:r>
            <a:r>
              <a:rPr lang="en-US" sz="2400" dirty="0" err="1"/>
              <a:t>WinBUGS</a:t>
            </a:r>
            <a:r>
              <a:rPr lang="en-US" sz="2400" dirty="0"/>
              <a:t> examples (provided to you).</a:t>
            </a:r>
          </a:p>
          <a:p>
            <a:r>
              <a:rPr lang="en-US" sz="2400" dirty="0"/>
              <a:t>N=27 samples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97025"/>
            <a:ext cx="3762456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26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7" y="1752600"/>
            <a:ext cx="8228013" cy="944563"/>
          </a:xfrm>
        </p:spPr>
        <p:txBody>
          <a:bodyPr/>
          <a:lstStyle/>
          <a:p>
            <a:pPr algn="ctr"/>
            <a:r>
              <a:rPr lang="en-US" sz="2800" dirty="0"/>
              <a:t>Log-linear relationship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22156" r="9949" b="5614"/>
          <a:stretch/>
        </p:blipFill>
        <p:spPr>
          <a:xfrm>
            <a:off x="381000" y="2286000"/>
            <a:ext cx="3362325" cy="3063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20659" r="11479" b="4491"/>
          <a:stretch/>
        </p:blipFill>
        <p:spPr>
          <a:xfrm>
            <a:off x="4495800" y="2192452"/>
            <a:ext cx="3429000" cy="329394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4800" y="5486400"/>
            <a:ext cx="82280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Later we may come back at this problem and fit a non linear model</a:t>
            </a:r>
          </a:p>
        </p:txBody>
      </p:sp>
    </p:spTree>
    <p:extLst>
      <p:ext uri="{BB962C8B-B14F-4D97-AF65-F5344CB8AC3E}">
        <p14:creationId xmlns:p14="http://schemas.microsoft.com/office/powerpoint/2010/main" val="400046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dugongs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7" y="1752600"/>
            <a:ext cx="8228013" cy="944563"/>
          </a:xfrm>
        </p:spPr>
        <p:txBody>
          <a:bodyPr/>
          <a:lstStyle/>
          <a:p>
            <a:pPr algn="ctr"/>
            <a:r>
              <a:rPr lang="en-US" sz="2800" dirty="0"/>
              <a:t>Log-linear relationship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33400" y="3094037"/>
            <a:ext cx="822801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Vector of parameters: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02416"/>
              </p:ext>
            </p:extLst>
          </p:nvPr>
        </p:nvGraphicFramePr>
        <p:xfrm>
          <a:off x="1100138" y="2286000"/>
          <a:ext cx="67484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254000" progId="Equation.3">
                  <p:embed/>
                </p:oleObj>
              </mc:Choice>
              <mc:Fallback>
                <p:oleObj name="Equation" r:id="rId2" imgW="2374900" imgH="2540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286000"/>
                        <a:ext cx="67484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21776"/>
              </p:ext>
            </p:extLst>
          </p:nvPr>
        </p:nvGraphicFramePr>
        <p:xfrm>
          <a:off x="2476500" y="3962400"/>
          <a:ext cx="49339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600" imgH="381000" progId="Equation.3">
                  <p:embed/>
                </p:oleObj>
              </mc:Choice>
              <mc:Fallback>
                <p:oleObj name="Equation" r:id="rId4" imgW="2260600" imgH="3810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962400"/>
                        <a:ext cx="493395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2270"/>
              </p:ext>
            </p:extLst>
          </p:nvPr>
        </p:nvGraphicFramePr>
        <p:xfrm>
          <a:off x="2438400" y="4738688"/>
          <a:ext cx="47434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71700" imgH="762000" progId="Equation.3">
                  <p:embed/>
                </p:oleObj>
              </mc:Choice>
              <mc:Fallback>
                <p:oleObj name="Equation" r:id="rId6" imgW="2171700" imgH="7620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38688"/>
                        <a:ext cx="4743450" cy="166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28267"/>
              </p:ext>
            </p:extLst>
          </p:nvPr>
        </p:nvGraphicFramePr>
        <p:xfrm>
          <a:off x="4267200" y="2971800"/>
          <a:ext cx="21902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960" imgH="355320" progId="Equation.3">
                  <p:embed/>
                </p:oleObj>
              </mc:Choice>
              <mc:Fallback>
                <p:oleObj name="Equation" r:id="rId8" imgW="1002960" imgH="35532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219023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3400" y="3856037"/>
            <a:ext cx="8228013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Priors:</a:t>
            </a:r>
          </a:p>
        </p:txBody>
      </p:sp>
    </p:spTree>
    <p:extLst>
      <p:ext uri="{BB962C8B-B14F-4D97-AF65-F5344CB8AC3E}">
        <p14:creationId xmlns:p14="http://schemas.microsoft.com/office/powerpoint/2010/main" val="124202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413332"/>
              </p:ext>
            </p:extLst>
          </p:nvPr>
        </p:nvGraphicFramePr>
        <p:xfrm>
          <a:off x="1100138" y="2286000"/>
          <a:ext cx="6748462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254000" progId="Equation.3">
                  <p:embed/>
                </p:oleObj>
              </mc:Choice>
              <mc:Fallback>
                <p:oleObj name="Equation" r:id="rId2" imgW="2374900" imgH="2540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2286000"/>
                        <a:ext cx="6748462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65508"/>
              </p:ext>
            </p:extLst>
          </p:nvPr>
        </p:nvGraphicFramePr>
        <p:xfrm>
          <a:off x="1143000" y="3424238"/>
          <a:ext cx="4743450" cy="274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700" imgH="1257300" progId="Equation.3">
                  <p:embed/>
                </p:oleObj>
              </mc:Choice>
              <mc:Fallback>
                <p:oleObj name="Equation" r:id="rId4" imgW="2171700" imgH="12573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4238"/>
                        <a:ext cx="4743450" cy="274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853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future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8013" cy="4068763"/>
          </a:xfrm>
        </p:spPr>
        <p:txBody>
          <a:bodyPr/>
          <a:lstStyle/>
          <a:p>
            <a:r>
              <a:rPr lang="en-US" dirty="0"/>
              <a:t>Suppose we are interested in predicting length of animals at 10 years of age.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average length of all 10 </a:t>
            </a:r>
            <a:r>
              <a:rPr lang="en-US" dirty="0" err="1"/>
              <a:t>y.o</a:t>
            </a:r>
            <a:r>
              <a:rPr lang="en-US" dirty="0"/>
              <a:t>. animals</a:t>
            </a:r>
          </a:p>
          <a:p>
            <a:pPr marL="400050" lvl="1" indent="0"/>
            <a:endParaRPr lang="en-US" dirty="0"/>
          </a:p>
          <a:p>
            <a:pPr marL="800100" lvl="2" indent="0"/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length of a (random) 10 </a:t>
            </a:r>
            <a:r>
              <a:rPr lang="en-US" dirty="0" err="1"/>
              <a:t>y.o</a:t>
            </a:r>
            <a:r>
              <a:rPr lang="en-US" dirty="0"/>
              <a:t> animal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4846"/>
              </p:ext>
            </p:extLst>
          </p:nvPr>
        </p:nvGraphicFramePr>
        <p:xfrm>
          <a:off x="1676400" y="3751263"/>
          <a:ext cx="3536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215900" progId="Equation.3">
                  <p:embed/>
                </p:oleObj>
              </mc:Choice>
              <mc:Fallback>
                <p:oleObj name="Equation" r:id="rId2" imgW="1244600" imgH="215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51263"/>
                        <a:ext cx="35369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84921"/>
              </p:ext>
            </p:extLst>
          </p:nvPr>
        </p:nvGraphicFramePr>
        <p:xfrm>
          <a:off x="1676400" y="5275263"/>
          <a:ext cx="63881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241300" progId="Equation.3">
                  <p:embed/>
                </p:oleObj>
              </mc:Choice>
              <mc:Fallback>
                <p:oleObj name="Equation" r:id="rId4" imgW="2247900" imgH="24130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75263"/>
                        <a:ext cx="63881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9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dirty="0"/>
              <a:t>Linear models incidence matrices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228013" cy="4068762"/>
          </a:xfrm>
        </p:spPr>
        <p:txBody>
          <a:bodyPr/>
          <a:lstStyle/>
          <a:p>
            <a:pPr>
              <a:defRPr/>
            </a:pPr>
            <a:r>
              <a:rPr lang="en-US" dirty="0"/>
              <a:t>In regression problems there is one column per predictor. Usually the matrix is full rank (a column is not a linear combination of other columns)</a:t>
            </a:r>
          </a:p>
          <a:p>
            <a:pPr>
              <a:defRPr/>
            </a:pPr>
            <a:r>
              <a:rPr lang="en-US" dirty="0"/>
              <a:t>In classification effects models, each factor is represented by a set of columns. Matrix is usually not full rank, but they can be expressed as full rank (reparametrized)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Incidence matrix reparameterization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388" y="1646238"/>
            <a:ext cx="8228012" cy="1096962"/>
          </a:xfrm>
        </p:spPr>
        <p:txBody>
          <a:bodyPr/>
          <a:lstStyle/>
          <a:p>
            <a:pPr>
              <a:defRPr/>
            </a:pPr>
            <a:r>
              <a:rPr lang="en-US" dirty="0"/>
              <a:t>One factor with 3 levels and 3 observations in each level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911225" y="3048000"/>
          <a:ext cx="3736975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2000" imgH="1930400" progId="Equation.3">
                  <p:embed/>
                </p:oleObj>
              </mc:Choice>
              <mc:Fallback>
                <p:oleObj name="Equation" r:id="rId3" imgW="2032000" imgH="19304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48000"/>
                        <a:ext cx="3736975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072063" y="2971800"/>
          <a:ext cx="3386137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500" imgH="1930400" progId="Equation.3">
                  <p:embed/>
                </p:oleObj>
              </mc:Choice>
              <mc:Fallback>
                <p:oleObj name="Equation" r:id="rId5" imgW="1841500" imgH="193040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971800"/>
                        <a:ext cx="3386137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1563688" y="2830513"/>
            <a:ext cx="308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Unconstrained (not full rank)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5438775" y="2590800"/>
            <a:ext cx="294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Cell mean model (full rank)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Priors for linear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228013" cy="639762"/>
          </a:xfrm>
        </p:spPr>
        <p:txBody>
          <a:bodyPr/>
          <a:lstStyle/>
          <a:p>
            <a:pPr>
              <a:defRPr/>
            </a:pPr>
            <a:r>
              <a:rPr lang="en-US" dirty="0"/>
              <a:t>Typically, a Gaussian prior is used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743200" y="2819400"/>
          <a:ext cx="22733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00100" imgH="215900" progId="Equation.3">
                  <p:embed/>
                </p:oleObj>
              </mc:Choice>
              <mc:Fallback>
                <p:oleObj name="Equation" r:id="rId3" imgW="800100" imgH="2159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22733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4988" y="3475038"/>
            <a:ext cx="8228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Even more common are independent priors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662400"/>
              </p:ext>
            </p:extLst>
          </p:nvPr>
        </p:nvGraphicFramePr>
        <p:xfrm>
          <a:off x="2743200" y="4040187"/>
          <a:ext cx="28146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600" imgH="254000" progId="Equation.3">
                  <p:embed/>
                </p:oleObj>
              </mc:Choice>
              <mc:Fallback>
                <p:oleObj name="Equation" r:id="rId5" imgW="990600" imgH="2540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40187"/>
                        <a:ext cx="28146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609600" y="4762500"/>
            <a:ext cx="82280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Remember: all hyperparameters have to be elicited independently from the data. </a:t>
            </a:r>
          </a:p>
          <a:p>
            <a:pPr>
              <a:defRPr/>
            </a:pPr>
            <a:r>
              <a:rPr lang="en-US" sz="2400" dirty="0"/>
              <a:t>Common “non-informative” choices: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743200" y="5791200"/>
          <a:ext cx="29956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100" imgH="254000" progId="Equation.3">
                  <p:embed/>
                </p:oleObj>
              </mc:Choice>
              <mc:Fallback>
                <p:oleObj name="Equation" r:id="rId7" imgW="1054100" imgH="25400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29956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Priors for error variance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pPr>
              <a:defRPr/>
            </a:pPr>
            <a:r>
              <a:rPr lang="en-US" dirty="0"/>
              <a:t>Typically, a scaled inverse chi-square is used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534988" y="3276600"/>
            <a:ext cx="82280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This is equivalent to an inverse gamma prior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457200" y="4724400"/>
            <a:ext cx="82280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0000" tIns="46800" rIns="90000" bIns="46800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Or to a gamma prior for the inverse of variance</a:t>
            </a:r>
          </a:p>
        </p:txBody>
      </p:sp>
      <p:graphicFrame>
        <p:nvGraphicFramePr>
          <p:cNvPr id="44037" name="Object 3"/>
          <p:cNvGraphicFramePr>
            <a:graphicFrameLocks noChangeAspect="1"/>
          </p:cNvGraphicFramePr>
          <p:nvPr/>
        </p:nvGraphicFramePr>
        <p:xfrm>
          <a:off x="2438400" y="2590800"/>
          <a:ext cx="37163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440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37163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1168400" y="3822700"/>
          <a:ext cx="656431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11400" imgH="393700" progId="Equation.3">
                  <p:embed/>
                </p:oleObj>
              </mc:Choice>
              <mc:Fallback>
                <p:oleObj name="Equation" r:id="rId5" imgW="2311400" imgH="393700" progId="Equation.3">
                  <p:embed/>
                  <p:pic>
                    <p:nvPicPr>
                      <p:cNvPr id="440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822700"/>
                        <a:ext cx="656431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3"/>
          <p:cNvGraphicFramePr>
            <a:graphicFrameLocks noChangeAspect="1"/>
          </p:cNvGraphicFramePr>
          <p:nvPr/>
        </p:nvGraphicFramePr>
        <p:xfrm>
          <a:off x="2590800" y="5257800"/>
          <a:ext cx="57340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19300" imgH="431800" progId="Equation.3">
                  <p:embed/>
                </p:oleObj>
              </mc:Choice>
              <mc:Fallback>
                <p:oleObj name="Equation" r:id="rId7" imgW="2019300" imgH="431800" progId="Equation.3">
                  <p:embed/>
                  <p:pic>
                    <p:nvPicPr>
                      <p:cNvPr id="440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57340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Prior elicitation for variances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51038"/>
            <a:ext cx="8228013" cy="639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equivalence gives a clue on how to generate priors: 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dirty="0"/>
              <a:t>Take a guess at the variance</a:t>
            </a:r>
          </a:p>
          <a:p>
            <a:pPr marL="514350" indent="-514350">
              <a:buFont typeface="Times New Roman" charset="0"/>
              <a:buAutoNum type="arabicParenR"/>
              <a:defRPr/>
            </a:pPr>
            <a:r>
              <a:rPr lang="en-US" dirty="0"/>
              <a:t>Weight it assuming an equivalent sample size, then: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76600" y="4670425"/>
          <a:ext cx="30654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500" imgH="393700" progId="Equation.3">
                  <p:embed/>
                </p:oleObj>
              </mc:Choice>
              <mc:Fallback>
                <p:oleObj name="Equation" r:id="rId3" imgW="1079500" imgH="39370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70425"/>
                        <a:ext cx="30654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Posterior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8013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In many cases the analysis is straightforward, and an analytical solution is possible.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this class we will focus on posterior analyses of the MCMC chains obtained with stan.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5575"/>
            <a:ext cx="8229600" cy="12366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dirty="0"/>
              <a:t>Posterior distribution of parameters and their functions</a:t>
            </a:r>
          </a:p>
        </p:txBody>
      </p:sp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838200" y="2057400"/>
            <a:ext cx="363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MCMC chain of linear parameters</a:t>
            </a: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685800" y="3335338"/>
          <a:ext cx="72056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40000" imgH="381000" progId="Equation.3">
                  <p:embed/>
                </p:oleObj>
              </mc:Choice>
              <mc:Fallback>
                <p:oleObj name="Equation" r:id="rId3" imgW="2540000" imgH="381000" progId="Equation.3">
                  <p:embed/>
                  <p:pic>
                    <p:nvPicPr>
                      <p:cNvPr id="501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35338"/>
                        <a:ext cx="7205663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5"/>
          <p:cNvGraphicFramePr>
            <a:graphicFrameLocks noChangeAspect="1"/>
          </p:cNvGraphicFramePr>
          <p:nvPr/>
        </p:nvGraphicFramePr>
        <p:xfrm>
          <a:off x="725488" y="4554538"/>
          <a:ext cx="72786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5400" imgH="381000" progId="Equation.3">
                  <p:embed/>
                </p:oleObj>
              </mc:Choice>
              <mc:Fallback>
                <p:oleObj name="Equation" r:id="rId5" imgW="2565400" imgH="381000" progId="Equation.3">
                  <p:embed/>
                  <p:pic>
                    <p:nvPicPr>
                      <p:cNvPr id="50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554538"/>
                        <a:ext cx="72786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Box 2"/>
          <p:cNvSpPr txBox="1">
            <a:spLocks noChangeArrowheads="1"/>
          </p:cNvSpPr>
          <p:nvPr/>
        </p:nvSpPr>
        <p:spPr bwMode="auto">
          <a:xfrm>
            <a:off x="2405063" y="2819400"/>
            <a:ext cx="1176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Burn-in </a:t>
            </a:r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2781300" y="2247900"/>
            <a:ext cx="457200" cy="25146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 flipH="1">
            <a:off x="5981700" y="3924300"/>
            <a:ext cx="304800" cy="312420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184" name="TextBox 9"/>
          <p:cNvSpPr txBox="1">
            <a:spLocks noChangeArrowheads="1"/>
          </p:cNvSpPr>
          <p:nvPr/>
        </p:nvSpPr>
        <p:spPr bwMode="auto">
          <a:xfrm>
            <a:off x="2362200" y="5715000"/>
            <a:ext cx="651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Posterior distribution based on these iterations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20847</TotalTime>
  <Words>1127</Words>
  <Application>Microsoft Office PowerPoint</Application>
  <PresentationFormat>On-screen Show (4:3)</PresentationFormat>
  <Paragraphs>121</Paragraphs>
  <Slides>27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Cambria Math</vt:lpstr>
      <vt:lpstr>Symbol</vt:lpstr>
      <vt:lpstr>Times</vt:lpstr>
      <vt:lpstr>Times New Roman</vt:lpstr>
      <vt:lpstr>Wingdings</vt:lpstr>
      <vt:lpstr>Office Theme</vt:lpstr>
      <vt:lpstr>1_Office Theme</vt:lpstr>
      <vt:lpstr>Equation</vt:lpstr>
      <vt:lpstr>Quick review of linear  Gaussian models</vt:lpstr>
      <vt:lpstr>Linear models</vt:lpstr>
      <vt:lpstr>Linear models incidence matrices</vt:lpstr>
      <vt:lpstr>Incidence matrix reparameterization</vt:lpstr>
      <vt:lpstr>Priors for linear parameters</vt:lpstr>
      <vt:lpstr>Priors for error variance</vt:lpstr>
      <vt:lpstr>Prior elicitation for variances</vt:lpstr>
      <vt:lpstr>Posterior analysis</vt:lpstr>
      <vt:lpstr>Posterior distribution of parameters and their functions</vt:lpstr>
      <vt:lpstr>Prediction of the mean</vt:lpstr>
      <vt:lpstr>Prediction of future observations</vt:lpstr>
      <vt:lpstr>Testing hypothesis</vt:lpstr>
      <vt:lpstr>Testing hypothesis</vt:lpstr>
      <vt:lpstr>(instead of) Testing hypothesis</vt:lpstr>
      <vt:lpstr>Testing differences between levels of classificatory predictors Credit: Donald Bates (unpublished)</vt:lpstr>
      <vt:lpstr>Computing tail area probabilities</vt:lpstr>
      <vt:lpstr>Tail area probabilities for multiple levels</vt:lpstr>
      <vt:lpstr>How is this different from frequentist analyses?</vt:lpstr>
      <vt:lpstr>Prior and identifiability</vt:lpstr>
      <vt:lpstr>Frequentist solutions:</vt:lpstr>
      <vt:lpstr>Bayesian solutions</vt:lpstr>
      <vt:lpstr>Bayesian solutions</vt:lpstr>
      <vt:lpstr>An example: regression analysis</vt:lpstr>
      <vt:lpstr>An example</vt:lpstr>
      <vt:lpstr>An example: dugongs</vt:lpstr>
      <vt:lpstr>priors</vt:lpstr>
      <vt:lpstr>Predicting future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parameter models</dc:title>
  <dc:creator>Juan</dc:creator>
  <cp:lastModifiedBy>Juan Pedro steibel</cp:lastModifiedBy>
  <cp:revision>110</cp:revision>
  <cp:lastPrinted>1601-01-01T00:00:00Z</cp:lastPrinted>
  <dcterms:created xsi:type="dcterms:W3CDTF">2010-08-30T21:03:54Z</dcterms:created>
  <dcterms:modified xsi:type="dcterms:W3CDTF">2021-10-20T15:18:17Z</dcterms:modified>
</cp:coreProperties>
</file>