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"/>
  </p:notesMasterIdLst>
  <p:sldIdLst>
    <p:sldId id="256" r:id="rId3"/>
    <p:sldId id="257" r:id="rId4"/>
    <p:sldId id="344" r:id="rId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edro steibel" initials="JPs" lastIdx="1" clrIdx="0">
    <p:extLst>
      <p:ext uri="{19B8F6BF-5375-455C-9EA6-DF929625EA0E}">
        <p15:presenceInfo xmlns:p15="http://schemas.microsoft.com/office/powerpoint/2012/main" userId="08d14709d58c96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53E065C8-5609-4D4C-A211-AB0DC987C633}"/>
    <pc:docChg chg="undo custSel addSld delSld modSld delMainMaster">
      <pc:chgData name="Juan Pedro steibel" userId="08d14709d58c96e1" providerId="LiveId" clId="{53E065C8-5609-4D4C-A211-AB0DC987C633}" dt="2020-08-18T17:22:19.006" v="1149" actId="20577"/>
      <pc:docMkLst>
        <pc:docMk/>
      </pc:docMkLst>
      <pc:sldChg chg="addSp delSp modSp mod modClrScheme chgLayout">
        <pc:chgData name="Juan Pedro steibel" userId="08d14709d58c96e1" providerId="LiveId" clId="{53E065C8-5609-4D4C-A211-AB0DC987C633}" dt="2020-08-18T17:09:27.358" v="1010" actId="20577"/>
        <pc:sldMkLst>
          <pc:docMk/>
          <pc:sldMk cId="0" sldId="256"/>
        </pc:sldMkLst>
        <pc:spChg chg="add del mod ord">
          <ac:chgData name="Juan Pedro steibel" userId="08d14709d58c96e1" providerId="LiveId" clId="{53E065C8-5609-4D4C-A211-AB0DC987C633}" dt="2020-08-18T13:43:05.263" v="1" actId="478"/>
          <ac:spMkLst>
            <pc:docMk/>
            <pc:sldMk cId="0" sldId="256"/>
            <ac:spMk id="2" creationId="{BF7FFE11-9763-414D-90C0-531340815DD8}"/>
          </ac:spMkLst>
        </pc:spChg>
        <pc:spChg chg="add del mod ord">
          <ac:chgData name="Juan Pedro steibel" userId="08d14709d58c96e1" providerId="LiveId" clId="{53E065C8-5609-4D4C-A211-AB0DC987C633}" dt="2020-08-18T13:43:10.404" v="2" actId="478"/>
          <ac:spMkLst>
            <pc:docMk/>
            <pc:sldMk cId="0" sldId="256"/>
            <ac:spMk id="3" creationId="{4611B116-713F-45D9-A6AD-E0B566034D4A}"/>
          </ac:spMkLst>
        </pc:spChg>
        <pc:spChg chg="mod">
          <ac:chgData name="Juan Pedro steibel" userId="08d14709d58c96e1" providerId="LiveId" clId="{53E065C8-5609-4D4C-A211-AB0DC987C633}" dt="2020-08-18T17:09:27.358" v="101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Juan Pedro steibel" userId="08d14709d58c96e1" providerId="LiveId" clId="{53E065C8-5609-4D4C-A211-AB0DC987C633}" dt="2020-08-18T14:01:16.748" v="593" actId="14100"/>
        <pc:sldMkLst>
          <pc:docMk/>
          <pc:sldMk cId="0" sldId="259"/>
        </pc:sldMkLst>
        <pc:spChg chg="mod">
          <ac:chgData name="Juan Pedro steibel" userId="08d14709d58c96e1" providerId="LiveId" clId="{53E065C8-5609-4D4C-A211-AB0DC987C633}" dt="2020-08-18T13:44:05.717" v="33" actId="20577"/>
          <ac:spMkLst>
            <pc:docMk/>
            <pc:sldMk cId="0" sldId="259"/>
            <ac:spMk id="9217" creationId="{00000000-0000-0000-0000-000000000000}"/>
          </ac:spMkLst>
        </pc:spChg>
        <pc:picChg chg="add del mod">
          <ac:chgData name="Juan Pedro steibel" userId="08d14709d58c96e1" providerId="LiveId" clId="{53E065C8-5609-4D4C-A211-AB0DC987C633}" dt="2020-08-18T14:00:54.619" v="586" actId="478"/>
          <ac:picMkLst>
            <pc:docMk/>
            <pc:sldMk cId="0" sldId="259"/>
            <ac:picMk id="3" creationId="{A4BF30A2-0E94-45DA-AE30-94841830F0AA}"/>
          </ac:picMkLst>
        </pc:picChg>
        <pc:picChg chg="del">
          <ac:chgData name="Juan Pedro steibel" userId="08d14709d58c96e1" providerId="LiveId" clId="{53E065C8-5609-4D4C-A211-AB0DC987C633}" dt="2020-08-18T13:43:19.083" v="3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Juan Pedro steibel" userId="08d14709d58c96e1" providerId="LiveId" clId="{53E065C8-5609-4D4C-A211-AB0DC987C633}" dt="2020-08-18T14:01:16.748" v="593" actId="14100"/>
          <ac:picMkLst>
            <pc:docMk/>
            <pc:sldMk cId="0" sldId="259"/>
            <ac:picMk id="6" creationId="{978D59BD-01A7-46DA-842D-A02A08EC2047}"/>
          </ac:picMkLst>
        </pc:picChg>
      </pc:sldChg>
      <pc:sldChg chg="modSp mod">
        <pc:chgData name="Juan Pedro steibel" userId="08d14709d58c96e1" providerId="LiveId" clId="{53E065C8-5609-4D4C-A211-AB0DC987C633}" dt="2020-08-18T14:01:44.687" v="613" actId="20577"/>
        <pc:sldMkLst>
          <pc:docMk/>
          <pc:sldMk cId="0" sldId="260"/>
        </pc:sldMkLst>
        <pc:spChg chg="mod">
          <ac:chgData name="Juan Pedro steibel" userId="08d14709d58c96e1" providerId="LiveId" clId="{53E065C8-5609-4D4C-A211-AB0DC987C633}" dt="2020-08-18T14:01:44.687" v="613" actId="20577"/>
          <ac:spMkLst>
            <pc:docMk/>
            <pc:sldMk cId="0" sldId="260"/>
            <ac:spMk id="10242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4:02:16.050" v="661" actId="207"/>
        <pc:sldMkLst>
          <pc:docMk/>
          <pc:sldMk cId="0" sldId="261"/>
        </pc:sldMkLst>
        <pc:spChg chg="mod">
          <ac:chgData name="Juan Pedro steibel" userId="08d14709d58c96e1" providerId="LiveId" clId="{53E065C8-5609-4D4C-A211-AB0DC987C633}" dt="2020-08-18T14:02:16.050" v="661" actId="207"/>
          <ac:spMkLst>
            <pc:docMk/>
            <pc:sldMk cId="0" sldId="261"/>
            <ac:spMk id="11266" creationId="{00000000-0000-0000-0000-000000000000}"/>
          </ac:spMkLst>
        </pc:spChg>
      </pc:sldChg>
      <pc:sldChg chg="delSp mod delAnim">
        <pc:chgData name="Juan Pedro steibel" userId="08d14709d58c96e1" providerId="LiveId" clId="{53E065C8-5609-4D4C-A211-AB0DC987C633}" dt="2020-08-18T13:44:27.660" v="36" actId="478"/>
        <pc:sldMkLst>
          <pc:docMk/>
          <pc:sldMk cId="0" sldId="263"/>
        </pc:sldMkLst>
        <pc:spChg chg="del">
          <ac:chgData name="Juan Pedro steibel" userId="08d14709d58c96e1" providerId="LiveId" clId="{53E065C8-5609-4D4C-A211-AB0DC987C633}" dt="2020-08-18T13:44:25.956" v="35" actId="478"/>
          <ac:spMkLst>
            <pc:docMk/>
            <pc:sldMk cId="0" sldId="263"/>
            <ac:spMk id="7" creationId="{00000000-0000-0000-0000-000000000000}"/>
          </ac:spMkLst>
        </pc:spChg>
        <pc:picChg chg="del">
          <ac:chgData name="Juan Pedro steibel" userId="08d14709d58c96e1" providerId="LiveId" clId="{53E065C8-5609-4D4C-A211-AB0DC987C633}" dt="2020-08-18T13:44:27.660" v="3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Juan Pedro steibel" userId="08d14709d58c96e1" providerId="LiveId" clId="{53E065C8-5609-4D4C-A211-AB0DC987C633}" dt="2020-08-18T13:44:14.550" v="34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510402914" sldId="296"/>
        </pc:sldMkLst>
        <pc:spChg chg="add del mod ord">
          <ac:chgData name="Juan Pedro steibel" userId="08d14709d58c96e1" providerId="LiveId" clId="{53E065C8-5609-4D4C-A211-AB0DC987C633}" dt="2020-08-18T17:19:15.065" v="1096" actId="478"/>
          <ac:spMkLst>
            <pc:docMk/>
            <pc:sldMk cId="1510402914" sldId="296"/>
            <ac:spMk id="2" creationId="{69F4EE20-76D8-4801-A9BC-B876410C2064}"/>
          </ac:spMkLst>
        </pc:spChg>
        <pc:spChg chg="mod ord">
          <ac:chgData name="Juan Pedro steibel" userId="08d14709d58c96e1" providerId="LiveId" clId="{53E065C8-5609-4D4C-A211-AB0DC987C633}" dt="2020-08-18T17:19:12.054" v="1095" actId="700"/>
          <ac:spMkLst>
            <pc:docMk/>
            <pc:sldMk cId="1510402914" sldId="296"/>
            <ac:spMk id="47105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39051841" sldId="29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926283793" sldId="299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0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2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3"/>
        </pc:sldMkLst>
      </pc:sldChg>
      <pc:sldChg chg="modSp add mod setBg">
        <pc:chgData name="Juan Pedro steibel" userId="08d14709d58c96e1" providerId="LiveId" clId="{53E065C8-5609-4D4C-A211-AB0DC987C633}" dt="2020-08-18T17:20:47.779" v="1106" actId="14100"/>
        <pc:sldMkLst>
          <pc:docMk/>
          <pc:sldMk cId="3176929133" sldId="305"/>
        </pc:sldMkLst>
        <pc:spChg chg="mod">
          <ac:chgData name="Juan Pedro steibel" userId="08d14709d58c96e1" providerId="LiveId" clId="{53E065C8-5609-4D4C-A211-AB0DC987C633}" dt="2020-08-18T17:20:37.851" v="1101" actId="1076"/>
          <ac:spMkLst>
            <pc:docMk/>
            <pc:sldMk cId="3176929133" sldId="305"/>
            <ac:spMk id="56321" creationId="{00000000-0000-0000-0000-000000000000}"/>
          </ac:spMkLst>
        </pc:spChg>
        <pc:spChg chg="mod">
          <ac:chgData name="Juan Pedro steibel" userId="08d14709d58c96e1" providerId="LiveId" clId="{53E065C8-5609-4D4C-A211-AB0DC987C633}" dt="2020-08-18T17:20:47.779" v="1106" actId="14100"/>
          <ac:spMkLst>
            <pc:docMk/>
            <pc:sldMk cId="3176929133" sldId="305"/>
            <ac:spMk id="56322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214036858" sldId="30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80911118" sldId="30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70255287" sldId="308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889517327" sldId="30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576331931" sldId="311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422765621" sldId="312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148188694" sldId="313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67432818" sldId="314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14803349" sldId="315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198591110" sldId="31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92949211" sldId="31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43249290" sldId="31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212789582" sldId="320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474522859" sldId="32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3807360555" sldId="329"/>
        </pc:sldMkLst>
      </pc:sldChg>
      <pc:sldChg chg="modSp mod">
        <pc:chgData name="Juan Pedro steibel" userId="08d14709d58c96e1" providerId="LiveId" clId="{53E065C8-5609-4D4C-A211-AB0DC987C633}" dt="2020-08-18T14:11:24.299" v="1006" actId="1038"/>
        <pc:sldMkLst>
          <pc:docMk/>
          <pc:sldMk cId="3740953802" sldId="330"/>
        </pc:sldMkLst>
        <pc:spChg chg="mod">
          <ac:chgData name="Juan Pedro steibel" userId="08d14709d58c96e1" providerId="LiveId" clId="{53E065C8-5609-4D4C-A211-AB0DC987C633}" dt="2020-08-18T14:11:24.299" v="1006" actId="1038"/>
          <ac:spMkLst>
            <pc:docMk/>
            <pc:sldMk cId="3740953802" sldId="330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0:27.831" v="1011" actId="20577"/>
        <pc:sldMkLst>
          <pc:docMk/>
          <pc:sldMk cId="2127165000" sldId="331"/>
        </pc:sldMkLst>
        <pc:spChg chg="mod">
          <ac:chgData name="Juan Pedro steibel" userId="08d14709d58c96e1" providerId="LiveId" clId="{53E065C8-5609-4D4C-A211-AB0DC987C633}" dt="2020-08-18T17:10:27.831" v="1011" actId="20577"/>
          <ac:spMkLst>
            <pc:docMk/>
            <pc:sldMk cId="2127165000" sldId="331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1:12.676" v="1090" actId="20577"/>
        <pc:sldMkLst>
          <pc:docMk/>
          <pc:sldMk cId="2428816211" sldId="332"/>
        </pc:sldMkLst>
        <pc:spChg chg="mod">
          <ac:chgData name="Juan Pedro steibel" userId="08d14709d58c96e1" providerId="LiveId" clId="{53E065C8-5609-4D4C-A211-AB0DC987C633}" dt="2020-08-18T17:11:12.676" v="1090" actId="20577"/>
          <ac:spMkLst>
            <pc:docMk/>
            <pc:sldMk cId="2428816211" sldId="332"/>
            <ac:spMk id="3" creationId="{00000000-0000-0000-0000-000000000000}"/>
          </ac:spMkLst>
        </pc:spChg>
      </pc:sldChg>
      <pc:sldChg chg="addSp modSp add mod setBg modClrScheme chgLayout">
        <pc:chgData name="Juan Pedro steibel" userId="08d14709d58c96e1" providerId="LiveId" clId="{53E065C8-5609-4D4C-A211-AB0DC987C633}" dt="2020-08-18T13:51:12.828" v="585" actId="20577"/>
        <pc:sldMkLst>
          <pc:docMk/>
          <pc:sldMk cId="502929757" sldId="340"/>
        </pc:sldMkLst>
        <pc:spChg chg="add mod ord">
          <ac:chgData name="Juan Pedro steibel" userId="08d14709d58c96e1" providerId="LiveId" clId="{53E065C8-5609-4D4C-A211-AB0DC987C633}" dt="2020-08-18T13:51:12.828" v="585" actId="20577"/>
          <ac:spMkLst>
            <pc:docMk/>
            <pc:sldMk cId="502929757" sldId="340"/>
            <ac:spMk id="2" creationId="{F8D73F93-911F-49D8-9F61-F735D0C83E45}"/>
          </ac:spMkLst>
        </pc:spChg>
        <pc:spChg chg="mod ord">
          <ac:chgData name="Juan Pedro steibel" userId="08d14709d58c96e1" providerId="LiveId" clId="{53E065C8-5609-4D4C-A211-AB0DC987C633}" dt="2020-08-18T13:45:14.306" v="71" actId="700"/>
          <ac:spMkLst>
            <pc:docMk/>
            <pc:sldMk cId="502929757" sldId="340"/>
            <ac:spMk id="4" creationId="{00000000-0000-0000-0000-000000000000}"/>
          </ac:spMkLst>
        </pc:spChg>
      </pc:sldChg>
      <pc:sldChg chg="addSp delSp modSp new mod modClrScheme chgLayout">
        <pc:chgData name="Juan Pedro steibel" userId="08d14709d58c96e1" providerId="LiveId" clId="{53E065C8-5609-4D4C-A211-AB0DC987C633}" dt="2020-08-18T17:22:19.006" v="1149" actId="20577"/>
        <pc:sldMkLst>
          <pc:docMk/>
          <pc:sldMk cId="3114675521" sldId="341"/>
        </pc:sldMkLst>
        <pc:spChg chg="del mod ord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2" creationId="{3B9D9ECD-ACF8-42A2-A49B-6D9260C638D0}"/>
          </ac:spMkLst>
        </pc:spChg>
        <pc:spChg chg="del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3" creationId="{DF9756D2-570C-4C19-B038-090D835A7E69}"/>
          </ac:spMkLst>
        </pc:spChg>
        <pc:spChg chg="add mod ord">
          <ac:chgData name="Juan Pedro steibel" userId="08d14709d58c96e1" providerId="LiveId" clId="{53E065C8-5609-4D4C-A211-AB0DC987C633}" dt="2020-08-18T17:22:19.006" v="1149" actId="20577"/>
          <ac:spMkLst>
            <pc:docMk/>
            <pc:sldMk cId="3114675521" sldId="341"/>
            <ac:spMk id="4" creationId="{904F63F4-E05F-473F-9793-18818D8FD74B}"/>
          </ac:spMkLst>
        </pc:spChg>
      </pc:sld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0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542452900" sldId="214748367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710636305" sldId="214748367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044050322" sldId="214748367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106407301" sldId="214748367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292836702" sldId="214748367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81506208" sldId="214748367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074158501" sldId="214748368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046069478" sldId="214748368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855832759" sldId="214748368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422373203" sldId="214748368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438224916" sldId="2147483684"/>
          </pc:sldLayoutMkLst>
        </pc:sldLayoutChg>
      </pc:sldMaster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1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87140278" sldId="214748368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7124420" sldId="214748368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650049368" sldId="214748368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45503971" sldId="214748368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2552595661" sldId="214748368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1666224" sldId="214748369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460907629" sldId="214748369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81648984" sldId="214748369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672883424" sldId="214748369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017415803" sldId="214748369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522170152" sldId="2147483695"/>
          </pc:sldLayoutMkLst>
        </pc:sldLayoutChg>
      </pc:sldMasterChg>
    </pc:docChg>
  </pc:docChgLst>
  <pc:docChgLst>
    <pc:chgData name="Juan Pedro steibel" userId="08d14709d58c96e1" providerId="LiveId" clId="{67A7BFA3-56B5-4B76-BF0E-8C5712554950}"/>
    <pc:docChg chg="modSld">
      <pc:chgData name="Juan Pedro steibel" userId="08d14709d58c96e1" providerId="LiveId" clId="{67A7BFA3-56B5-4B76-BF0E-8C5712554950}" dt="2021-10-20T15:12:33.025" v="6" actId="20577"/>
      <pc:docMkLst>
        <pc:docMk/>
      </pc:docMkLst>
      <pc:sldChg chg="modSp mod">
        <pc:chgData name="Juan Pedro steibel" userId="08d14709d58c96e1" providerId="LiveId" clId="{67A7BFA3-56B5-4B76-BF0E-8C5712554950}" dt="2021-10-20T15:12:33.025" v="6" actId="20577"/>
        <pc:sldMkLst>
          <pc:docMk/>
          <pc:sldMk cId="0" sldId="256"/>
        </pc:sldMkLst>
        <pc:spChg chg="mod">
          <ac:chgData name="Juan Pedro steibel" userId="08d14709d58c96e1" providerId="LiveId" clId="{67A7BFA3-56B5-4B76-BF0E-8C5712554950}" dt="2021-10-20T15:12:33.025" v="6" actId="20577"/>
          <ac:spMkLst>
            <pc:docMk/>
            <pc:sldMk cId="0" sldId="256"/>
            <ac:spMk id="6146" creationId="{00000000-0000-0000-0000-000000000000}"/>
          </ac:spMkLst>
        </pc:spChg>
      </pc:sldChg>
    </pc:docChg>
  </pc:docChgLst>
  <pc:docChgLst>
    <pc:chgData name="Juan Pedro steibel" userId="08d14709d58c96e1" providerId="LiveId" clId="{F6676B55-E460-4337-BBAE-8F042AD5250A}"/>
    <pc:docChg chg="undo custSel addSld delSld modSld">
      <pc:chgData name="Juan Pedro steibel" userId="08d14709d58c96e1" providerId="LiveId" clId="{F6676B55-E460-4337-BBAE-8F042AD5250A}" dt="2021-03-11T17:56:17.949" v="387" actId="1589"/>
      <pc:docMkLst>
        <pc:docMk/>
      </pc:docMkLst>
      <pc:sldChg chg="modSp mod">
        <pc:chgData name="Juan Pedro steibel" userId="08d14709d58c96e1" providerId="LiveId" clId="{F6676B55-E460-4337-BBAE-8F042AD5250A}" dt="2021-03-10T15:56:16.583" v="379" actId="20577"/>
        <pc:sldMkLst>
          <pc:docMk/>
          <pc:sldMk cId="0" sldId="257"/>
        </pc:sldMkLst>
        <pc:spChg chg="mod">
          <ac:chgData name="Juan Pedro steibel" userId="08d14709d58c96e1" providerId="LiveId" clId="{F6676B55-E460-4337-BBAE-8F042AD5250A}" dt="2021-03-10T15:48:05.098" v="15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F6676B55-E460-4337-BBAE-8F042AD5250A}" dt="2021-03-10T15:56:16.583" v="379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F6676B55-E460-4337-BBAE-8F042AD5250A}" dt="2021-03-10T15:47:55.187" v="0" actId="47"/>
        <pc:sldMkLst>
          <pc:docMk/>
          <pc:sldMk cId="0" sldId="25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2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3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1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1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2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3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355093578" sldId="31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551376271" sldId="32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811011957" sldId="32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727173565" sldId="32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6507762" sldId="33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626156498" sldId="33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606846258" sldId="33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230678215" sldId="33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682817483" sldId="33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2801749645" sldId="343"/>
        </pc:sldMkLst>
      </pc:sldChg>
      <pc:sldChg chg="modSp add mod setBg addCm">
        <pc:chgData name="Juan Pedro steibel" userId="08d14709d58c96e1" providerId="LiveId" clId="{F6676B55-E460-4337-BBAE-8F042AD5250A}" dt="2021-03-11T17:56:17.949" v="387" actId="1589"/>
        <pc:sldMkLst>
          <pc:docMk/>
          <pc:sldMk cId="997402632" sldId="344"/>
        </pc:sldMkLst>
        <pc:spChg chg="mod">
          <ac:chgData name="Juan Pedro steibel" userId="08d14709d58c96e1" providerId="LiveId" clId="{F6676B55-E460-4337-BBAE-8F042AD5250A}" dt="2021-03-10T15:55:03.352" v="283" actId="20577"/>
          <ac:spMkLst>
            <pc:docMk/>
            <pc:sldMk cId="997402632" sldId="344"/>
            <ac:spMk id="7169" creationId="{00000000-0000-0000-0000-000000000000}"/>
          </ac:spMkLst>
        </pc:spChg>
        <pc:spChg chg="mod">
          <ac:chgData name="Juan Pedro steibel" userId="08d14709d58c96e1" providerId="LiveId" clId="{F6676B55-E460-4337-BBAE-8F042AD5250A}" dt="2021-03-11T16:43:21.917" v="386" actId="20577"/>
          <ac:spMkLst>
            <pc:docMk/>
            <pc:sldMk cId="997402632" sldId="344"/>
            <ac:spMk id="7170" creationId="{00000000-0000-0000-0000-000000000000}"/>
          </ac:spMkLst>
        </pc:spChg>
      </pc:sldChg>
    </pc:docChg>
  </pc:docChgLst>
  <pc:docChgLst>
    <pc:chgData name="Juan Pedro steibel" userId="08d14709d58c96e1" providerId="LiveId" clId="{A26C94E5-D995-4C23-AF5A-A9FEB2079719}"/>
    <pc:docChg chg="undo custSel addSld delSld modSld">
      <pc:chgData name="Juan Pedro steibel" userId="08d14709d58c96e1" providerId="LiveId" clId="{A26C94E5-D995-4C23-AF5A-A9FEB2079719}" dt="2021-03-10T01:04:34.204" v="1165" actId="20577"/>
      <pc:docMkLst>
        <pc:docMk/>
      </pc:docMkLst>
      <pc:sldChg chg="modSp mod">
        <pc:chgData name="Juan Pedro steibel" userId="08d14709d58c96e1" providerId="LiveId" clId="{A26C94E5-D995-4C23-AF5A-A9FEB2079719}" dt="2021-03-10T00:55:51.807" v="442" actId="20577"/>
        <pc:sldMkLst>
          <pc:docMk/>
          <pc:sldMk cId="0" sldId="256"/>
        </pc:sldMkLst>
        <pc:spChg chg="mod">
          <ac:chgData name="Juan Pedro steibel" userId="08d14709d58c96e1" providerId="LiveId" clId="{A26C94E5-D995-4C23-AF5A-A9FEB2079719}" dt="2021-03-10T00:55:44.629" v="420" actId="20577"/>
          <ac:spMkLst>
            <pc:docMk/>
            <pc:sldMk cId="0" sldId="256"/>
            <ac:spMk id="6145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0:55:51.807" v="44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10T01:04:34.204" v="1165" actId="20577"/>
        <pc:sldMkLst>
          <pc:docMk/>
          <pc:sldMk cId="0" sldId="257"/>
        </pc:sldMkLst>
        <pc:spChg chg="mod">
          <ac:chgData name="Juan Pedro steibel" userId="08d14709d58c96e1" providerId="LiveId" clId="{A26C94E5-D995-4C23-AF5A-A9FEB2079719}" dt="2021-03-10T00:56:04.167" v="459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1:04:34.204" v="1165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48.829" v="0" actId="47"/>
        <pc:sldMkLst>
          <pc:docMk/>
          <pc:sldMk cId="0" sldId="259"/>
        </pc:sldMkLst>
      </pc:sldChg>
      <pc:sldChg chg="del">
        <pc:chgData name="Juan Pedro steibel" userId="08d14709d58c96e1" providerId="LiveId" clId="{A26C94E5-D995-4C23-AF5A-A9FEB2079719}" dt="2021-03-09T21:31:50.659" v="1" actId="47"/>
        <pc:sldMkLst>
          <pc:docMk/>
          <pc:sldMk cId="0" sldId="260"/>
        </pc:sldMkLst>
      </pc:sldChg>
      <pc:sldChg chg="del">
        <pc:chgData name="Juan Pedro steibel" userId="08d14709d58c96e1" providerId="LiveId" clId="{A26C94E5-D995-4C23-AF5A-A9FEB2079719}" dt="2021-03-09T21:31:51.905" v="2" actId="47"/>
        <pc:sldMkLst>
          <pc:docMk/>
          <pc:sldMk cId="0" sldId="261"/>
        </pc:sldMkLst>
      </pc:sldChg>
      <pc:sldChg chg="del">
        <pc:chgData name="Juan Pedro steibel" userId="08d14709d58c96e1" providerId="LiveId" clId="{A26C94E5-D995-4C23-AF5A-A9FEB2079719}" dt="2021-03-09T21:31:53.417" v="3" actId="47"/>
        <pc:sldMkLst>
          <pc:docMk/>
          <pc:sldMk cId="0" sldId="262"/>
        </pc:sldMkLst>
      </pc:sldChg>
      <pc:sldChg chg="del">
        <pc:chgData name="Juan Pedro steibel" userId="08d14709d58c96e1" providerId="LiveId" clId="{A26C94E5-D995-4C23-AF5A-A9FEB2079719}" dt="2021-03-09T21:31:54.514" v="4" actId="47"/>
        <pc:sldMkLst>
          <pc:docMk/>
          <pc:sldMk cId="0" sldId="263"/>
        </pc:sldMkLst>
      </pc:sldChg>
      <pc:sldChg chg="del">
        <pc:chgData name="Juan Pedro steibel" userId="08d14709d58c96e1" providerId="LiveId" clId="{A26C94E5-D995-4C23-AF5A-A9FEB2079719}" dt="2021-03-09T21:32:32.845" v="35" actId="47"/>
        <pc:sldMkLst>
          <pc:docMk/>
          <pc:sldMk cId="0" sldId="264"/>
        </pc:sldMkLst>
      </pc:sldChg>
      <pc:sldChg chg="del">
        <pc:chgData name="Juan Pedro steibel" userId="08d14709d58c96e1" providerId="LiveId" clId="{A26C94E5-D995-4C23-AF5A-A9FEB2079719}" dt="2021-03-09T21:37:34.091" v="62" actId="47"/>
        <pc:sldMkLst>
          <pc:docMk/>
          <pc:sldMk cId="0" sldId="265"/>
        </pc:sldMkLst>
      </pc:sldChg>
      <pc:sldChg chg="del">
        <pc:chgData name="Juan Pedro steibel" userId="08d14709d58c96e1" providerId="LiveId" clId="{A26C94E5-D995-4C23-AF5A-A9FEB2079719}" dt="2021-03-09T21:37:53.117" v="63" actId="47"/>
        <pc:sldMkLst>
          <pc:docMk/>
          <pc:sldMk cId="0" sldId="26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0" sldId="271"/>
        </pc:sldMkLst>
      </pc:sldChg>
      <pc:sldChg chg="add del setBg">
        <pc:chgData name="Juan Pedro steibel" userId="08d14709d58c96e1" providerId="LiveId" clId="{A26C94E5-D995-4C23-AF5A-A9FEB2079719}" dt="2021-03-09T21:47:56.776" v="317" actId="47"/>
        <pc:sldMkLst>
          <pc:docMk/>
          <pc:sldMk cId="2495940627" sldId="271"/>
        </pc:sldMkLst>
      </pc:sldChg>
      <pc:sldChg chg="del">
        <pc:chgData name="Juan Pedro steibel" userId="08d14709d58c96e1" providerId="LiveId" clId="{A26C94E5-D995-4C23-AF5A-A9FEB2079719}" dt="2021-03-09T21:38:33.130" v="64" actId="47"/>
        <pc:sldMkLst>
          <pc:docMk/>
          <pc:sldMk cId="0" sldId="274"/>
        </pc:sldMkLst>
      </pc:sldChg>
      <pc:sldChg chg="modSp mod">
        <pc:chgData name="Juan Pedro steibel" userId="08d14709d58c96e1" providerId="LiveId" clId="{A26C94E5-D995-4C23-AF5A-A9FEB2079719}" dt="2021-03-09T21:39:41.637" v="78" actId="20577"/>
        <pc:sldMkLst>
          <pc:docMk/>
          <pc:sldMk cId="0" sldId="279"/>
        </pc:sldMkLst>
        <pc:spChg chg="mod">
          <ac:chgData name="Juan Pedro steibel" userId="08d14709d58c96e1" providerId="LiveId" clId="{A26C94E5-D995-4C23-AF5A-A9FEB2079719}" dt="2021-03-09T21:39:41.637" v="78" actId="20577"/>
          <ac:spMkLst>
            <pc:docMk/>
            <pc:sldMk cId="0" sldId="279"/>
            <ac:spMk id="29698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09T21:40:08.825" v="84" actId="1076"/>
        <pc:sldMkLst>
          <pc:docMk/>
          <pc:sldMk cId="0" sldId="280"/>
        </pc:sldMkLst>
        <pc:spChg chg="mod">
          <ac:chgData name="Juan Pedro steibel" userId="08d14709d58c96e1" providerId="LiveId" clId="{A26C94E5-D995-4C23-AF5A-A9FEB2079719}" dt="2021-03-09T21:40:08.825" v="84" actId="1076"/>
          <ac:spMkLst>
            <pc:docMk/>
            <pc:sldMk cId="0" sldId="280"/>
            <ac:spMk id="30723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4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5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6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7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8"/>
        </pc:sldMkLst>
      </pc:sldChg>
      <pc:sldChg chg="modAnim">
        <pc:chgData name="Juan Pedro steibel" userId="08d14709d58c96e1" providerId="LiveId" clId="{A26C94E5-D995-4C23-AF5A-A9FEB2079719}" dt="2021-03-09T21:43:40.069" v="220"/>
        <pc:sldMkLst>
          <pc:docMk/>
          <pc:sldMk cId="0" sldId="290"/>
        </pc:sldMkLst>
      </pc:sldChg>
      <pc:sldChg chg="modSp mod">
        <pc:chgData name="Juan Pedro steibel" userId="08d14709d58c96e1" providerId="LiveId" clId="{A26C94E5-D995-4C23-AF5A-A9FEB2079719}" dt="2021-03-09T21:47:32.661" v="316" actId="20577"/>
        <pc:sldMkLst>
          <pc:docMk/>
          <pc:sldMk cId="0" sldId="295"/>
        </pc:sldMkLst>
        <pc:spChg chg="mod">
          <ac:chgData name="Juan Pedro steibel" userId="08d14709d58c96e1" providerId="LiveId" clId="{A26C94E5-D995-4C23-AF5A-A9FEB2079719}" dt="2021-03-09T21:47:32.661" v="316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Juan Pedro steibel" userId="08d14709d58c96e1" providerId="LiveId" clId="{A26C94E5-D995-4C23-AF5A-A9FEB2079719}" dt="2021-03-09T21:33:14.798" v="40" actId="47"/>
        <pc:sldMkLst>
          <pc:docMk/>
          <pc:sldMk cId="1510402914" sldId="296"/>
        </pc:sldMkLst>
      </pc:sldChg>
      <pc:sldChg chg="add del">
        <pc:chgData name="Juan Pedro steibel" userId="08d14709d58c96e1" providerId="LiveId" clId="{A26C94E5-D995-4C23-AF5A-A9FEB2079719}" dt="2021-03-09T21:47:58.749" v="318" actId="47"/>
        <pc:sldMkLst>
          <pc:docMk/>
          <pc:sldMk cId="698117050" sldId="29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A26C94E5-D995-4C23-AF5A-A9FEB2079719}" dt="2021-03-09T21:33:22.364" v="41" actId="47"/>
        <pc:sldMkLst>
          <pc:docMk/>
          <pc:sldMk cId="739051841" sldId="298"/>
        </pc:sldMkLst>
      </pc:sldChg>
      <pc:sldChg chg="del">
        <pc:chgData name="Juan Pedro steibel" userId="08d14709d58c96e1" providerId="LiveId" clId="{A26C94E5-D995-4C23-AF5A-A9FEB2079719}" dt="2021-03-09T21:33:25.964" v="42" actId="47"/>
        <pc:sldMkLst>
          <pc:docMk/>
          <pc:sldMk cId="926283793" sldId="299"/>
        </pc:sldMkLst>
      </pc:sldChg>
      <pc:sldChg chg="del">
        <pc:chgData name="Juan Pedro steibel" userId="08d14709d58c96e1" providerId="LiveId" clId="{A26C94E5-D995-4C23-AF5A-A9FEB2079719}" dt="2021-03-09T21:33:34.520" v="43" actId="47"/>
        <pc:sldMkLst>
          <pc:docMk/>
          <pc:sldMk cId="3176929133" sldId="305"/>
        </pc:sldMkLst>
      </pc:sldChg>
      <pc:sldChg chg="del">
        <pc:chgData name="Juan Pedro steibel" userId="08d14709d58c96e1" providerId="LiveId" clId="{A26C94E5-D995-4C23-AF5A-A9FEB2079719}" dt="2021-03-09T21:33:42.392" v="44" actId="47"/>
        <pc:sldMkLst>
          <pc:docMk/>
          <pc:sldMk cId="2214036858" sldId="306"/>
        </pc:sldMkLst>
      </pc:sldChg>
      <pc:sldChg chg="del">
        <pc:chgData name="Juan Pedro steibel" userId="08d14709d58c96e1" providerId="LiveId" clId="{A26C94E5-D995-4C23-AF5A-A9FEB2079719}" dt="2021-03-09T21:33:43.587" v="45" actId="47"/>
        <pc:sldMkLst>
          <pc:docMk/>
          <pc:sldMk cId="780911118" sldId="307"/>
        </pc:sldMkLst>
      </pc:sldChg>
      <pc:sldChg chg="del">
        <pc:chgData name="Juan Pedro steibel" userId="08d14709d58c96e1" providerId="LiveId" clId="{A26C94E5-D995-4C23-AF5A-A9FEB2079719}" dt="2021-03-09T21:33:44.836" v="46" actId="47"/>
        <pc:sldMkLst>
          <pc:docMk/>
          <pc:sldMk cId="270255287" sldId="308"/>
        </pc:sldMkLst>
      </pc:sldChg>
      <pc:sldChg chg="del">
        <pc:chgData name="Juan Pedro steibel" userId="08d14709d58c96e1" providerId="LiveId" clId="{A26C94E5-D995-4C23-AF5A-A9FEB2079719}" dt="2021-03-09T21:33:45.657" v="47" actId="47"/>
        <pc:sldMkLst>
          <pc:docMk/>
          <pc:sldMk cId="2889517327" sldId="309"/>
        </pc:sldMkLst>
      </pc:sldChg>
      <pc:sldChg chg="del">
        <pc:chgData name="Juan Pedro steibel" userId="08d14709d58c96e1" providerId="LiveId" clId="{A26C94E5-D995-4C23-AF5A-A9FEB2079719}" dt="2021-03-09T21:33:46.515" v="48" actId="47"/>
        <pc:sldMkLst>
          <pc:docMk/>
          <pc:sldMk cId="3576331931" sldId="311"/>
        </pc:sldMkLst>
      </pc:sldChg>
      <pc:sldChg chg="del">
        <pc:chgData name="Juan Pedro steibel" userId="08d14709d58c96e1" providerId="LiveId" clId="{A26C94E5-D995-4C23-AF5A-A9FEB2079719}" dt="2021-03-09T21:33:47.708" v="49" actId="47"/>
        <pc:sldMkLst>
          <pc:docMk/>
          <pc:sldMk cId="1422765621" sldId="312"/>
        </pc:sldMkLst>
      </pc:sldChg>
      <pc:sldChg chg="del">
        <pc:chgData name="Juan Pedro steibel" userId="08d14709d58c96e1" providerId="LiveId" clId="{A26C94E5-D995-4C23-AF5A-A9FEB2079719}" dt="2021-03-09T21:33:48.622" v="50" actId="47"/>
        <pc:sldMkLst>
          <pc:docMk/>
          <pc:sldMk cId="1148188694" sldId="313"/>
        </pc:sldMkLst>
      </pc:sldChg>
      <pc:sldChg chg="del">
        <pc:chgData name="Juan Pedro steibel" userId="08d14709d58c96e1" providerId="LiveId" clId="{A26C94E5-D995-4C23-AF5A-A9FEB2079719}" dt="2021-03-09T21:33:49.514" v="51" actId="47"/>
        <pc:sldMkLst>
          <pc:docMk/>
          <pc:sldMk cId="1667432818" sldId="314"/>
        </pc:sldMkLst>
      </pc:sldChg>
      <pc:sldChg chg="del">
        <pc:chgData name="Juan Pedro steibel" userId="08d14709d58c96e1" providerId="LiveId" clId="{A26C94E5-D995-4C23-AF5A-A9FEB2079719}" dt="2021-03-09T21:33:50.823" v="52" actId="47"/>
        <pc:sldMkLst>
          <pc:docMk/>
          <pc:sldMk cId="1614803349" sldId="315"/>
        </pc:sldMkLst>
      </pc:sldChg>
      <pc:sldChg chg="del">
        <pc:chgData name="Juan Pedro steibel" userId="08d14709d58c96e1" providerId="LiveId" clId="{A26C94E5-D995-4C23-AF5A-A9FEB2079719}" dt="2021-03-09T21:33:53.638" v="53" actId="47"/>
        <pc:sldMkLst>
          <pc:docMk/>
          <pc:sldMk cId="4198591110" sldId="316"/>
        </pc:sldMkLst>
      </pc:sldChg>
      <pc:sldChg chg="del">
        <pc:chgData name="Juan Pedro steibel" userId="08d14709d58c96e1" providerId="LiveId" clId="{A26C94E5-D995-4C23-AF5A-A9FEB2079719}" dt="2021-03-09T21:33:54.817" v="54" actId="47"/>
        <pc:sldMkLst>
          <pc:docMk/>
          <pc:sldMk cId="492949211" sldId="31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143249290" sldId="318"/>
        </pc:sldMkLst>
      </pc:sldChg>
      <pc:sldChg chg="add">
        <pc:chgData name="Juan Pedro steibel" userId="08d14709d58c96e1" providerId="LiveId" clId="{A26C94E5-D995-4C23-AF5A-A9FEB2079719}" dt="2021-03-09T21:36:36.215" v="60"/>
        <pc:sldMkLst>
          <pc:docMk/>
          <pc:sldMk cId="1355093578" sldId="318"/>
        </pc:sldMkLst>
      </pc:sldChg>
      <pc:sldChg chg="add del">
        <pc:chgData name="Juan Pedro steibel" userId="08d14709d58c96e1" providerId="LiveId" clId="{A26C94E5-D995-4C23-AF5A-A9FEB2079719}" dt="2021-03-09T21:48:05.351" v="319" actId="47"/>
        <pc:sldMkLst>
          <pc:docMk/>
          <pc:sldMk cId="2348771333" sldId="319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A26C94E5-D995-4C23-AF5A-A9FEB2079719}" dt="2021-03-09T21:34:10.096" v="55" actId="47"/>
        <pc:sldMkLst>
          <pc:docMk/>
          <pc:sldMk cId="4212789582" sldId="320"/>
        </pc:sldMkLst>
      </pc:sldChg>
      <pc:sldChg chg="del">
        <pc:chgData name="Juan Pedro steibel" userId="08d14709d58c96e1" providerId="LiveId" clId="{A26C94E5-D995-4C23-AF5A-A9FEB2079719}" dt="2021-03-09T21:34:10.956" v="56" actId="47"/>
        <pc:sldMkLst>
          <pc:docMk/>
          <pc:sldMk cId="2474522859" sldId="321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4020093251" sldId="32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156910673" sldId="32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269721481" sldId="324"/>
        </pc:sldMkLst>
      </pc:sldChg>
      <pc:sldChg chg="del">
        <pc:chgData name="Juan Pedro steibel" userId="08d14709d58c96e1" providerId="LiveId" clId="{A26C94E5-D995-4C23-AF5A-A9FEB2079719}" dt="2021-03-09T21:36:30.982" v="59" actId="47"/>
        <pc:sldMkLst>
          <pc:docMk/>
          <pc:sldMk cId="3490530992" sldId="326"/>
        </pc:sldMkLst>
      </pc:sldChg>
      <pc:sldChg chg="modSp mod">
        <pc:chgData name="Juan Pedro steibel" userId="08d14709d58c96e1" providerId="LiveId" clId="{A26C94E5-D995-4C23-AF5A-A9FEB2079719}" dt="2021-03-09T21:45:53.860" v="233" actId="20577"/>
        <pc:sldMkLst>
          <pc:docMk/>
          <pc:sldMk cId="1811011957" sldId="327"/>
        </pc:sldMkLst>
        <pc:spChg chg="mod">
          <ac:chgData name="Juan Pedro steibel" userId="08d14709d58c96e1" providerId="LiveId" clId="{A26C94E5-D995-4C23-AF5A-A9FEB2079719}" dt="2021-03-09T21:45:53.860" v="233" actId="20577"/>
          <ac:spMkLst>
            <pc:docMk/>
            <pc:sldMk cId="1811011957" sldId="327"/>
            <ac:spMk id="4301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2:39.651" v="36" actId="47"/>
        <pc:sldMkLst>
          <pc:docMk/>
          <pc:sldMk cId="3740953802" sldId="330"/>
        </pc:sldMkLst>
      </pc:sldChg>
      <pc:sldChg chg="del">
        <pc:chgData name="Juan Pedro steibel" userId="08d14709d58c96e1" providerId="LiveId" clId="{A26C94E5-D995-4C23-AF5A-A9FEB2079719}" dt="2021-03-09T21:32:57.159" v="37" actId="47"/>
        <pc:sldMkLst>
          <pc:docMk/>
          <pc:sldMk cId="2127165000" sldId="331"/>
        </pc:sldMkLst>
      </pc:sldChg>
      <pc:sldChg chg="del">
        <pc:chgData name="Juan Pedro steibel" userId="08d14709d58c96e1" providerId="LiveId" clId="{A26C94E5-D995-4C23-AF5A-A9FEB2079719}" dt="2021-03-09T21:35:30.729" v="58" actId="47"/>
        <pc:sldMkLst>
          <pc:docMk/>
          <pc:sldMk cId="2428816211" sldId="332"/>
        </pc:sldMkLst>
      </pc:sldChg>
      <pc:sldChg chg="del">
        <pc:chgData name="Juan Pedro steibel" userId="08d14709d58c96e1" providerId="LiveId" clId="{A26C94E5-D995-4C23-AF5A-A9FEB2079719}" dt="2021-03-09T21:32:00.756" v="7" actId="47"/>
        <pc:sldMkLst>
          <pc:docMk/>
          <pc:sldMk cId="4147259576" sldId="333"/>
        </pc:sldMkLst>
      </pc:sldChg>
      <pc:sldChg chg="del">
        <pc:chgData name="Juan Pedro steibel" userId="08d14709d58c96e1" providerId="LiveId" clId="{A26C94E5-D995-4C23-AF5A-A9FEB2079719}" dt="2021-03-09T21:31:59.346" v="6" actId="47"/>
        <pc:sldMkLst>
          <pc:docMk/>
          <pc:sldMk cId="4202494006" sldId="334"/>
        </pc:sldMkLst>
      </pc:sldChg>
      <pc:sldChg chg="add del">
        <pc:chgData name="Juan Pedro steibel" userId="08d14709d58c96e1" providerId="LiveId" clId="{A26C94E5-D995-4C23-AF5A-A9FEB2079719}" dt="2021-03-09T21:40:26.780" v="87" actId="47"/>
        <pc:sldMkLst>
          <pc:docMk/>
          <pc:sldMk cId="36507762" sldId="335"/>
        </pc:sldMkLst>
      </pc:sldChg>
      <pc:sldChg chg="modSp mod">
        <pc:chgData name="Juan Pedro steibel" userId="08d14709d58c96e1" providerId="LiveId" clId="{A26C94E5-D995-4C23-AF5A-A9FEB2079719}" dt="2021-03-09T21:41:07.254" v="90" actId="20577"/>
        <pc:sldMkLst>
          <pc:docMk/>
          <pc:sldMk cId="3230678215" sldId="338"/>
        </pc:sldMkLst>
        <pc:spChg chg="mod">
          <ac:chgData name="Juan Pedro steibel" userId="08d14709d58c96e1" providerId="LiveId" clId="{A26C94E5-D995-4C23-AF5A-A9FEB2079719}" dt="2021-03-09T21:41:07.254" v="90" actId="20577"/>
          <ac:spMkLst>
            <pc:docMk/>
            <pc:sldMk cId="3230678215" sldId="338"/>
            <ac:spMk id="57347" creationId="{00000000-0000-0000-0000-000000000000}"/>
          </ac:spMkLst>
        </pc:spChg>
      </pc:sldChg>
      <pc:sldChg chg="modSp">
        <pc:chgData name="Juan Pedro steibel" userId="08d14709d58c96e1" providerId="LiveId" clId="{A26C94E5-D995-4C23-AF5A-A9FEB2079719}" dt="2021-03-09T21:41:19.643" v="94" actId="5793"/>
        <pc:sldMkLst>
          <pc:docMk/>
          <pc:sldMk cId="3682817483" sldId="339"/>
        </pc:sldMkLst>
        <pc:spChg chg="mod">
          <ac:chgData name="Juan Pedro steibel" userId="08d14709d58c96e1" providerId="LiveId" clId="{A26C94E5-D995-4C23-AF5A-A9FEB2079719}" dt="2021-03-09T21:41:19.643" v="94" actId="5793"/>
          <ac:spMkLst>
            <pc:docMk/>
            <pc:sldMk cId="3682817483" sldId="339"/>
            <ac:spMk id="5840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56.982" v="5" actId="47"/>
        <pc:sldMkLst>
          <pc:docMk/>
          <pc:sldMk cId="502929757" sldId="340"/>
        </pc:sldMkLst>
      </pc:sldChg>
      <pc:sldChg chg="add del">
        <pc:chgData name="Juan Pedro steibel" userId="08d14709d58c96e1" providerId="LiveId" clId="{A26C94E5-D995-4C23-AF5A-A9FEB2079719}" dt="2021-03-09T21:48:10.193" v="320" actId="47"/>
        <pc:sldMkLst>
          <pc:docMk/>
          <pc:sldMk cId="117298106" sldId="341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114675521" sldId="341"/>
        </pc:sldMkLst>
      </pc:sldChg>
      <pc:sldChg chg="addSp delSp modSp new del mod">
        <pc:chgData name="Juan Pedro steibel" userId="08d14709d58c96e1" providerId="LiveId" clId="{A26C94E5-D995-4C23-AF5A-A9FEB2079719}" dt="2021-03-09T21:42:16.610" v="118" actId="47"/>
        <pc:sldMkLst>
          <pc:docMk/>
          <pc:sldMk cId="1063272078" sldId="342"/>
        </pc:sldMkLst>
        <pc:spChg chg="del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2" creationId="{5430BD1A-64B5-44A4-92D1-491715D5AD60}"/>
          </ac:spMkLst>
        </pc:spChg>
        <pc:spChg chg="add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4" creationId="{62D21EB4-482F-4414-8B48-D4FD196BAAA2}"/>
          </ac:spMkLst>
        </pc:spChg>
      </pc:sldChg>
      <pc:sldChg chg="modSp add del mod setBg">
        <pc:chgData name="Juan Pedro steibel" userId="08d14709d58c96e1" providerId="LiveId" clId="{A26C94E5-D995-4C23-AF5A-A9FEB2079719}" dt="2021-03-09T21:36:46.229" v="61" actId="47"/>
        <pc:sldMkLst>
          <pc:docMk/>
          <pc:sldMk cId="1949798092" sldId="342"/>
        </pc:sldMkLst>
        <pc:spChg chg="mod">
          <ac:chgData name="Juan Pedro steibel" userId="08d14709d58c96e1" providerId="LiveId" clId="{A26C94E5-D995-4C23-AF5A-A9FEB2079719}" dt="2021-03-09T21:32:29.878" v="34" actId="20577"/>
          <ac:spMkLst>
            <pc:docMk/>
            <pc:sldMk cId="1949798092" sldId="342"/>
            <ac:spMk id="819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09T21:32:18.830" v="18" actId="6549"/>
          <ac:spMkLst>
            <pc:docMk/>
            <pc:sldMk cId="1949798092" sldId="342"/>
            <ac:spMk id="8194" creationId="{00000000-0000-0000-0000-000000000000}"/>
          </ac:spMkLst>
        </pc:spChg>
      </pc:sldChg>
      <pc:sldChg chg="new del">
        <pc:chgData name="Juan Pedro steibel" userId="08d14709d58c96e1" providerId="LiveId" clId="{A26C94E5-D995-4C23-AF5A-A9FEB2079719}" dt="2021-03-09T21:42:28.091" v="121" actId="47"/>
        <pc:sldMkLst>
          <pc:docMk/>
          <pc:sldMk cId="2884248020" sldId="342"/>
        </pc:sldMkLst>
      </pc:sldChg>
      <pc:sldChg chg="modSp new mod">
        <pc:chgData name="Juan Pedro steibel" userId="08d14709d58c96e1" providerId="LiveId" clId="{A26C94E5-D995-4C23-AF5A-A9FEB2079719}" dt="2021-03-09T21:42:57.120" v="219" actId="20577"/>
        <pc:sldMkLst>
          <pc:docMk/>
          <pc:sldMk cId="2801749645" sldId="343"/>
        </pc:sldMkLst>
        <pc:spChg chg="mod">
          <ac:chgData name="Juan Pedro steibel" userId="08d14709d58c96e1" providerId="LiveId" clId="{A26C94E5-D995-4C23-AF5A-A9FEB2079719}" dt="2021-03-09T21:42:57.120" v="219" actId="20577"/>
          <ac:spMkLst>
            <pc:docMk/>
            <pc:sldMk cId="2801749645" sldId="343"/>
            <ac:spMk id="2" creationId="{CE13C37C-F10A-4DED-A0AB-3B7984E7F505}"/>
          </ac:spMkLst>
        </pc:spChg>
      </pc:sldChg>
      <pc:sldMasterChg chg="delSldLayout">
        <pc:chgData name="Juan Pedro steibel" userId="08d14709d58c96e1" providerId="LiveId" clId="{A26C94E5-D995-4C23-AF5A-A9FEB2079719}" dt="2021-03-09T21:33:34.520" v="43" actId="47"/>
        <pc:sldMasterMkLst>
          <pc:docMk/>
          <pc:sldMasterMk cId="0" sldId="2147483648"/>
        </pc:sldMasterMkLst>
        <pc:sldLayoutChg chg="del">
          <pc:chgData name="Juan Pedro steibel" userId="08d14709d58c96e1" providerId="LiveId" clId="{A26C94E5-D995-4C23-AF5A-A9FEB2079719}" dt="2021-03-09T21:33:34.520" v="43" actId="47"/>
          <pc:sldLayoutMkLst>
            <pc:docMk/>
            <pc:sldMasterMk cId="0" sldId="2147483648"/>
            <pc:sldLayoutMk cId="169760132" sldId="2147483697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2:56:17.806" idx="1">
    <p:pos x="3738" y="335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027863"/>
            <a:ext cx="0" cy="155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1C3CDB-FDE9-D74B-B07D-403CBCFE8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360DFE-31EB-AD47-AA78-9DF5C01C0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788AEE-CEA6-2C47-8348-A9D421965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37657-26B7-194A-A20F-CB172707C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12D8F-97D8-814C-8C1E-82A24BFD6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B7E3-43A0-CE40-9BD5-012FB26D7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AEB0-4200-8349-B05A-5531441D1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50EF8A-FB7C-B049-A391-FEB441B86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7EA67-8448-1E49-9A7F-1F01B7F35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A0067-1E1F-8949-80F3-064E41035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2B94CA-CAF2-814E-B8AB-A8355F257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0F6785-9FEB-CF40-B92B-66E00F3F2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A57583-F8DC-F34E-8577-8ED1E9097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0C62C-1CA9-2944-8E18-90122BF2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01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01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91A942-0B2C-9440-8EB6-2F824C906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fld id="{7BD8BDB5-EF53-ED44-BDF9-75BF08973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55612A-022A-0648-8515-F9948BA85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04C8ED-C092-2348-835B-930211132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DE1A0C-083B-2A42-AADC-96B825DB2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AF9EC8-7397-6B45-A1F9-5F7F30A2B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373A47-B6CA-DF4E-BB62-A41219D8B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0BBF45-EF32-6241-9088-C72833BDB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87ABCE-8439-CE4F-9420-83BF057E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354FCDD-9925-4A46-A644-C95876F85C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86213DE8-5193-8F47-B730-4F9517B783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ibelj/CST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601788"/>
            <a:ext cx="77724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/>
              <a:t>Bayesian inference using MCMC in Stan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CSTAT Workshop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October 2021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Juan P. Steibel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Housekeeping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/>
              <a:t>Modality of this workshop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“Short” presentations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R practices</a:t>
            </a:r>
          </a:p>
          <a:p>
            <a:pPr marL="1136650" lvl="2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Hands-on (you follow along, preferred)</a:t>
            </a:r>
          </a:p>
          <a:p>
            <a:pPr marL="1136650" lvl="2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Demo (you watch me do it)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 err="1"/>
              <a:t>Github</a:t>
            </a:r>
            <a:r>
              <a:rPr lang="en-US" sz="2400" dirty="0"/>
              <a:t> for the workshop:</a:t>
            </a:r>
            <a:endParaRPr lang="en-US" sz="20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>
                <a:hlinkClick r:id="rId3"/>
              </a:rPr>
              <a:t>https://github.com/steibelj/CSTAT</a:t>
            </a:r>
            <a:endParaRPr lang="en-US" sz="20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Ppts, R code and data</a:t>
            </a:r>
            <a:r>
              <a:rPr lang="en-US" sz="2000"/>
              <a:t>, stan web </a:t>
            </a:r>
            <a:r>
              <a:rPr lang="en-US" sz="2000" dirty="0"/>
              <a:t>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Workshop topics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Intro to Bayesian (ppt)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MCMC and Convergence diagnostics (ppt)</a:t>
            </a:r>
            <a:endParaRPr lang="en-US" sz="1400" dirty="0"/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Gaussian Linear models (</a:t>
            </a:r>
            <a:r>
              <a:rPr lang="en-US" sz="1600" dirty="0" err="1"/>
              <a:t>ppt+pdf</a:t>
            </a:r>
            <a:r>
              <a:rPr lang="en-US" sz="1600" dirty="0"/>
              <a:t>)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1: a first stan program.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2: Effect of prior.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3: predictive checks.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4: classification effects models 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R-stan practice 5: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stanarm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and model checking in linear models.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Poisson Generalized Linear Models (ppt)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6: Poisson GLM, overdispersion, model checking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Gaussian Linear models for repeated measures (ppt)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7: random coefficient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7402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16714</TotalTime>
  <Words>168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Office Theme</vt:lpstr>
      <vt:lpstr>Office Theme</vt:lpstr>
      <vt:lpstr>PowerPoint Presentation</vt:lpstr>
      <vt:lpstr>Housekeeping</vt:lpstr>
      <vt:lpstr>Workshop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using Monte Carlo Methods for Quantitative Biologists</dc:title>
  <dc:creator>Juan</dc:creator>
  <cp:lastModifiedBy>Juan Pedro steibel</cp:lastModifiedBy>
  <cp:revision>41</cp:revision>
  <cp:lastPrinted>1601-01-01T00:00:00Z</cp:lastPrinted>
  <dcterms:created xsi:type="dcterms:W3CDTF">2010-08-23T16:58:50Z</dcterms:created>
  <dcterms:modified xsi:type="dcterms:W3CDTF">2021-10-20T15:12:53Z</dcterms:modified>
</cp:coreProperties>
</file>