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1"/>
  </p:notesMasterIdLst>
  <p:sldIdLst>
    <p:sldId id="256" r:id="rId3"/>
    <p:sldId id="257" r:id="rId4"/>
    <p:sldId id="266" r:id="rId5"/>
    <p:sldId id="268" r:id="rId6"/>
    <p:sldId id="269" r:id="rId7"/>
    <p:sldId id="270" r:id="rId8"/>
    <p:sldId id="272" r:id="rId9"/>
    <p:sldId id="34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338" r:id="rId19"/>
    <p:sldId id="343" r:id="rId20"/>
    <p:sldId id="289" r:id="rId21"/>
    <p:sldId id="290" r:id="rId22"/>
    <p:sldId id="291" r:id="rId23"/>
    <p:sldId id="292" r:id="rId24"/>
    <p:sldId id="293" r:id="rId25"/>
    <p:sldId id="327" r:id="rId26"/>
    <p:sldId id="325" r:id="rId27"/>
    <p:sldId id="295" r:id="rId28"/>
    <p:sldId id="328" r:id="rId29"/>
    <p:sldId id="318" r:id="rId30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C94E5-D995-4C23-AF5A-A9FEB2079719}" v="21" dt="2021-03-10T16:20:47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3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53E065C8-5609-4D4C-A211-AB0DC987C633}"/>
    <pc:docChg chg="undo custSel addSld delSld modSld delMainMaster">
      <pc:chgData name="Juan Pedro steibel" userId="08d14709d58c96e1" providerId="LiveId" clId="{53E065C8-5609-4D4C-A211-AB0DC987C633}" dt="2020-08-18T17:22:19.006" v="1149" actId="20577"/>
      <pc:docMkLst>
        <pc:docMk/>
      </pc:docMkLst>
      <pc:sldChg chg="addSp delSp modSp mod modClrScheme chgLayout">
        <pc:chgData name="Juan Pedro steibel" userId="08d14709d58c96e1" providerId="LiveId" clId="{53E065C8-5609-4D4C-A211-AB0DC987C633}" dt="2020-08-18T17:09:27.358" v="1010" actId="20577"/>
        <pc:sldMkLst>
          <pc:docMk/>
          <pc:sldMk cId="0" sldId="256"/>
        </pc:sldMkLst>
        <pc:spChg chg="add del mod ord">
          <ac:chgData name="Juan Pedro steibel" userId="08d14709d58c96e1" providerId="LiveId" clId="{53E065C8-5609-4D4C-A211-AB0DC987C633}" dt="2020-08-18T13:43:05.263" v="1" actId="478"/>
          <ac:spMkLst>
            <pc:docMk/>
            <pc:sldMk cId="0" sldId="256"/>
            <ac:spMk id="2" creationId="{BF7FFE11-9763-414D-90C0-531340815DD8}"/>
          </ac:spMkLst>
        </pc:spChg>
        <pc:spChg chg="add del mod ord">
          <ac:chgData name="Juan Pedro steibel" userId="08d14709d58c96e1" providerId="LiveId" clId="{53E065C8-5609-4D4C-A211-AB0DC987C633}" dt="2020-08-18T13:43:10.404" v="2" actId="478"/>
          <ac:spMkLst>
            <pc:docMk/>
            <pc:sldMk cId="0" sldId="256"/>
            <ac:spMk id="3" creationId="{4611B116-713F-45D9-A6AD-E0B566034D4A}"/>
          </ac:spMkLst>
        </pc:spChg>
        <pc:spChg chg="mod">
          <ac:chgData name="Juan Pedro steibel" userId="08d14709d58c96e1" providerId="LiveId" clId="{53E065C8-5609-4D4C-A211-AB0DC987C633}" dt="2020-08-18T17:09:27.358" v="1010" actId="20577"/>
          <ac:spMkLst>
            <pc:docMk/>
            <pc:sldMk cId="0" sldId="256"/>
            <ac:spMk id="6146" creationId="{00000000-0000-0000-0000-000000000000}"/>
          </ac:spMkLst>
        </pc:spChg>
      </pc:sldChg>
      <pc:sldChg chg="addSp delSp modSp mod">
        <pc:chgData name="Juan Pedro steibel" userId="08d14709d58c96e1" providerId="LiveId" clId="{53E065C8-5609-4D4C-A211-AB0DC987C633}" dt="2020-08-18T14:01:16.748" v="593" actId="14100"/>
        <pc:sldMkLst>
          <pc:docMk/>
          <pc:sldMk cId="0" sldId="259"/>
        </pc:sldMkLst>
        <pc:spChg chg="mod">
          <ac:chgData name="Juan Pedro steibel" userId="08d14709d58c96e1" providerId="LiveId" clId="{53E065C8-5609-4D4C-A211-AB0DC987C633}" dt="2020-08-18T13:44:05.717" v="33" actId="20577"/>
          <ac:spMkLst>
            <pc:docMk/>
            <pc:sldMk cId="0" sldId="259"/>
            <ac:spMk id="9217" creationId="{00000000-0000-0000-0000-000000000000}"/>
          </ac:spMkLst>
        </pc:spChg>
        <pc:picChg chg="add del mod">
          <ac:chgData name="Juan Pedro steibel" userId="08d14709d58c96e1" providerId="LiveId" clId="{53E065C8-5609-4D4C-A211-AB0DC987C633}" dt="2020-08-18T14:00:54.619" v="586" actId="478"/>
          <ac:picMkLst>
            <pc:docMk/>
            <pc:sldMk cId="0" sldId="259"/>
            <ac:picMk id="3" creationId="{A4BF30A2-0E94-45DA-AE30-94841830F0AA}"/>
          </ac:picMkLst>
        </pc:picChg>
        <pc:picChg chg="del">
          <ac:chgData name="Juan Pedro steibel" userId="08d14709d58c96e1" providerId="LiveId" clId="{53E065C8-5609-4D4C-A211-AB0DC987C633}" dt="2020-08-18T13:43:19.083" v="3" actId="478"/>
          <ac:picMkLst>
            <pc:docMk/>
            <pc:sldMk cId="0" sldId="259"/>
            <ac:picMk id="4" creationId="{00000000-0000-0000-0000-000000000000}"/>
          </ac:picMkLst>
        </pc:picChg>
        <pc:picChg chg="add mod">
          <ac:chgData name="Juan Pedro steibel" userId="08d14709d58c96e1" providerId="LiveId" clId="{53E065C8-5609-4D4C-A211-AB0DC987C633}" dt="2020-08-18T14:01:16.748" v="593" actId="14100"/>
          <ac:picMkLst>
            <pc:docMk/>
            <pc:sldMk cId="0" sldId="259"/>
            <ac:picMk id="6" creationId="{978D59BD-01A7-46DA-842D-A02A08EC2047}"/>
          </ac:picMkLst>
        </pc:picChg>
      </pc:sldChg>
      <pc:sldChg chg="modSp mod">
        <pc:chgData name="Juan Pedro steibel" userId="08d14709d58c96e1" providerId="LiveId" clId="{53E065C8-5609-4D4C-A211-AB0DC987C633}" dt="2020-08-18T14:01:44.687" v="613" actId="20577"/>
        <pc:sldMkLst>
          <pc:docMk/>
          <pc:sldMk cId="0" sldId="260"/>
        </pc:sldMkLst>
        <pc:spChg chg="mod">
          <ac:chgData name="Juan Pedro steibel" userId="08d14709d58c96e1" providerId="LiveId" clId="{53E065C8-5609-4D4C-A211-AB0DC987C633}" dt="2020-08-18T14:01:44.687" v="613" actId="20577"/>
          <ac:spMkLst>
            <pc:docMk/>
            <pc:sldMk cId="0" sldId="260"/>
            <ac:spMk id="10242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4:02:16.050" v="661" actId="207"/>
        <pc:sldMkLst>
          <pc:docMk/>
          <pc:sldMk cId="0" sldId="261"/>
        </pc:sldMkLst>
        <pc:spChg chg="mod">
          <ac:chgData name="Juan Pedro steibel" userId="08d14709d58c96e1" providerId="LiveId" clId="{53E065C8-5609-4D4C-A211-AB0DC987C633}" dt="2020-08-18T14:02:16.050" v="661" actId="207"/>
          <ac:spMkLst>
            <pc:docMk/>
            <pc:sldMk cId="0" sldId="261"/>
            <ac:spMk id="11266" creationId="{00000000-0000-0000-0000-000000000000}"/>
          </ac:spMkLst>
        </pc:spChg>
      </pc:sldChg>
      <pc:sldChg chg="delSp mod delAnim">
        <pc:chgData name="Juan Pedro steibel" userId="08d14709d58c96e1" providerId="LiveId" clId="{53E065C8-5609-4D4C-A211-AB0DC987C633}" dt="2020-08-18T13:44:27.660" v="36" actId="478"/>
        <pc:sldMkLst>
          <pc:docMk/>
          <pc:sldMk cId="0" sldId="263"/>
        </pc:sldMkLst>
        <pc:spChg chg="del">
          <ac:chgData name="Juan Pedro steibel" userId="08d14709d58c96e1" providerId="LiveId" clId="{53E065C8-5609-4D4C-A211-AB0DC987C633}" dt="2020-08-18T13:44:25.956" v="35" actId="478"/>
          <ac:spMkLst>
            <pc:docMk/>
            <pc:sldMk cId="0" sldId="263"/>
            <ac:spMk id="7" creationId="{00000000-0000-0000-0000-000000000000}"/>
          </ac:spMkLst>
        </pc:spChg>
        <pc:picChg chg="del">
          <ac:chgData name="Juan Pedro steibel" userId="08d14709d58c96e1" providerId="LiveId" clId="{53E065C8-5609-4D4C-A211-AB0DC987C633}" dt="2020-08-18T13:44:27.660" v="36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Juan Pedro steibel" userId="08d14709d58c96e1" providerId="LiveId" clId="{53E065C8-5609-4D4C-A211-AB0DC987C633}" dt="2020-08-18T13:44:14.550" v="34" actId="478"/>
          <ac:picMkLst>
            <pc:docMk/>
            <pc:sldMk cId="0" sldId="263"/>
            <ac:picMk id="6" creationId="{00000000-0000-0000-0000-000000000000}"/>
          </ac:picMkLst>
        </pc:pic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510402914" sldId="296"/>
        </pc:sldMkLst>
        <pc:spChg chg="add del mod ord">
          <ac:chgData name="Juan Pedro steibel" userId="08d14709d58c96e1" providerId="LiveId" clId="{53E065C8-5609-4D4C-A211-AB0DC987C633}" dt="2020-08-18T17:19:15.065" v="1096" actId="478"/>
          <ac:spMkLst>
            <pc:docMk/>
            <pc:sldMk cId="1510402914" sldId="296"/>
            <ac:spMk id="2" creationId="{69F4EE20-76D8-4801-A9BC-B876410C2064}"/>
          </ac:spMkLst>
        </pc:spChg>
        <pc:spChg chg="mod ord">
          <ac:chgData name="Juan Pedro steibel" userId="08d14709d58c96e1" providerId="LiveId" clId="{53E065C8-5609-4D4C-A211-AB0DC987C633}" dt="2020-08-18T17:19:12.054" v="1095" actId="700"/>
          <ac:spMkLst>
            <pc:docMk/>
            <pc:sldMk cId="1510402914" sldId="296"/>
            <ac:spMk id="47105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39051841" sldId="29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926283793" sldId="299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0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2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3"/>
        </pc:sldMkLst>
      </pc:sldChg>
      <pc:sldChg chg="modSp add mod setBg">
        <pc:chgData name="Juan Pedro steibel" userId="08d14709d58c96e1" providerId="LiveId" clId="{53E065C8-5609-4D4C-A211-AB0DC987C633}" dt="2020-08-18T17:20:47.779" v="1106" actId="14100"/>
        <pc:sldMkLst>
          <pc:docMk/>
          <pc:sldMk cId="3176929133" sldId="305"/>
        </pc:sldMkLst>
        <pc:spChg chg="mod">
          <ac:chgData name="Juan Pedro steibel" userId="08d14709d58c96e1" providerId="LiveId" clId="{53E065C8-5609-4D4C-A211-AB0DC987C633}" dt="2020-08-18T17:20:37.851" v="1101" actId="1076"/>
          <ac:spMkLst>
            <pc:docMk/>
            <pc:sldMk cId="3176929133" sldId="305"/>
            <ac:spMk id="56321" creationId="{00000000-0000-0000-0000-000000000000}"/>
          </ac:spMkLst>
        </pc:spChg>
        <pc:spChg chg="mod">
          <ac:chgData name="Juan Pedro steibel" userId="08d14709d58c96e1" providerId="LiveId" clId="{53E065C8-5609-4D4C-A211-AB0DC987C633}" dt="2020-08-18T17:20:47.779" v="1106" actId="14100"/>
          <ac:spMkLst>
            <pc:docMk/>
            <pc:sldMk cId="3176929133" sldId="305"/>
            <ac:spMk id="56322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214036858" sldId="30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80911118" sldId="30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70255287" sldId="308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889517327" sldId="30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576331931" sldId="311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422765621" sldId="312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148188694" sldId="313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67432818" sldId="314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14803349" sldId="315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198591110" sldId="31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92949211" sldId="31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43249290" sldId="31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212789582" sldId="320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474522859" sldId="32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3807360555" sldId="329"/>
        </pc:sldMkLst>
      </pc:sldChg>
      <pc:sldChg chg="modSp mod">
        <pc:chgData name="Juan Pedro steibel" userId="08d14709d58c96e1" providerId="LiveId" clId="{53E065C8-5609-4D4C-A211-AB0DC987C633}" dt="2020-08-18T14:11:24.299" v="1006" actId="1038"/>
        <pc:sldMkLst>
          <pc:docMk/>
          <pc:sldMk cId="3740953802" sldId="330"/>
        </pc:sldMkLst>
        <pc:spChg chg="mod">
          <ac:chgData name="Juan Pedro steibel" userId="08d14709d58c96e1" providerId="LiveId" clId="{53E065C8-5609-4D4C-A211-AB0DC987C633}" dt="2020-08-18T14:11:24.299" v="1006" actId="1038"/>
          <ac:spMkLst>
            <pc:docMk/>
            <pc:sldMk cId="3740953802" sldId="330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0:27.831" v="1011" actId="20577"/>
        <pc:sldMkLst>
          <pc:docMk/>
          <pc:sldMk cId="2127165000" sldId="331"/>
        </pc:sldMkLst>
        <pc:spChg chg="mod">
          <ac:chgData name="Juan Pedro steibel" userId="08d14709d58c96e1" providerId="LiveId" clId="{53E065C8-5609-4D4C-A211-AB0DC987C633}" dt="2020-08-18T17:10:27.831" v="1011" actId="20577"/>
          <ac:spMkLst>
            <pc:docMk/>
            <pc:sldMk cId="2127165000" sldId="331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1:12.676" v="1090" actId="20577"/>
        <pc:sldMkLst>
          <pc:docMk/>
          <pc:sldMk cId="2428816211" sldId="332"/>
        </pc:sldMkLst>
        <pc:spChg chg="mod">
          <ac:chgData name="Juan Pedro steibel" userId="08d14709d58c96e1" providerId="LiveId" clId="{53E065C8-5609-4D4C-A211-AB0DC987C633}" dt="2020-08-18T17:11:12.676" v="1090" actId="20577"/>
          <ac:spMkLst>
            <pc:docMk/>
            <pc:sldMk cId="2428816211" sldId="332"/>
            <ac:spMk id="3" creationId="{00000000-0000-0000-0000-000000000000}"/>
          </ac:spMkLst>
        </pc:spChg>
      </pc:sldChg>
      <pc:sldChg chg="addSp modSp add mod setBg modClrScheme chgLayout">
        <pc:chgData name="Juan Pedro steibel" userId="08d14709d58c96e1" providerId="LiveId" clId="{53E065C8-5609-4D4C-A211-AB0DC987C633}" dt="2020-08-18T13:51:12.828" v="585" actId="20577"/>
        <pc:sldMkLst>
          <pc:docMk/>
          <pc:sldMk cId="502929757" sldId="340"/>
        </pc:sldMkLst>
        <pc:spChg chg="add mod ord">
          <ac:chgData name="Juan Pedro steibel" userId="08d14709d58c96e1" providerId="LiveId" clId="{53E065C8-5609-4D4C-A211-AB0DC987C633}" dt="2020-08-18T13:51:12.828" v="585" actId="20577"/>
          <ac:spMkLst>
            <pc:docMk/>
            <pc:sldMk cId="502929757" sldId="340"/>
            <ac:spMk id="2" creationId="{F8D73F93-911F-49D8-9F61-F735D0C83E45}"/>
          </ac:spMkLst>
        </pc:spChg>
        <pc:spChg chg="mod ord">
          <ac:chgData name="Juan Pedro steibel" userId="08d14709d58c96e1" providerId="LiveId" clId="{53E065C8-5609-4D4C-A211-AB0DC987C633}" dt="2020-08-18T13:45:14.306" v="71" actId="700"/>
          <ac:spMkLst>
            <pc:docMk/>
            <pc:sldMk cId="502929757" sldId="340"/>
            <ac:spMk id="4" creationId="{00000000-0000-0000-0000-000000000000}"/>
          </ac:spMkLst>
        </pc:spChg>
      </pc:sldChg>
      <pc:sldChg chg="addSp delSp modSp new mod modClrScheme chgLayout">
        <pc:chgData name="Juan Pedro steibel" userId="08d14709d58c96e1" providerId="LiveId" clId="{53E065C8-5609-4D4C-A211-AB0DC987C633}" dt="2020-08-18T17:22:19.006" v="1149" actId="20577"/>
        <pc:sldMkLst>
          <pc:docMk/>
          <pc:sldMk cId="3114675521" sldId="341"/>
        </pc:sldMkLst>
        <pc:spChg chg="del mod ord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2" creationId="{3B9D9ECD-ACF8-42A2-A49B-6D9260C638D0}"/>
          </ac:spMkLst>
        </pc:spChg>
        <pc:spChg chg="del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3" creationId="{DF9756D2-570C-4C19-B038-090D835A7E69}"/>
          </ac:spMkLst>
        </pc:spChg>
        <pc:spChg chg="add mod ord">
          <ac:chgData name="Juan Pedro steibel" userId="08d14709d58c96e1" providerId="LiveId" clId="{53E065C8-5609-4D4C-A211-AB0DC987C633}" dt="2020-08-18T17:22:19.006" v="1149" actId="20577"/>
          <ac:spMkLst>
            <pc:docMk/>
            <pc:sldMk cId="3114675521" sldId="341"/>
            <ac:spMk id="4" creationId="{904F63F4-E05F-473F-9793-18818D8FD74B}"/>
          </ac:spMkLst>
        </pc:spChg>
      </pc:sld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0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542452900" sldId="214748367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710636305" sldId="214748367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044050322" sldId="214748367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106407301" sldId="214748367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292836702" sldId="214748367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81506208" sldId="214748367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074158501" sldId="214748368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046069478" sldId="214748368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855832759" sldId="214748368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422373203" sldId="214748368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438224916" sldId="2147483684"/>
          </pc:sldLayoutMkLst>
        </pc:sldLayoutChg>
      </pc:sldMaster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1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87140278" sldId="214748368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7124420" sldId="214748368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650049368" sldId="214748368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45503971" sldId="214748368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2552595661" sldId="214748368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1666224" sldId="214748369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460907629" sldId="214748369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81648984" sldId="214748369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672883424" sldId="214748369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017415803" sldId="214748369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522170152" sldId="2147483695"/>
          </pc:sldLayoutMkLst>
        </pc:sldLayoutChg>
      </pc:sldMasterChg>
    </pc:docChg>
  </pc:docChgLst>
  <pc:docChgLst>
    <pc:chgData name="Juan Pedro steibel" userId="08d14709d58c96e1" providerId="LiveId" clId="{A26C94E5-D995-4C23-AF5A-A9FEB2079719}"/>
    <pc:docChg chg="undo custSel addSld delSld modSld">
      <pc:chgData name="Juan Pedro steibel" userId="08d14709d58c96e1" providerId="LiveId" clId="{A26C94E5-D995-4C23-AF5A-A9FEB2079719}" dt="2021-03-10T16:46:10.061" v="1672" actId="47"/>
      <pc:docMkLst>
        <pc:docMk/>
      </pc:docMkLst>
      <pc:sldChg chg="modSp mod">
        <pc:chgData name="Juan Pedro steibel" userId="08d14709d58c96e1" providerId="LiveId" clId="{A26C94E5-D995-4C23-AF5A-A9FEB2079719}" dt="2021-03-10T00:55:51.807" v="442" actId="20577"/>
        <pc:sldMkLst>
          <pc:docMk/>
          <pc:sldMk cId="0" sldId="256"/>
        </pc:sldMkLst>
        <pc:spChg chg="mod">
          <ac:chgData name="Juan Pedro steibel" userId="08d14709d58c96e1" providerId="LiveId" clId="{A26C94E5-D995-4C23-AF5A-A9FEB2079719}" dt="2021-03-10T00:55:44.629" v="420" actId="20577"/>
          <ac:spMkLst>
            <pc:docMk/>
            <pc:sldMk cId="0" sldId="256"/>
            <ac:spMk id="6145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0:55:51.807" v="442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10T01:04:34.204" v="1165" actId="20577"/>
        <pc:sldMkLst>
          <pc:docMk/>
          <pc:sldMk cId="0" sldId="257"/>
        </pc:sldMkLst>
        <pc:spChg chg="mod">
          <ac:chgData name="Juan Pedro steibel" userId="08d14709d58c96e1" providerId="LiveId" clId="{A26C94E5-D995-4C23-AF5A-A9FEB2079719}" dt="2021-03-10T00:56:04.167" v="459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1:04:34.204" v="1165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10T15:56:48.917" v="1166" actId="47"/>
        <pc:sldMkLst>
          <pc:docMk/>
          <pc:sldMk cId="0" sldId="258"/>
        </pc:sldMkLst>
      </pc:sldChg>
      <pc:sldChg chg="del">
        <pc:chgData name="Juan Pedro steibel" userId="08d14709d58c96e1" providerId="LiveId" clId="{A26C94E5-D995-4C23-AF5A-A9FEB2079719}" dt="2021-03-09T21:31:48.829" v="0" actId="47"/>
        <pc:sldMkLst>
          <pc:docMk/>
          <pc:sldMk cId="0" sldId="259"/>
        </pc:sldMkLst>
      </pc:sldChg>
      <pc:sldChg chg="del">
        <pc:chgData name="Juan Pedro steibel" userId="08d14709d58c96e1" providerId="LiveId" clId="{A26C94E5-D995-4C23-AF5A-A9FEB2079719}" dt="2021-03-09T21:31:50.659" v="1" actId="47"/>
        <pc:sldMkLst>
          <pc:docMk/>
          <pc:sldMk cId="0" sldId="260"/>
        </pc:sldMkLst>
      </pc:sldChg>
      <pc:sldChg chg="del">
        <pc:chgData name="Juan Pedro steibel" userId="08d14709d58c96e1" providerId="LiveId" clId="{A26C94E5-D995-4C23-AF5A-A9FEB2079719}" dt="2021-03-09T21:31:51.905" v="2" actId="47"/>
        <pc:sldMkLst>
          <pc:docMk/>
          <pc:sldMk cId="0" sldId="261"/>
        </pc:sldMkLst>
      </pc:sldChg>
      <pc:sldChg chg="del">
        <pc:chgData name="Juan Pedro steibel" userId="08d14709d58c96e1" providerId="LiveId" clId="{A26C94E5-D995-4C23-AF5A-A9FEB2079719}" dt="2021-03-09T21:31:53.417" v="3" actId="47"/>
        <pc:sldMkLst>
          <pc:docMk/>
          <pc:sldMk cId="0" sldId="262"/>
        </pc:sldMkLst>
      </pc:sldChg>
      <pc:sldChg chg="del">
        <pc:chgData name="Juan Pedro steibel" userId="08d14709d58c96e1" providerId="LiveId" clId="{A26C94E5-D995-4C23-AF5A-A9FEB2079719}" dt="2021-03-09T21:31:54.514" v="4" actId="47"/>
        <pc:sldMkLst>
          <pc:docMk/>
          <pc:sldMk cId="0" sldId="263"/>
        </pc:sldMkLst>
      </pc:sldChg>
      <pc:sldChg chg="del">
        <pc:chgData name="Juan Pedro steibel" userId="08d14709d58c96e1" providerId="LiveId" clId="{A26C94E5-D995-4C23-AF5A-A9FEB2079719}" dt="2021-03-09T21:32:32.845" v="35" actId="47"/>
        <pc:sldMkLst>
          <pc:docMk/>
          <pc:sldMk cId="0" sldId="264"/>
        </pc:sldMkLst>
      </pc:sldChg>
      <pc:sldChg chg="del">
        <pc:chgData name="Juan Pedro steibel" userId="08d14709d58c96e1" providerId="LiveId" clId="{A26C94E5-D995-4C23-AF5A-A9FEB2079719}" dt="2021-03-09T21:37:34.091" v="62" actId="47"/>
        <pc:sldMkLst>
          <pc:docMk/>
          <pc:sldMk cId="0" sldId="265"/>
        </pc:sldMkLst>
      </pc:sldChg>
      <pc:sldChg chg="del">
        <pc:chgData name="Juan Pedro steibel" userId="08d14709d58c96e1" providerId="LiveId" clId="{A26C94E5-D995-4C23-AF5A-A9FEB2079719}" dt="2021-03-09T21:37:53.117" v="63" actId="47"/>
        <pc:sldMkLst>
          <pc:docMk/>
          <pc:sldMk cId="0" sldId="26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0" sldId="271"/>
        </pc:sldMkLst>
      </pc:sldChg>
      <pc:sldChg chg="add del setBg">
        <pc:chgData name="Juan Pedro steibel" userId="08d14709d58c96e1" providerId="LiveId" clId="{A26C94E5-D995-4C23-AF5A-A9FEB2079719}" dt="2021-03-09T21:47:56.776" v="317" actId="47"/>
        <pc:sldMkLst>
          <pc:docMk/>
          <pc:sldMk cId="2495940627" sldId="271"/>
        </pc:sldMkLst>
      </pc:sldChg>
      <pc:sldChg chg="modSp mod">
        <pc:chgData name="Juan Pedro steibel" userId="08d14709d58c96e1" providerId="LiveId" clId="{A26C94E5-D995-4C23-AF5A-A9FEB2079719}" dt="2021-03-10T16:23:27.877" v="1670" actId="404"/>
        <pc:sldMkLst>
          <pc:docMk/>
          <pc:sldMk cId="0" sldId="273"/>
        </pc:sldMkLst>
        <pc:spChg chg="mod">
          <ac:chgData name="Juan Pedro steibel" userId="08d14709d58c96e1" providerId="LiveId" clId="{A26C94E5-D995-4C23-AF5A-A9FEB2079719}" dt="2021-03-10T16:23:27.877" v="1670" actId="404"/>
          <ac:spMkLst>
            <pc:docMk/>
            <pc:sldMk cId="0" sldId="273"/>
            <ac:spMk id="23554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8:33.130" v="64" actId="47"/>
        <pc:sldMkLst>
          <pc:docMk/>
          <pc:sldMk cId="0" sldId="274"/>
        </pc:sldMkLst>
      </pc:sldChg>
      <pc:sldChg chg="modSp mod">
        <pc:chgData name="Juan Pedro steibel" userId="08d14709d58c96e1" providerId="LiveId" clId="{A26C94E5-D995-4C23-AF5A-A9FEB2079719}" dt="2021-03-09T21:39:41.637" v="78" actId="20577"/>
        <pc:sldMkLst>
          <pc:docMk/>
          <pc:sldMk cId="0" sldId="279"/>
        </pc:sldMkLst>
        <pc:spChg chg="mod">
          <ac:chgData name="Juan Pedro steibel" userId="08d14709d58c96e1" providerId="LiveId" clId="{A26C94E5-D995-4C23-AF5A-A9FEB2079719}" dt="2021-03-09T21:39:41.637" v="78" actId="20577"/>
          <ac:spMkLst>
            <pc:docMk/>
            <pc:sldMk cId="0" sldId="279"/>
            <ac:spMk id="29698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09T21:40:08.825" v="84" actId="1076"/>
        <pc:sldMkLst>
          <pc:docMk/>
          <pc:sldMk cId="0" sldId="280"/>
        </pc:sldMkLst>
        <pc:spChg chg="mod">
          <ac:chgData name="Juan Pedro steibel" userId="08d14709d58c96e1" providerId="LiveId" clId="{A26C94E5-D995-4C23-AF5A-A9FEB2079719}" dt="2021-03-09T21:40:08.825" v="84" actId="1076"/>
          <ac:spMkLst>
            <pc:docMk/>
            <pc:sldMk cId="0" sldId="280"/>
            <ac:spMk id="30723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4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5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6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7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8"/>
        </pc:sldMkLst>
      </pc:sldChg>
      <pc:sldChg chg="modAnim">
        <pc:chgData name="Juan Pedro steibel" userId="08d14709d58c96e1" providerId="LiveId" clId="{A26C94E5-D995-4C23-AF5A-A9FEB2079719}" dt="2021-03-09T21:43:40.069" v="220"/>
        <pc:sldMkLst>
          <pc:docMk/>
          <pc:sldMk cId="0" sldId="290"/>
        </pc:sldMkLst>
      </pc:sldChg>
      <pc:sldChg chg="modSp mod">
        <pc:chgData name="Juan Pedro steibel" userId="08d14709d58c96e1" providerId="LiveId" clId="{A26C94E5-D995-4C23-AF5A-A9FEB2079719}" dt="2021-03-09T21:47:32.661" v="316" actId="20577"/>
        <pc:sldMkLst>
          <pc:docMk/>
          <pc:sldMk cId="0" sldId="295"/>
        </pc:sldMkLst>
        <pc:spChg chg="mod">
          <ac:chgData name="Juan Pedro steibel" userId="08d14709d58c96e1" providerId="LiveId" clId="{A26C94E5-D995-4C23-AF5A-A9FEB2079719}" dt="2021-03-09T21:47:32.661" v="316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Juan Pedro steibel" userId="08d14709d58c96e1" providerId="LiveId" clId="{A26C94E5-D995-4C23-AF5A-A9FEB2079719}" dt="2021-03-09T21:33:14.798" v="40" actId="47"/>
        <pc:sldMkLst>
          <pc:docMk/>
          <pc:sldMk cId="1510402914" sldId="296"/>
        </pc:sldMkLst>
      </pc:sldChg>
      <pc:sldChg chg="add del">
        <pc:chgData name="Juan Pedro steibel" userId="08d14709d58c96e1" providerId="LiveId" clId="{A26C94E5-D995-4C23-AF5A-A9FEB2079719}" dt="2021-03-09T21:47:58.749" v="318" actId="47"/>
        <pc:sldMkLst>
          <pc:docMk/>
          <pc:sldMk cId="698117050" sldId="29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A26C94E5-D995-4C23-AF5A-A9FEB2079719}" dt="2021-03-09T21:33:22.364" v="41" actId="47"/>
        <pc:sldMkLst>
          <pc:docMk/>
          <pc:sldMk cId="739051841" sldId="298"/>
        </pc:sldMkLst>
      </pc:sldChg>
      <pc:sldChg chg="del">
        <pc:chgData name="Juan Pedro steibel" userId="08d14709d58c96e1" providerId="LiveId" clId="{A26C94E5-D995-4C23-AF5A-A9FEB2079719}" dt="2021-03-09T21:33:25.964" v="42" actId="47"/>
        <pc:sldMkLst>
          <pc:docMk/>
          <pc:sldMk cId="926283793" sldId="299"/>
        </pc:sldMkLst>
      </pc:sldChg>
      <pc:sldChg chg="del">
        <pc:chgData name="Juan Pedro steibel" userId="08d14709d58c96e1" providerId="LiveId" clId="{A26C94E5-D995-4C23-AF5A-A9FEB2079719}" dt="2021-03-09T21:33:34.520" v="43" actId="47"/>
        <pc:sldMkLst>
          <pc:docMk/>
          <pc:sldMk cId="3176929133" sldId="305"/>
        </pc:sldMkLst>
      </pc:sldChg>
      <pc:sldChg chg="del">
        <pc:chgData name="Juan Pedro steibel" userId="08d14709d58c96e1" providerId="LiveId" clId="{A26C94E5-D995-4C23-AF5A-A9FEB2079719}" dt="2021-03-09T21:33:42.392" v="44" actId="47"/>
        <pc:sldMkLst>
          <pc:docMk/>
          <pc:sldMk cId="2214036858" sldId="306"/>
        </pc:sldMkLst>
      </pc:sldChg>
      <pc:sldChg chg="del">
        <pc:chgData name="Juan Pedro steibel" userId="08d14709d58c96e1" providerId="LiveId" clId="{A26C94E5-D995-4C23-AF5A-A9FEB2079719}" dt="2021-03-09T21:33:43.587" v="45" actId="47"/>
        <pc:sldMkLst>
          <pc:docMk/>
          <pc:sldMk cId="780911118" sldId="307"/>
        </pc:sldMkLst>
      </pc:sldChg>
      <pc:sldChg chg="del">
        <pc:chgData name="Juan Pedro steibel" userId="08d14709d58c96e1" providerId="LiveId" clId="{A26C94E5-D995-4C23-AF5A-A9FEB2079719}" dt="2021-03-09T21:33:44.836" v="46" actId="47"/>
        <pc:sldMkLst>
          <pc:docMk/>
          <pc:sldMk cId="270255287" sldId="308"/>
        </pc:sldMkLst>
      </pc:sldChg>
      <pc:sldChg chg="del">
        <pc:chgData name="Juan Pedro steibel" userId="08d14709d58c96e1" providerId="LiveId" clId="{A26C94E5-D995-4C23-AF5A-A9FEB2079719}" dt="2021-03-09T21:33:45.657" v="47" actId="47"/>
        <pc:sldMkLst>
          <pc:docMk/>
          <pc:sldMk cId="2889517327" sldId="309"/>
        </pc:sldMkLst>
      </pc:sldChg>
      <pc:sldChg chg="del">
        <pc:chgData name="Juan Pedro steibel" userId="08d14709d58c96e1" providerId="LiveId" clId="{A26C94E5-D995-4C23-AF5A-A9FEB2079719}" dt="2021-03-09T21:33:46.515" v="48" actId="47"/>
        <pc:sldMkLst>
          <pc:docMk/>
          <pc:sldMk cId="3576331931" sldId="311"/>
        </pc:sldMkLst>
      </pc:sldChg>
      <pc:sldChg chg="del">
        <pc:chgData name="Juan Pedro steibel" userId="08d14709d58c96e1" providerId="LiveId" clId="{A26C94E5-D995-4C23-AF5A-A9FEB2079719}" dt="2021-03-09T21:33:47.708" v="49" actId="47"/>
        <pc:sldMkLst>
          <pc:docMk/>
          <pc:sldMk cId="1422765621" sldId="312"/>
        </pc:sldMkLst>
      </pc:sldChg>
      <pc:sldChg chg="del">
        <pc:chgData name="Juan Pedro steibel" userId="08d14709d58c96e1" providerId="LiveId" clId="{A26C94E5-D995-4C23-AF5A-A9FEB2079719}" dt="2021-03-09T21:33:48.622" v="50" actId="47"/>
        <pc:sldMkLst>
          <pc:docMk/>
          <pc:sldMk cId="1148188694" sldId="313"/>
        </pc:sldMkLst>
      </pc:sldChg>
      <pc:sldChg chg="del">
        <pc:chgData name="Juan Pedro steibel" userId="08d14709d58c96e1" providerId="LiveId" clId="{A26C94E5-D995-4C23-AF5A-A9FEB2079719}" dt="2021-03-09T21:33:49.514" v="51" actId="47"/>
        <pc:sldMkLst>
          <pc:docMk/>
          <pc:sldMk cId="1667432818" sldId="314"/>
        </pc:sldMkLst>
      </pc:sldChg>
      <pc:sldChg chg="del">
        <pc:chgData name="Juan Pedro steibel" userId="08d14709d58c96e1" providerId="LiveId" clId="{A26C94E5-D995-4C23-AF5A-A9FEB2079719}" dt="2021-03-09T21:33:50.823" v="52" actId="47"/>
        <pc:sldMkLst>
          <pc:docMk/>
          <pc:sldMk cId="1614803349" sldId="315"/>
        </pc:sldMkLst>
      </pc:sldChg>
      <pc:sldChg chg="del">
        <pc:chgData name="Juan Pedro steibel" userId="08d14709d58c96e1" providerId="LiveId" clId="{A26C94E5-D995-4C23-AF5A-A9FEB2079719}" dt="2021-03-09T21:33:53.638" v="53" actId="47"/>
        <pc:sldMkLst>
          <pc:docMk/>
          <pc:sldMk cId="4198591110" sldId="316"/>
        </pc:sldMkLst>
      </pc:sldChg>
      <pc:sldChg chg="del">
        <pc:chgData name="Juan Pedro steibel" userId="08d14709d58c96e1" providerId="LiveId" clId="{A26C94E5-D995-4C23-AF5A-A9FEB2079719}" dt="2021-03-09T21:33:54.817" v="54" actId="47"/>
        <pc:sldMkLst>
          <pc:docMk/>
          <pc:sldMk cId="492949211" sldId="31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143249290" sldId="318"/>
        </pc:sldMkLst>
      </pc:sldChg>
      <pc:sldChg chg="add">
        <pc:chgData name="Juan Pedro steibel" userId="08d14709d58c96e1" providerId="LiveId" clId="{A26C94E5-D995-4C23-AF5A-A9FEB2079719}" dt="2021-03-09T21:36:36.215" v="60"/>
        <pc:sldMkLst>
          <pc:docMk/>
          <pc:sldMk cId="1355093578" sldId="318"/>
        </pc:sldMkLst>
      </pc:sldChg>
      <pc:sldChg chg="add del">
        <pc:chgData name="Juan Pedro steibel" userId="08d14709d58c96e1" providerId="LiveId" clId="{A26C94E5-D995-4C23-AF5A-A9FEB2079719}" dt="2021-03-09T21:48:05.351" v="319" actId="47"/>
        <pc:sldMkLst>
          <pc:docMk/>
          <pc:sldMk cId="2348771333" sldId="319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A26C94E5-D995-4C23-AF5A-A9FEB2079719}" dt="2021-03-09T21:34:10.096" v="55" actId="47"/>
        <pc:sldMkLst>
          <pc:docMk/>
          <pc:sldMk cId="4212789582" sldId="320"/>
        </pc:sldMkLst>
      </pc:sldChg>
      <pc:sldChg chg="del">
        <pc:chgData name="Juan Pedro steibel" userId="08d14709d58c96e1" providerId="LiveId" clId="{A26C94E5-D995-4C23-AF5A-A9FEB2079719}" dt="2021-03-09T21:34:10.956" v="56" actId="47"/>
        <pc:sldMkLst>
          <pc:docMk/>
          <pc:sldMk cId="2474522859" sldId="321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4020093251" sldId="32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156910673" sldId="32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269721481" sldId="324"/>
        </pc:sldMkLst>
      </pc:sldChg>
      <pc:sldChg chg="del">
        <pc:chgData name="Juan Pedro steibel" userId="08d14709d58c96e1" providerId="LiveId" clId="{A26C94E5-D995-4C23-AF5A-A9FEB2079719}" dt="2021-03-09T21:36:30.982" v="59" actId="47"/>
        <pc:sldMkLst>
          <pc:docMk/>
          <pc:sldMk cId="3490530992" sldId="326"/>
        </pc:sldMkLst>
      </pc:sldChg>
      <pc:sldChg chg="modSp mod">
        <pc:chgData name="Juan Pedro steibel" userId="08d14709d58c96e1" providerId="LiveId" clId="{A26C94E5-D995-4C23-AF5A-A9FEB2079719}" dt="2021-03-09T21:45:53.860" v="233" actId="20577"/>
        <pc:sldMkLst>
          <pc:docMk/>
          <pc:sldMk cId="1811011957" sldId="327"/>
        </pc:sldMkLst>
        <pc:spChg chg="mod">
          <ac:chgData name="Juan Pedro steibel" userId="08d14709d58c96e1" providerId="LiveId" clId="{A26C94E5-D995-4C23-AF5A-A9FEB2079719}" dt="2021-03-09T21:45:53.860" v="233" actId="20577"/>
          <ac:spMkLst>
            <pc:docMk/>
            <pc:sldMk cId="1811011957" sldId="327"/>
            <ac:spMk id="4301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2:39.651" v="36" actId="47"/>
        <pc:sldMkLst>
          <pc:docMk/>
          <pc:sldMk cId="3740953802" sldId="330"/>
        </pc:sldMkLst>
      </pc:sldChg>
      <pc:sldChg chg="del">
        <pc:chgData name="Juan Pedro steibel" userId="08d14709d58c96e1" providerId="LiveId" clId="{A26C94E5-D995-4C23-AF5A-A9FEB2079719}" dt="2021-03-09T21:32:57.159" v="37" actId="47"/>
        <pc:sldMkLst>
          <pc:docMk/>
          <pc:sldMk cId="2127165000" sldId="331"/>
        </pc:sldMkLst>
      </pc:sldChg>
      <pc:sldChg chg="del">
        <pc:chgData name="Juan Pedro steibel" userId="08d14709d58c96e1" providerId="LiveId" clId="{A26C94E5-D995-4C23-AF5A-A9FEB2079719}" dt="2021-03-09T21:35:30.729" v="58" actId="47"/>
        <pc:sldMkLst>
          <pc:docMk/>
          <pc:sldMk cId="2428816211" sldId="332"/>
        </pc:sldMkLst>
      </pc:sldChg>
      <pc:sldChg chg="del">
        <pc:chgData name="Juan Pedro steibel" userId="08d14709d58c96e1" providerId="LiveId" clId="{A26C94E5-D995-4C23-AF5A-A9FEB2079719}" dt="2021-03-09T21:32:00.756" v="7" actId="47"/>
        <pc:sldMkLst>
          <pc:docMk/>
          <pc:sldMk cId="4147259576" sldId="333"/>
        </pc:sldMkLst>
      </pc:sldChg>
      <pc:sldChg chg="del">
        <pc:chgData name="Juan Pedro steibel" userId="08d14709d58c96e1" providerId="LiveId" clId="{A26C94E5-D995-4C23-AF5A-A9FEB2079719}" dt="2021-03-09T21:31:59.346" v="6" actId="47"/>
        <pc:sldMkLst>
          <pc:docMk/>
          <pc:sldMk cId="4202494006" sldId="334"/>
        </pc:sldMkLst>
      </pc:sldChg>
      <pc:sldChg chg="add del">
        <pc:chgData name="Juan Pedro steibel" userId="08d14709d58c96e1" providerId="LiveId" clId="{A26C94E5-D995-4C23-AF5A-A9FEB2079719}" dt="2021-03-10T16:46:03.077" v="1671" actId="47"/>
        <pc:sldMkLst>
          <pc:docMk/>
          <pc:sldMk cId="36507762" sldId="335"/>
        </pc:sldMkLst>
      </pc:sldChg>
      <pc:sldChg chg="del">
        <pc:chgData name="Juan Pedro steibel" userId="08d14709d58c96e1" providerId="LiveId" clId="{A26C94E5-D995-4C23-AF5A-A9FEB2079719}" dt="2021-03-10T16:46:03.077" v="1671" actId="47"/>
        <pc:sldMkLst>
          <pc:docMk/>
          <pc:sldMk cId="1626156498" sldId="336"/>
        </pc:sldMkLst>
      </pc:sldChg>
      <pc:sldChg chg="del">
        <pc:chgData name="Juan Pedro steibel" userId="08d14709d58c96e1" providerId="LiveId" clId="{A26C94E5-D995-4C23-AF5A-A9FEB2079719}" dt="2021-03-10T16:46:03.077" v="1671" actId="47"/>
        <pc:sldMkLst>
          <pc:docMk/>
          <pc:sldMk cId="1606846258" sldId="337"/>
        </pc:sldMkLst>
      </pc:sldChg>
      <pc:sldChg chg="modSp mod">
        <pc:chgData name="Juan Pedro steibel" userId="08d14709d58c96e1" providerId="LiveId" clId="{A26C94E5-D995-4C23-AF5A-A9FEB2079719}" dt="2021-03-09T21:41:07.254" v="90" actId="20577"/>
        <pc:sldMkLst>
          <pc:docMk/>
          <pc:sldMk cId="3230678215" sldId="338"/>
        </pc:sldMkLst>
        <pc:spChg chg="mod">
          <ac:chgData name="Juan Pedro steibel" userId="08d14709d58c96e1" providerId="LiveId" clId="{A26C94E5-D995-4C23-AF5A-A9FEB2079719}" dt="2021-03-09T21:41:07.254" v="90" actId="20577"/>
          <ac:spMkLst>
            <pc:docMk/>
            <pc:sldMk cId="3230678215" sldId="338"/>
            <ac:spMk id="57347" creationId="{00000000-0000-0000-0000-000000000000}"/>
          </ac:spMkLst>
        </pc:spChg>
      </pc:sldChg>
      <pc:sldChg chg="modSp del">
        <pc:chgData name="Juan Pedro steibel" userId="08d14709d58c96e1" providerId="LiveId" clId="{A26C94E5-D995-4C23-AF5A-A9FEB2079719}" dt="2021-03-10T16:46:10.061" v="1672" actId="47"/>
        <pc:sldMkLst>
          <pc:docMk/>
          <pc:sldMk cId="3682817483" sldId="339"/>
        </pc:sldMkLst>
        <pc:spChg chg="mod">
          <ac:chgData name="Juan Pedro steibel" userId="08d14709d58c96e1" providerId="LiveId" clId="{A26C94E5-D995-4C23-AF5A-A9FEB2079719}" dt="2021-03-09T21:41:19.643" v="94" actId="5793"/>
          <ac:spMkLst>
            <pc:docMk/>
            <pc:sldMk cId="3682817483" sldId="339"/>
            <ac:spMk id="5840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56.982" v="5" actId="47"/>
        <pc:sldMkLst>
          <pc:docMk/>
          <pc:sldMk cId="502929757" sldId="340"/>
        </pc:sldMkLst>
      </pc:sldChg>
      <pc:sldChg chg="add del">
        <pc:chgData name="Juan Pedro steibel" userId="08d14709d58c96e1" providerId="LiveId" clId="{A26C94E5-D995-4C23-AF5A-A9FEB2079719}" dt="2021-03-09T21:48:10.193" v="320" actId="47"/>
        <pc:sldMkLst>
          <pc:docMk/>
          <pc:sldMk cId="117298106" sldId="341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114675521" sldId="341"/>
        </pc:sldMkLst>
      </pc:sldChg>
      <pc:sldChg chg="addSp delSp modSp new del mod">
        <pc:chgData name="Juan Pedro steibel" userId="08d14709d58c96e1" providerId="LiveId" clId="{A26C94E5-D995-4C23-AF5A-A9FEB2079719}" dt="2021-03-09T21:42:16.610" v="118" actId="47"/>
        <pc:sldMkLst>
          <pc:docMk/>
          <pc:sldMk cId="1063272078" sldId="342"/>
        </pc:sldMkLst>
        <pc:spChg chg="del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2" creationId="{5430BD1A-64B5-44A4-92D1-491715D5AD60}"/>
          </ac:spMkLst>
        </pc:spChg>
        <pc:spChg chg="add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4" creationId="{62D21EB4-482F-4414-8B48-D4FD196BAAA2}"/>
          </ac:spMkLst>
        </pc:spChg>
      </pc:sldChg>
      <pc:sldChg chg="modSp add del mod setBg">
        <pc:chgData name="Juan Pedro steibel" userId="08d14709d58c96e1" providerId="LiveId" clId="{A26C94E5-D995-4C23-AF5A-A9FEB2079719}" dt="2021-03-09T21:36:46.229" v="61" actId="47"/>
        <pc:sldMkLst>
          <pc:docMk/>
          <pc:sldMk cId="1949798092" sldId="342"/>
        </pc:sldMkLst>
        <pc:spChg chg="mod">
          <ac:chgData name="Juan Pedro steibel" userId="08d14709d58c96e1" providerId="LiveId" clId="{A26C94E5-D995-4C23-AF5A-A9FEB2079719}" dt="2021-03-09T21:32:29.878" v="34" actId="20577"/>
          <ac:spMkLst>
            <pc:docMk/>
            <pc:sldMk cId="1949798092" sldId="342"/>
            <ac:spMk id="819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09T21:32:18.830" v="18" actId="6549"/>
          <ac:spMkLst>
            <pc:docMk/>
            <pc:sldMk cId="1949798092" sldId="342"/>
            <ac:spMk id="8194" creationId="{00000000-0000-0000-0000-000000000000}"/>
          </ac:spMkLst>
        </pc:spChg>
      </pc:sldChg>
      <pc:sldChg chg="new del">
        <pc:chgData name="Juan Pedro steibel" userId="08d14709d58c96e1" providerId="LiveId" clId="{A26C94E5-D995-4C23-AF5A-A9FEB2079719}" dt="2021-03-09T21:42:28.091" v="121" actId="47"/>
        <pc:sldMkLst>
          <pc:docMk/>
          <pc:sldMk cId="2884248020" sldId="342"/>
        </pc:sldMkLst>
      </pc:sldChg>
      <pc:sldChg chg="modSp new mod">
        <pc:chgData name="Juan Pedro steibel" userId="08d14709d58c96e1" providerId="LiveId" clId="{A26C94E5-D995-4C23-AF5A-A9FEB2079719}" dt="2021-03-09T21:42:57.120" v="219" actId="20577"/>
        <pc:sldMkLst>
          <pc:docMk/>
          <pc:sldMk cId="2801749645" sldId="343"/>
        </pc:sldMkLst>
        <pc:spChg chg="mod">
          <ac:chgData name="Juan Pedro steibel" userId="08d14709d58c96e1" providerId="LiveId" clId="{A26C94E5-D995-4C23-AF5A-A9FEB2079719}" dt="2021-03-09T21:42:57.120" v="219" actId="20577"/>
          <ac:spMkLst>
            <pc:docMk/>
            <pc:sldMk cId="2801749645" sldId="343"/>
            <ac:spMk id="2" creationId="{CE13C37C-F10A-4DED-A0AB-3B7984E7F505}"/>
          </ac:spMkLst>
        </pc:spChg>
      </pc:sldChg>
      <pc:sldChg chg="addSp delSp modSp add mod setBg delAnim">
        <pc:chgData name="Juan Pedro steibel" userId="08d14709d58c96e1" providerId="LiveId" clId="{A26C94E5-D995-4C23-AF5A-A9FEB2079719}" dt="2021-03-10T16:22:15.250" v="1631" actId="20577"/>
        <pc:sldMkLst>
          <pc:docMk/>
          <pc:sldMk cId="273721023" sldId="344"/>
        </pc:sldMkLst>
        <pc:spChg chg="add 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19" creationId="{11455A88-3F95-4207-8262-05675A458BEF}"/>
          </ac:spMkLst>
        </pc:spChg>
        <pc:spChg chg="add 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0" creationId="{F1073ECA-6B0C-4BC9-9DAD-E61A0EAAD9EF}"/>
          </ac:spMkLst>
        </pc:spChg>
        <pc:spChg chg="add 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1" creationId="{347E3880-51E6-412C-9BFF-5935C8FB4D82}"/>
          </ac:spMkLst>
        </pc:spChg>
        <pc:spChg chg="add del">
          <ac:chgData name="Juan Pedro steibel" userId="08d14709d58c96e1" providerId="LiveId" clId="{A26C94E5-D995-4C23-AF5A-A9FEB2079719}" dt="2021-03-10T16:15:19.491" v="1487" actId="22"/>
          <ac:spMkLst>
            <pc:docMk/>
            <pc:sldMk cId="273721023" sldId="344"/>
            <ac:spMk id="25" creationId="{8BB81E9B-9C5D-4DD1-923E-7566AC71A60A}"/>
          </ac:spMkLst>
        </pc:spChg>
        <pc:spChg chg="add mod">
          <ac:chgData name="Juan Pedro steibel" userId="08d14709d58c96e1" providerId="LiveId" clId="{A26C94E5-D995-4C23-AF5A-A9FEB2079719}" dt="2021-03-10T16:16:41.803" v="1535" actId="1076"/>
          <ac:spMkLst>
            <pc:docMk/>
            <pc:sldMk cId="273721023" sldId="344"/>
            <ac:spMk id="26" creationId="{9CA02F52-E088-4D6A-81CC-A556C831BA30}"/>
          </ac:spMkLst>
        </pc:spChg>
        <pc:spChg chg="add mod">
          <ac:chgData name="Juan Pedro steibel" userId="08d14709d58c96e1" providerId="LiveId" clId="{A26C94E5-D995-4C23-AF5A-A9FEB2079719}" dt="2021-03-10T16:16:44.963" v="1536" actId="1076"/>
          <ac:spMkLst>
            <pc:docMk/>
            <pc:sldMk cId="273721023" sldId="344"/>
            <ac:spMk id="27" creationId="{E8499FB2-437C-4F70-B4E6-D8169FD7D0F1}"/>
          </ac:spMkLst>
        </pc:spChg>
        <pc:spChg chg="add mod">
          <ac:chgData name="Juan Pedro steibel" userId="08d14709d58c96e1" providerId="LiveId" clId="{A26C94E5-D995-4C23-AF5A-A9FEB2079719}" dt="2021-03-10T16:22:15.250" v="1631" actId="20577"/>
          <ac:spMkLst>
            <pc:docMk/>
            <pc:sldMk cId="273721023" sldId="344"/>
            <ac:spMk id="28" creationId="{70F4C364-C664-4A46-ADDA-9D72F4CFC5CB}"/>
          </ac:spMkLst>
        </pc:spChg>
        <pc:spChg chg="add del mod">
          <ac:chgData name="Juan Pedro steibel" userId="08d14709d58c96e1" providerId="LiveId" clId="{A26C94E5-D995-4C23-AF5A-A9FEB2079719}" dt="2021-03-10T16:17:04.074" v="1538"/>
          <ac:spMkLst>
            <pc:docMk/>
            <pc:sldMk cId="273721023" sldId="344"/>
            <ac:spMk id="29" creationId="{E27E532F-5327-4A01-8389-1DAA5E587625}"/>
          </ac:spMkLst>
        </pc:spChg>
        <pc:spChg chg="add del mod">
          <ac:chgData name="Juan Pedro steibel" userId="08d14709d58c96e1" providerId="LiveId" clId="{A26C94E5-D995-4C23-AF5A-A9FEB2079719}" dt="2021-03-10T16:17:07.198" v="1540"/>
          <ac:spMkLst>
            <pc:docMk/>
            <pc:sldMk cId="273721023" sldId="344"/>
            <ac:spMk id="30" creationId="{497B5AE2-4EF6-427F-8979-19F1A02240A1}"/>
          </ac:spMkLst>
        </pc:spChg>
        <pc:spChg chg="add mod">
          <ac:chgData name="Juan Pedro steibel" userId="08d14709d58c96e1" providerId="LiveId" clId="{A26C94E5-D995-4C23-AF5A-A9FEB2079719}" dt="2021-03-10T16:17:50.486" v="1571" actId="1076"/>
          <ac:spMkLst>
            <pc:docMk/>
            <pc:sldMk cId="273721023" sldId="344"/>
            <ac:spMk id="31" creationId="{34DAAE82-DE20-44D8-8819-773DFCEC3FD4}"/>
          </ac:spMkLst>
        </pc:spChg>
        <pc:spChg chg="add mod">
          <ac:chgData name="Juan Pedro steibel" userId="08d14709d58c96e1" providerId="LiveId" clId="{A26C94E5-D995-4C23-AF5A-A9FEB2079719}" dt="2021-03-10T16:17:56.560" v="1574" actId="20577"/>
          <ac:spMkLst>
            <pc:docMk/>
            <pc:sldMk cId="273721023" sldId="344"/>
            <ac:spMk id="32" creationId="{FF19EBCA-122F-4E0E-9EB3-F96D3AF510AD}"/>
          </ac:spMkLst>
        </pc:spChg>
        <pc:spChg chg="add mod">
          <ac:chgData name="Juan Pedro steibel" userId="08d14709d58c96e1" providerId="LiveId" clId="{A26C94E5-D995-4C23-AF5A-A9FEB2079719}" dt="2021-03-10T16:21:27.654" v="1624" actId="1076"/>
          <ac:spMkLst>
            <pc:docMk/>
            <pc:sldMk cId="273721023" sldId="344"/>
            <ac:spMk id="33" creationId="{32A950C2-CC86-4D5F-8EB7-B5BE3043650C}"/>
          </ac:spMkLst>
        </pc:spChg>
        <pc:spChg chg="mod">
          <ac:chgData name="Juan Pedro steibel" userId="08d14709d58c96e1" providerId="LiveId" clId="{A26C94E5-D995-4C23-AF5A-A9FEB2079719}" dt="2021-03-10T16:00:09.433" v="1201" actId="20577"/>
          <ac:spMkLst>
            <pc:docMk/>
            <pc:sldMk cId="273721023" sldId="344"/>
            <ac:spMk id="2252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0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0:46.426" v="1206" actId="478"/>
          <ac:spMkLst>
            <pc:docMk/>
            <pc:sldMk cId="273721023" sldId="344"/>
            <ac:spMk id="22531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2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5:10.455" v="1485" actId="20577"/>
          <ac:spMkLst>
            <pc:docMk/>
            <pc:sldMk cId="273721023" sldId="344"/>
            <ac:spMk id="22534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0:46.426" v="1206" actId="478"/>
          <ac:spMkLst>
            <pc:docMk/>
            <pc:sldMk cId="273721023" sldId="344"/>
            <ac:spMk id="22535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0:46.426" v="1206" actId="478"/>
          <ac:spMkLst>
            <pc:docMk/>
            <pc:sldMk cId="273721023" sldId="344"/>
            <ac:spMk id="22536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7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38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39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8.286" v="1211" actId="478"/>
          <ac:spMkLst>
            <pc:docMk/>
            <pc:sldMk cId="273721023" sldId="344"/>
            <ac:spMk id="22540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1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2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3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4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5" creationId="{00000000-0000-0000-0000-000000000000}"/>
          </ac:spMkLst>
        </pc:spChg>
        <pc:graphicFrameChg chg="add del mod">
          <ac:chgData name="Juan Pedro steibel" userId="08d14709d58c96e1" providerId="LiveId" clId="{A26C94E5-D995-4C23-AF5A-A9FEB2079719}" dt="2021-03-10T16:04:00.016" v="1281" actId="3680"/>
          <ac:graphicFrameMkLst>
            <pc:docMk/>
            <pc:sldMk cId="273721023" sldId="344"/>
            <ac:graphicFrameMk id="2" creationId="{B203B624-E09E-445F-BDA5-75786F70A4E8}"/>
          </ac:graphicFrameMkLst>
        </pc:graphicFrameChg>
        <pc:graphicFrameChg chg="add del mod modGraphic">
          <ac:chgData name="Juan Pedro steibel" userId="08d14709d58c96e1" providerId="LiveId" clId="{A26C94E5-D995-4C23-AF5A-A9FEB2079719}" dt="2021-03-10T16:14:24.842" v="1483" actId="1076"/>
          <ac:graphicFrameMkLst>
            <pc:docMk/>
            <pc:sldMk cId="273721023" sldId="344"/>
            <ac:graphicFrameMk id="3" creationId="{6C47A7EC-0FC3-4EF4-834B-B78AB6F6B081}"/>
          </ac:graphicFrameMkLst>
        </pc:graphicFrameChg>
      </pc:sldChg>
      <pc:sldMasterChg chg="delSldLayout">
        <pc:chgData name="Juan Pedro steibel" userId="08d14709d58c96e1" providerId="LiveId" clId="{A26C94E5-D995-4C23-AF5A-A9FEB2079719}" dt="2021-03-09T21:33:34.520" v="43" actId="47"/>
        <pc:sldMasterMkLst>
          <pc:docMk/>
          <pc:sldMasterMk cId="0" sldId="2147483648"/>
        </pc:sldMasterMkLst>
        <pc:sldLayoutChg chg="del">
          <pc:chgData name="Juan Pedro steibel" userId="08d14709d58c96e1" providerId="LiveId" clId="{A26C94E5-D995-4C23-AF5A-A9FEB2079719}" dt="2021-03-09T21:33:34.520" v="43" actId="47"/>
          <pc:sldLayoutMkLst>
            <pc:docMk/>
            <pc:sldMasterMk cId="0" sldId="2147483648"/>
            <pc:sldLayoutMk cId="169760132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7027863"/>
            <a:ext cx="0" cy="155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6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6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7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4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8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2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9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2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2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7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0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6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7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6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1C3CDB-FDE9-D74B-B07D-403CBCFE8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360DFE-31EB-AD47-AA78-9DF5C01C0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43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43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788AEE-CEA6-2C47-8348-A9D421965C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A37657-26B7-194A-A20F-CB172707CC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E12D8F-97D8-814C-8C1E-82A24BFD6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76B7E3-43A0-CE40-9BD5-012FB26D7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2FAEB0-4200-8349-B05A-5531441D1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50EF8A-FB7C-B049-A391-FEB441B862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57EA67-8448-1E49-9A7F-1F01B7F35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2A0067-1E1F-8949-80F3-064E41035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2B94CA-CAF2-814E-B8AB-A8355F257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0F6785-9FEB-CF40-B92B-66E00F3F2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A57583-F8DC-F34E-8577-8ED1E9097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0C62C-1CA9-2944-8E18-90122BF28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7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019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019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91A942-0B2C-9440-8EB6-2F824C906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9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fld id="{7BD8BDB5-EF53-ED44-BDF9-75BF08973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55612A-022A-0648-8515-F9948BA85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04C8ED-C092-2348-835B-930211132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DE1A0C-083B-2A42-AADC-96B825DB26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AF9EC8-7397-6B45-A1F9-5F7F30A2B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373A47-B6CA-DF4E-BB62-A41219D8B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0BBF45-EF32-6241-9088-C72833BDB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87ABCE-8439-CE4F-9420-83BF057E6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2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354FCDD-9925-4A46-A644-C95876F85C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86213DE8-5193-8F47-B730-4F9517B783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96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601788"/>
            <a:ext cx="77724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dirty="0"/>
              <a:t>Bayesian inference using MCMC in Stan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CSTAT Workshop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March 2021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Juan P. Steibel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Likelihood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3595688"/>
            <a:ext cx="8229600" cy="2301875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Sampling distribution of the data viewed as a function of parameters </a:t>
            </a:r>
            <a:r>
              <a:rPr lang="en-US" b="1">
                <a:latin typeface="Symbol" charset="0"/>
              </a:rPr>
              <a:t>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Pervasively used in frequentist inference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584325" y="2016125"/>
          <a:ext cx="53657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016125"/>
                        <a:ext cx="5365750" cy="1122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616575" y="1965325"/>
            <a:ext cx="1333500" cy="627063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Maximum likelihood inference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12825" y="2209800"/>
          <a:ext cx="2286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9160" imgH="203040" progId="">
                  <p:embed/>
                </p:oleObj>
              </mc:Choice>
              <mc:Fallback>
                <p:oleObj r:id="rId3" imgW="749160" imgH="203040" progId="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209800"/>
                        <a:ext cx="2286000" cy="6207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451225" y="2193925"/>
            <a:ext cx="4724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/>
              <a:t>The likelihood function is any function </a:t>
            </a:r>
            <a:r>
              <a:rPr lang="en-US" sz="2000" i="1"/>
              <a:t>L(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 i="1"/>
              <a:t>|y)</a:t>
            </a:r>
            <a:r>
              <a:rPr lang="en-US" sz="2000"/>
              <a:t> of 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/>
              <a:t> proportional to </a:t>
            </a:r>
            <a:r>
              <a:rPr lang="en-US" sz="2000" i="1"/>
              <a:t>p(y|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 i="1"/>
              <a:t>)</a:t>
            </a:r>
            <a:r>
              <a:rPr lang="en-US" sz="2000"/>
              <a:t>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16113" y="3325813"/>
          <a:ext cx="59658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55520" imgH="266400" progId="">
                  <p:embed/>
                </p:oleObj>
              </mc:Choice>
              <mc:Fallback>
                <p:oleObj r:id="rId5" imgW="1955520" imgH="266400" progId="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325813"/>
                        <a:ext cx="5965825" cy="8143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566863" y="4038600"/>
          <a:ext cx="66627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184120" imgH="266400" progId="">
                  <p:embed/>
                </p:oleObj>
              </mc:Choice>
              <mc:Fallback>
                <p:oleObj r:id="rId7" imgW="2184120" imgH="266400" progId="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038600"/>
                        <a:ext cx="6662737" cy="814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89225" y="5087938"/>
          <a:ext cx="39512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95280" imgH="330120" progId="">
                  <p:embed/>
                </p:oleObj>
              </mc:Choice>
              <mc:Fallback>
                <p:oleObj r:id="rId9" imgW="1295280" imgH="330120" progId="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087938"/>
                        <a:ext cx="3951288" cy="1008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prior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51038"/>
            <a:ext cx="8229600" cy="4525962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Reflects the </a:t>
            </a:r>
            <a:r>
              <a:rPr lang="en-US" u="sng"/>
              <a:t>current</a:t>
            </a:r>
            <a:r>
              <a:rPr lang="en-US"/>
              <a:t> state of knowledge about a parameter using a probability density function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It is a distinctive and controversial element of Bayesian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It is usually subjectively specified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A proper prior: true PDF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An improper prior: not a PDF (a positive function, but it does not integrate to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posterior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124200"/>
            <a:ext cx="8229600" cy="3509963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Reflects the </a:t>
            </a:r>
            <a:r>
              <a:rPr lang="en-US" u="sng" dirty="0"/>
              <a:t>updated </a:t>
            </a:r>
            <a:r>
              <a:rPr lang="en-US" dirty="0"/>
              <a:t>state of knowledge about a parameter using a probability density function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It has to be proper, if it is not, the results are not valid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Will become prior in further studies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584325" y="2011363"/>
          <a:ext cx="53657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011363"/>
                        <a:ext cx="5365750" cy="1122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439863" y="2254250"/>
            <a:ext cx="1511300" cy="627063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/>
              <a:t>Prior HAS TO BE independent of Likelihood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16125"/>
            <a:ext cx="8229600" cy="4110038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Otherwise, we can’t use Bayes’ rule and just multiply them to obtain the posterior!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This precludes the researcher from using the data to define a prior!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Yes, “peaking at your data” is also not </a:t>
            </a:r>
            <a:r>
              <a:rPr lang="en-US" dirty="0" err="1"/>
              <a:t>allowe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Prior and its influence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801688" y="1828800"/>
          <a:ext cx="37703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09400" imgH="203040" progId="">
                  <p:embed/>
                </p:oleObj>
              </mc:Choice>
              <mc:Fallback>
                <p:oleObj r:id="rId3" imgW="1409400" imgH="203040" progId="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828800"/>
                        <a:ext cx="3770312" cy="54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19100" y="2438400"/>
            <a:ext cx="8305800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/>
              <a:t>Posterior density depends on likelihood and prior</a:t>
            </a:r>
          </a:p>
          <a:p>
            <a:pPr>
              <a:buClrTx/>
              <a:buFontTx/>
              <a:buNone/>
            </a:pPr>
            <a:r>
              <a:rPr lang="en-US" sz="2800" dirty="0"/>
              <a:t>Bayesian inference is subjective.</a:t>
            </a:r>
          </a:p>
          <a:p>
            <a:pPr>
              <a:buClrTx/>
              <a:buFontTx/>
              <a:buNone/>
            </a:pPr>
            <a:r>
              <a:rPr lang="en-US" sz="2800" dirty="0"/>
              <a:t>We could attempt to use a “non-informative” prior, example:</a:t>
            </a:r>
          </a:p>
          <a:p>
            <a:pPr>
              <a:buClrTx/>
              <a:buFontTx/>
              <a:buNone/>
            </a:pPr>
            <a:endParaRPr lang="en-US" sz="2800" dirty="0"/>
          </a:p>
          <a:p>
            <a:pPr>
              <a:buClrTx/>
              <a:buFontTx/>
              <a:buNone/>
            </a:pPr>
            <a:r>
              <a:rPr lang="en-US" sz="2800" dirty="0"/>
              <a:t>But if this is an improper distribution, the posterior MAY be improper.</a:t>
            </a:r>
          </a:p>
          <a:p>
            <a:pPr>
              <a:buClrTx/>
              <a:buFontTx/>
              <a:buNone/>
            </a:pPr>
            <a:endParaRPr lang="en-US" sz="2800" dirty="0"/>
          </a:p>
          <a:p>
            <a:pPr>
              <a:buClrTx/>
              <a:buFontTx/>
              <a:buNone/>
            </a:pPr>
            <a:r>
              <a:rPr lang="en-US" sz="2800" dirty="0"/>
              <a:t>It may also be inefficient and counterintuitive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187575" y="4103688"/>
          <a:ext cx="20034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49160" imgH="203040" progId="">
                  <p:embed/>
                </p:oleObj>
              </mc:Choice>
              <mc:Fallback>
                <p:oleObj r:id="rId5" imgW="749160" imgH="203040" progId="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103688"/>
                        <a:ext cx="2003425" cy="544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What to do?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51038"/>
            <a:ext cx="8229600" cy="4525962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 prior that reflects your prior knowledge. Think hard!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an automatic prior (not recommended, but necessary sometimes)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 set of priors and check sensitivity of results (best)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Update your knowledge! (see naïve example: good in theory, not too practical)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Bayesian learning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243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represent our current knowledge of nature with a prior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collect data and build a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Bayes’ rule allows us updating the prior knowledge with current evidence to create the posterior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keep updating with new data</a:t>
            </a:r>
          </a:p>
          <a:p>
            <a:pPr marL="0" indent="0"/>
            <a:r>
              <a:rPr lang="en-US" altLang="en-US" dirty="0"/>
              <a:t>=We learn</a:t>
            </a:r>
          </a:p>
        </p:txBody>
      </p:sp>
    </p:spTree>
    <p:extLst>
      <p:ext uri="{BB962C8B-B14F-4D97-AF65-F5344CB8AC3E}">
        <p14:creationId xmlns:p14="http://schemas.microsoft.com/office/powerpoint/2010/main" val="323067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C37C-F10A-4DED-A0AB-3B7984E7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you can elicit your prior and obtain the posterior…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280174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7938"/>
            <a:ext cx="8153400" cy="1430337"/>
          </a:xfrm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Summarizing the Posterior Distribution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60000"/>
              <a:buFont typeface="Wingdings" charset="0"/>
              <a:buChar char=""/>
            </a:pPr>
            <a:r>
              <a:rPr lang="es-AR" sz="2400">
                <a:latin typeface="Tw Cen MT" charset="0"/>
              </a:rPr>
              <a:t>The posterior is a (whole distribution)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 algn="r"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latin typeface="Tw Cen MT" charset="0"/>
              </a:rPr>
              <a:t>				How do we summarize it?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t="9991" b="8739"/>
          <a:stretch>
            <a:fillRect/>
          </a:stretch>
        </p:blipFill>
        <p:spPr bwMode="auto">
          <a:xfrm>
            <a:off x="609600" y="4267200"/>
            <a:ext cx="2209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364" t="9991" b="873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" t="7500" b="6778"/>
          <a:stretch>
            <a:fillRect/>
          </a:stretch>
        </p:blipFill>
        <p:spPr bwMode="auto">
          <a:xfrm>
            <a:off x="6400800" y="1676400"/>
            <a:ext cx="24765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518" t="7500" b="677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t="5710" r="11577" b="14281"/>
          <a:stretch>
            <a:fillRect/>
          </a:stretch>
        </p:blipFill>
        <p:spPr bwMode="auto">
          <a:xfrm>
            <a:off x="990600" y="2057400"/>
            <a:ext cx="23272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3397" t="5710" r="11577" b="1428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/>
          <a:stretch>
            <a:fillRect/>
          </a:stretch>
        </p:blipFill>
        <p:spPr bwMode="auto">
          <a:xfrm>
            <a:off x="3124200" y="4267200"/>
            <a:ext cx="2362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311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>
            <a:fillRect/>
          </a:stretch>
        </p:blipFill>
        <p:spPr bwMode="auto">
          <a:xfrm>
            <a:off x="5943600" y="4267200"/>
            <a:ext cx="21336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32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b="55919"/>
          <a:stretch>
            <a:fillRect/>
          </a:stretch>
        </p:blipFill>
        <p:spPr bwMode="auto">
          <a:xfrm>
            <a:off x="3581400" y="2209800"/>
            <a:ext cx="276066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6570" b="5591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Workshop schedule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7"/>
            <a:ext cx="7696200" cy="3992563"/>
          </a:xfrm>
          <a:ln/>
        </p:spPr>
        <p:txBody>
          <a:bodyPr/>
          <a:lstStyle/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Intro to Bayesian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MCMC and Convergence diagnostics</a:t>
            </a:r>
            <a:endParaRPr lang="en-US" sz="1400" dirty="0"/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Gaussian Linear models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1: a first stan program.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2: Effect of prior.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3: predictive checks.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4: classification effects models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5: </a:t>
            </a:r>
            <a:r>
              <a:rPr lang="en-US" sz="1400" dirty="0" err="1"/>
              <a:t>stanarm</a:t>
            </a:r>
            <a:r>
              <a:rPr lang="en-US" sz="1400" dirty="0"/>
              <a:t> and model checking in linear models.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Poisson Generalized Linear Models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6: Poisson GLM, overdispersion, model checking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Repeated measures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7: random coefficient models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69850"/>
            <a:ext cx="8153400" cy="1309688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latin typeface="Tw Cen MT" charset="0"/>
              </a:rPr>
              <a:t>Point Estimation: </a:t>
            </a:r>
            <a:br>
              <a:rPr lang="es-AR" sz="3600">
                <a:latin typeface="Tw Cen MT" charset="0"/>
              </a:rPr>
            </a:br>
            <a:r>
              <a:rPr lang="es-AR">
                <a:latin typeface="Tw Cen MT" charset="0"/>
              </a:rPr>
              <a:t>Which one?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2087563"/>
            <a:ext cx="815340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800">
                <a:latin typeface="Tw Cen MT" charset="0"/>
              </a:rPr>
              <a:t>Symmetry of posterior? Number of modes?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800">
              <a:latin typeface="Tw Cen MT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4191000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04800" y="3352800"/>
          <a:ext cx="930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0000" imgH="1800000" progId="">
                  <p:embed/>
                </p:oleObj>
              </mc:Choice>
              <mc:Fallback>
                <p:oleObj r:id="rId4" imgW="1800000" imgH="1800000" progId="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930275" cy="442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"/>
          <a:stretch>
            <a:fillRect/>
          </a:stretch>
        </p:blipFill>
        <p:spPr bwMode="auto">
          <a:xfrm>
            <a:off x="5630863" y="2590800"/>
            <a:ext cx="35115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b="23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Point Estimation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68313" y="1828800"/>
            <a:ext cx="7158037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800" dirty="0">
                <a:latin typeface="Tw Cen MT" charset="0"/>
              </a:rPr>
              <a:t>Mean? Median? Mode?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Justification related to decision theory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Mode:</a:t>
            </a:r>
            <a:r>
              <a:rPr lang="es-AR" sz="2400" dirty="0">
                <a:latin typeface="Tw Cen MT" charset="0"/>
              </a:rPr>
              <a:t> All/nothing loss function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Median:</a:t>
            </a:r>
            <a:r>
              <a:rPr lang="es-AR" sz="2400" dirty="0">
                <a:latin typeface="Tw Cen MT" charset="0"/>
              </a:rPr>
              <a:t> Absolute difference loss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Loss proportional to absolute “error of estimation”</a:t>
            </a:r>
            <a:endParaRPr lang="es-AR" sz="2400" dirty="0">
              <a:latin typeface="Tw Cen MT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Mean: </a:t>
            </a:r>
            <a:r>
              <a:rPr lang="es-AR" sz="2400" dirty="0">
                <a:latin typeface="Tw Cen MT" charset="0"/>
              </a:rPr>
              <a:t>Quadratic loss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Loss proportional to the square of the error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Expected value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81570"/>
              </p:ext>
            </p:extLst>
          </p:nvPr>
        </p:nvGraphicFramePr>
        <p:xfrm>
          <a:off x="6581775" y="3810000"/>
          <a:ext cx="2257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3810000"/>
                        <a:ext cx="2257425" cy="622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67753"/>
              </p:ext>
            </p:extLst>
          </p:nvPr>
        </p:nvGraphicFramePr>
        <p:xfrm>
          <a:off x="5410200" y="2343150"/>
          <a:ext cx="3048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43150"/>
                        <a:ext cx="3048000" cy="1238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48739"/>
              </p:ext>
            </p:extLst>
          </p:nvPr>
        </p:nvGraphicFramePr>
        <p:xfrm>
          <a:off x="6656387" y="4495800"/>
          <a:ext cx="23352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7" y="4495800"/>
                        <a:ext cx="2335213" cy="725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Interval Estimation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Credible set or Credibility interval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Bayesian “Confidence Interval”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Interval of posterior probability 100(1-</a:t>
            </a:r>
            <a:r>
              <a:rPr lang="es-AR" sz="2400" i="1" dirty="0">
                <a:latin typeface="Symbol" charset="0"/>
              </a:rPr>
              <a:t></a:t>
            </a:r>
            <a:r>
              <a:rPr lang="es-AR" sz="2400" dirty="0">
                <a:latin typeface="Tw Cen MT" charset="0"/>
              </a:rPr>
              <a:t>)%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s-AR" sz="2000" dirty="0">
                <a:latin typeface="Tw Cen MT" charset="0"/>
              </a:rPr>
              <a:t>	C = Subset of the parameter space for </a:t>
            </a:r>
            <a:r>
              <a:rPr lang="es-AR" sz="2000" i="1" dirty="0">
                <a:latin typeface="Symbol" charset="0"/>
              </a:rPr>
              <a:t>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Direct probability statement about the likelihood of </a:t>
            </a:r>
            <a:r>
              <a:rPr lang="es-AR" sz="2400" i="1" dirty="0">
                <a:latin typeface="Symbol" charset="0"/>
              </a:rPr>
              <a:t></a:t>
            </a:r>
            <a:r>
              <a:rPr lang="es-AR" sz="2400" dirty="0">
                <a:latin typeface="Tw Cen MT" charset="0"/>
              </a:rPr>
              <a:t> falling inside C, given the data 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… infinite number of possible intervals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057400" y="3276600"/>
          <a:ext cx="40624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4062413" cy="876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Interval Estimation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89088"/>
            <a:ext cx="3886200" cy="4572000"/>
          </a:xfrm>
          <a:ln/>
        </p:spPr>
        <p:txBody>
          <a:bodyPr tIns="45000" bIns="45000"/>
          <a:lstStyle/>
          <a:p>
            <a:pPr indent="-341313"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900">
              <a:latin typeface="Tw Cen MT" charset="0"/>
              <a:cs typeface="Droid Sans Fallback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3554" b="1357"/>
          <a:stretch>
            <a:fillRect/>
          </a:stretch>
        </p:blipFill>
        <p:spPr bwMode="auto">
          <a:xfrm>
            <a:off x="68263" y="1524000"/>
            <a:ext cx="5486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7692" t="3554" b="135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040313" y="5467350"/>
            <a:ext cx="3248025" cy="365125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Blasco 2005, Meat Science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495800" y="1589088"/>
            <a:ext cx="449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marL="455613" indent="-454025"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solidFill>
                  <a:srgbClr val="D34817"/>
                </a:solidFill>
                <a:latin typeface="Tw Cen MT" charset="0"/>
              </a:rPr>
              <a:t>Questions: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solidFill>
                  <a:srgbClr val="696464"/>
                </a:solidFill>
                <a:latin typeface="Tw Cen MT" charset="0"/>
              </a:rPr>
              <a:t>What is the difference btw Trt?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solidFill>
                  <a:srgbClr val="696464"/>
                </a:solidFill>
                <a:latin typeface="Tw Cen MT" charset="0"/>
              </a:rPr>
              <a:t>What is the precision of the estimated difference?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Interval Estimation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4613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Bayesian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95% credibility interval: an interval in the domain of the posterior distribution where the true parameter will lie with 95% probability.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Extremes are FIXED and conditional on data. Parameter </a:t>
            </a:r>
            <a:r>
              <a:rPr lang="es-AR" sz="2400" dirty="0" err="1">
                <a:latin typeface="Tw Cen MT" charset="0"/>
              </a:rPr>
              <a:t>is</a:t>
            </a:r>
            <a:r>
              <a:rPr lang="es-AR" sz="2400" dirty="0">
                <a:latin typeface="Tw Cen MT" charset="0"/>
              </a:rPr>
              <a:t> </a:t>
            </a:r>
            <a:r>
              <a:rPr lang="es-AR" sz="2400" dirty="0" err="1">
                <a:latin typeface="Tw Cen MT" charset="0"/>
              </a:rPr>
              <a:t>random</a:t>
            </a:r>
            <a:r>
              <a:rPr lang="es-AR" sz="2400" dirty="0">
                <a:latin typeface="Tw Cen MT" charset="0"/>
              </a:rPr>
              <a:t> and </a:t>
            </a:r>
            <a:r>
              <a:rPr lang="es-AR" sz="2400" dirty="0" err="1">
                <a:latin typeface="Tw Cen MT" charset="0"/>
              </a:rPr>
              <a:t>it</a:t>
            </a:r>
            <a:r>
              <a:rPr lang="es-AR" sz="2400" dirty="0">
                <a:latin typeface="Tw Cen MT" charset="0"/>
              </a:rPr>
              <a:t> may lie within the interval or not with probability 95%.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Frequentist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95% confidence interval: an interval of random extremes that if we were to repeat the experiment MANY times, it would contain the parameter with probability 95%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Extremes are random, parameter is fixed. Probability that a CI (95%) contains true parameter is unknown and it is 0 or 1.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11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Hypothesis Testing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915400" cy="49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Classical </a:t>
            </a:r>
            <a:r>
              <a:rPr lang="es-AR" sz="2400" dirty="0">
                <a:latin typeface="Tw Cen MT" charset="0"/>
              </a:rPr>
              <a:t>approach bases reject/fail-to-reject decision on:</a:t>
            </a:r>
          </a:p>
          <a:p>
            <a:pPr>
              <a:lnSpc>
                <a:spcPct val="110000"/>
              </a:lnSpc>
              <a:spcAft>
                <a:spcPts val="1425"/>
              </a:spcAft>
              <a:buClrTx/>
              <a:buFontTx/>
              <a:buNone/>
            </a:pPr>
            <a:endParaRPr lang="es-AR" sz="900" dirty="0">
              <a:latin typeface="Tw Cen MT" charset="0"/>
            </a:endParaRPr>
          </a:p>
          <a:p>
            <a:pPr>
              <a:lnSpc>
                <a:spcPct val="110000"/>
              </a:lnSpc>
              <a:spcAft>
                <a:spcPts val="1425"/>
              </a:spcAft>
              <a:buClrTx/>
              <a:buFontTx/>
              <a:buNone/>
            </a:pPr>
            <a:r>
              <a:rPr lang="es-AR" sz="2400" dirty="0">
                <a:latin typeface="Tw Cen MT" charset="0"/>
              </a:rPr>
              <a:t>	where “extremeness” is in the direction of H1</a:t>
            </a: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Problems with this approach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Hypotheses must be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nested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H0 testing is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asymmetric</a:t>
            </a:r>
            <a:r>
              <a:rPr lang="es-AR" sz="2400" dirty="0">
                <a:latin typeface="Tw Cen MT" charset="0"/>
              </a:rPr>
              <a:t> </a:t>
            </a:r>
            <a:r>
              <a:rPr lang="es-AR" sz="2400" dirty="0">
                <a:solidFill>
                  <a:srgbClr val="D34817"/>
                </a:solidFill>
                <a:latin typeface="Wingdings" charset="0"/>
              </a:rPr>
              <a:t>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 </a:t>
            </a:r>
            <a:r>
              <a:rPr lang="es-AR" sz="2400" dirty="0">
                <a:latin typeface="Tw Cen MT" charset="0"/>
              </a:rPr>
              <a:t>P-value can only offer evidence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against H0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P-value is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NOT</a:t>
            </a:r>
            <a:r>
              <a:rPr lang="es-AR" sz="2400" dirty="0">
                <a:latin typeface="Tw Cen MT" charset="0"/>
              </a:rPr>
              <a:t> the “probability that H0 is true”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P-value has no direct interpretation as “weight of the evidence”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 </a:t>
            </a:r>
            <a:r>
              <a:rPr lang="es-AR" sz="2400" dirty="0">
                <a:solidFill>
                  <a:srgbClr val="D34817"/>
                </a:solidFill>
                <a:latin typeface="Wingdings" charset="0"/>
              </a:rPr>
              <a:t></a:t>
            </a:r>
            <a:r>
              <a:rPr lang="es-AR" sz="2400" dirty="0">
                <a:latin typeface="Tw Cen MT" charset="0"/>
              </a:rPr>
              <a:t> Only long-term probability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547569"/>
              </p:ext>
            </p:extLst>
          </p:nvPr>
        </p:nvGraphicFramePr>
        <p:xfrm>
          <a:off x="863600" y="1981200"/>
          <a:ext cx="8280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981200"/>
                        <a:ext cx="8280400" cy="549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76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Bayesian Hypothesis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2787"/>
            <a:ext cx="8223250" cy="411321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It also resorts to comparing models, but they not need to be nested.</a:t>
            </a:r>
          </a:p>
          <a:p>
            <a:pPr>
              <a:buFont typeface="Arial"/>
              <a:buChar char="•"/>
            </a:pPr>
            <a:r>
              <a:rPr lang="en-US" sz="2400" dirty="0"/>
              <a:t>Models are treated as unknown, and they are assigned a prior.</a:t>
            </a:r>
          </a:p>
          <a:p>
            <a:pPr>
              <a:buFont typeface="Arial"/>
              <a:buChar char="•"/>
            </a:pPr>
            <a:r>
              <a:rPr lang="en-US" sz="2400" dirty="0"/>
              <a:t>It uses a Bayes Factor and posterior model probabilities to compare models.</a:t>
            </a:r>
          </a:p>
          <a:p>
            <a:pPr>
              <a:buFont typeface="Arial"/>
              <a:buChar char="•"/>
            </a:pPr>
            <a:r>
              <a:rPr lang="en-US" sz="2400" dirty="0"/>
              <a:t>Because model is unknown (is treated as a random variable random), it can be integrated out of inferences</a:t>
            </a:r>
          </a:p>
          <a:p>
            <a:pPr>
              <a:buFont typeface="Arial"/>
              <a:buChar char="•"/>
            </a:pPr>
            <a:r>
              <a:rPr lang="en-US" sz="2400" dirty="0"/>
              <a:t>We will not learn this in this workshop… maybe in the next one?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Alternative Posterior Inference…</a:t>
            </a:r>
          </a:p>
        </p:txBody>
      </p:sp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5441950" y="5759450"/>
            <a:ext cx="3248025" cy="365125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Blasco 2005, Meat Science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4419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181600" y="1600200"/>
            <a:ext cx="35845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5613" indent="-454025"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solidFill>
                  <a:srgbClr val="D34817"/>
                </a:solidFill>
                <a:latin typeface="Tw Cen MT" charset="0"/>
              </a:rPr>
              <a:t>Questions: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latin typeface="Tw Cen MT" charset="0"/>
              </a:rPr>
              <a:t>What is the probability that Trt S yields a greater response than Control?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latin typeface="Tw Cen MT" charset="0"/>
              </a:rPr>
              <a:t>How large can we say is the Trt difference with a probability of 95%?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366713" y="2511425"/>
            <a:ext cx="454025" cy="2208213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Posterior densities</a:t>
            </a:r>
          </a:p>
        </p:txBody>
      </p:sp>
    </p:spTree>
    <p:extLst>
      <p:ext uri="{BB962C8B-B14F-4D97-AF65-F5344CB8AC3E}">
        <p14:creationId xmlns:p14="http://schemas.microsoft.com/office/powerpoint/2010/main" val="3727173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What we’ve learned today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7620000" cy="4525963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Basic probability rules</a:t>
            </a:r>
          </a:p>
          <a:p>
            <a:pPr marL="736600" lvl="1" indent="-279400">
              <a:lnSpc>
                <a:spcPct val="90000"/>
              </a:lnSpc>
              <a:buFont typeface="Arial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Bayes’ Rule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Probability distribution (self-study)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Concept of Likelihood (freq.)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Concept of Bayesian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Where does MCMC fits in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Bayesian vs Frequentist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Computational tools</a:t>
            </a:r>
          </a:p>
        </p:txBody>
      </p:sp>
    </p:spTree>
    <p:extLst>
      <p:ext uri="{BB962C8B-B14F-4D97-AF65-F5344CB8AC3E}">
        <p14:creationId xmlns:p14="http://schemas.microsoft.com/office/powerpoint/2010/main" val="1355093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Intro to probability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590800" y="2971800"/>
            <a:ext cx="5105400" cy="29718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895600" y="3276600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4648200" y="3200400"/>
            <a:ext cx="2819400" cy="2438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76600" y="37338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248400" y="3367088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708275" y="304800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latin typeface="Symbol" charset="0"/>
              </a:rPr>
              <a:t>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029200" y="2209800"/>
            <a:ext cx="533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329113" y="1865313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Events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905000" y="2667000"/>
            <a:ext cx="8382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206500" y="2322513"/>
            <a:ext cx="162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Sample space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3956050" y="2209800"/>
            <a:ext cx="660400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63588" y="3657600"/>
            <a:ext cx="1390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P(A)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P(B)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</a:t>
            </a:r>
            <a:r>
              <a:rPr lang="en-US"/>
              <a:t>) =1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</a:t>
            </a:r>
            <a:r>
              <a:rPr lang="en-US"/>
              <a:t>) =0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Joint probability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14600" y="2895600"/>
            <a:ext cx="5105400" cy="29718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819400" y="3200400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572000" y="3124200"/>
            <a:ext cx="2819400" cy="2438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00400" y="36576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172200" y="3290888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632075" y="297180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latin typeface="Symbol" charset="0"/>
              </a:rPr>
              <a:t>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252913" y="1789113"/>
            <a:ext cx="763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Event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1828800" y="2590800"/>
            <a:ext cx="8382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130300" y="2246313"/>
            <a:ext cx="162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Sample space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533900" y="2133600"/>
            <a:ext cx="266700" cy="2057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87388" y="3581400"/>
            <a:ext cx="13906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P(A)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</a:t>
            </a:r>
            <a:r>
              <a:rPr lang="en-US"/>
              <a:t>) =1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</a:t>
            </a:r>
            <a:r>
              <a:rPr lang="en-US"/>
              <a:t>) =0  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030788" y="1843088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4641850" y="3810000"/>
            <a:ext cx="241300" cy="1524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4594225" y="3914775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4594225" y="4067175"/>
            <a:ext cx="393700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4565650" y="415766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4565650" y="431006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4641850" y="4538663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u="sng"/>
              <a:t>Conditional</a:t>
            </a:r>
            <a:r>
              <a:rPr lang="en-US"/>
              <a:t> probability</a:t>
            </a:r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071563" y="2085975"/>
            <a:ext cx="5100637" cy="2967038"/>
            <a:chOff x="675" y="1314"/>
            <a:chExt cx="3213" cy="1869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675" y="1314"/>
              <a:ext cx="3213" cy="1869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867" y="1506"/>
              <a:ext cx="1389" cy="134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1971" y="1458"/>
              <a:ext cx="1773" cy="1533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107" y="1794"/>
              <a:ext cx="2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2979" y="1563"/>
              <a:ext cx="2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748" y="1362"/>
              <a:ext cx="26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>
                  <a:latin typeface="Symbol" charset="0"/>
                </a:rPr>
                <a:t></a:t>
              </a:r>
            </a:p>
          </p:txBody>
        </p:sp>
      </p:grp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702050" y="5765800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632325" y="5957888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597400" y="5514975"/>
            <a:ext cx="1023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749800" y="5975350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0400"/>
            <a:ext cx="1214438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u="sng"/>
              <a:t>Conditional</a:t>
            </a:r>
            <a:r>
              <a:rPr lang="en-US"/>
              <a:t> probability</a:t>
            </a:r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533400" y="2373313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286000" y="2297113"/>
            <a:ext cx="2819400" cy="24384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2830513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886200" y="24638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859088" y="5748338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789363" y="5940425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754438" y="5497513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906838" y="5957888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4870450" y="2601913"/>
            <a:ext cx="15367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508625" y="2220913"/>
            <a:ext cx="317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This is now the sample space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491288" y="2616200"/>
            <a:ext cx="898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P(B)=1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2355850" y="2940050"/>
            <a:ext cx="241300" cy="1524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2308225" y="3044825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308225" y="3197225"/>
            <a:ext cx="393700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2279650" y="328771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2279650" y="344011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>
            <a:off x="2355850" y="3668713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6289675" y="4735513"/>
            <a:ext cx="1023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 flipV="1">
            <a:off x="2660650" y="3662363"/>
            <a:ext cx="3213100" cy="774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021388" y="4368800"/>
            <a:ext cx="1843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This is the event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Bayes’ Rule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44638" y="2246313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474913" y="24384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9988" y="1995488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92388" y="2455863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983038" y="2257425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P(B|A)=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913313" y="2449513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878388" y="2006600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030788" y="2466975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284413" y="3076575"/>
            <a:ext cx="4056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 B) = P(B) P(A|B) = P(B|A) P(A) 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429000" y="2833688"/>
            <a:ext cx="2971800" cy="914400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846138" y="4281488"/>
            <a:ext cx="76882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Throughout this course we’ll use this identity pervasively (hence its name!)</a:t>
            </a:r>
          </a:p>
          <a:p>
            <a:pPr>
              <a:buClrTx/>
              <a:buFontTx/>
              <a:buNone/>
            </a:pPr>
            <a:r>
              <a:rPr lang="en-US" dirty="0"/>
              <a:t>Now observe this: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057400" y="5427663"/>
            <a:ext cx="1047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 =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278188" y="5653088"/>
            <a:ext cx="766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P(B) 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049588" y="5195888"/>
            <a:ext cx="1371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P(B|A) P(A)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124200" y="5576888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091113" y="5348288"/>
            <a:ext cx="24526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 </a:t>
            </a:r>
            <a:r>
              <a:rPr lang="en-US">
                <a:latin typeface="Symbol" charset="0"/>
              </a:rPr>
              <a:t></a:t>
            </a:r>
            <a:r>
              <a:rPr lang="en-US"/>
              <a:t> P(B|A) P(A)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Marginal, Join, Conditional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637925" y="2336872"/>
            <a:ext cx="1117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/>
              <a:t>P(A|B)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81400" y="2346454"/>
            <a:ext cx="131508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P(A</a:t>
            </a:r>
            <a:r>
              <a:rPr lang="en-US" sz="2400" dirty="0">
                <a:solidFill>
                  <a:srgbClr val="FF0000"/>
                </a:solidFill>
                <a:latin typeface="Symbol" charset="0"/>
              </a:rPr>
              <a:t></a:t>
            </a:r>
            <a:r>
              <a:rPr lang="en-US" sz="2400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133600" y="2346454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P(B)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612525" y="2749622"/>
            <a:ext cx="108264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/>
              <a:t>P(B|A)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133600" y="2708385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P(A)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11455A88-3F95-4207-8262-05675A458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52600"/>
            <a:ext cx="136477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Marginal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F1073ECA-6B0C-4BC9-9DAD-E61A0EAA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52600"/>
            <a:ext cx="1725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/>
              <a:t>Conditional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347E3880-51E6-412C-9BFF-5935C8FB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481" y="1762182"/>
            <a:ext cx="83257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Joint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C47A7EC-0FC3-4EF4-834B-B78AB6F6B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1765"/>
              </p:ext>
            </p:extLst>
          </p:nvPr>
        </p:nvGraphicFramePr>
        <p:xfrm>
          <a:off x="1066800" y="4191000"/>
          <a:ext cx="5467350" cy="2076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095">
                  <a:extLst>
                    <a:ext uri="{9D8B030D-6E8A-4147-A177-3AD203B41FA5}">
                      <a16:colId xmlns:a16="http://schemas.microsoft.com/office/drawing/2014/main" val="263124341"/>
                    </a:ext>
                  </a:extLst>
                </a:gridCol>
                <a:gridCol w="588791">
                  <a:extLst>
                    <a:ext uri="{9D8B030D-6E8A-4147-A177-3AD203B41FA5}">
                      <a16:colId xmlns:a16="http://schemas.microsoft.com/office/drawing/2014/main" val="1131032272"/>
                    </a:ext>
                  </a:extLst>
                </a:gridCol>
                <a:gridCol w="1345809">
                  <a:extLst>
                    <a:ext uri="{9D8B030D-6E8A-4147-A177-3AD203B41FA5}">
                      <a16:colId xmlns:a16="http://schemas.microsoft.com/office/drawing/2014/main" val="436197411"/>
                    </a:ext>
                  </a:extLst>
                </a:gridCol>
                <a:gridCol w="1460255">
                  <a:extLst>
                    <a:ext uri="{9D8B030D-6E8A-4147-A177-3AD203B41FA5}">
                      <a16:colId xmlns:a16="http://schemas.microsoft.com/office/drawing/2014/main" val="25629957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8388969"/>
                    </a:ext>
                  </a:extLst>
                </a:gridCol>
              </a:tblGrid>
              <a:tr h="27936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Disease status 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477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infected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P(A)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172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Result of the test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0.0594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012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0.9406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66869"/>
                  </a:ext>
                </a:extLst>
              </a:tr>
              <a:tr h="425362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P(A)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97404"/>
                  </a:ext>
                </a:extLst>
              </a:tr>
            </a:tbl>
          </a:graphicData>
        </a:graphic>
      </p:graphicFrame>
      <p:sp>
        <p:nvSpPr>
          <p:cNvPr id="26" name="Text Box 9">
            <a:extLst>
              <a:ext uri="{FF2B5EF4-FFF2-40B4-BE49-F238E27FC236}">
                <a16:creationId xmlns:a16="http://schemas.microsoft.com/office/drawing/2014/main" id="{9CA02F52-E088-4D6A-81CC-A556C831B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97146"/>
            <a:ext cx="20540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P(A=infected)=1%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E8499FB2-437C-4F70-B4E6-D8169FD7D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868" y="3340244"/>
            <a:ext cx="271610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P(B=+|A=infected)= 0.99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70F4C364-C664-4A46-ADDA-9D72F4CF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868" y="3760707"/>
            <a:ext cx="308800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P(B=+|A=not infected)= 0.05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34DAAE82-DE20-44D8-8819-773DFCEC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950" y="4329395"/>
            <a:ext cx="2133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dirty="0"/>
              <a:t>P(A=</a:t>
            </a:r>
            <a:r>
              <a:rPr lang="en-US" sz="1600" dirty="0" err="1"/>
              <a:t>infected|B</a:t>
            </a:r>
            <a:r>
              <a:rPr lang="en-US" sz="1600" dirty="0"/>
              <a:t>=+)=?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FF19EBCA-122F-4E0E-9EB3-F96D3AF51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525" y="4743299"/>
            <a:ext cx="2133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dirty="0"/>
              <a:t>P(A=</a:t>
            </a:r>
            <a:r>
              <a:rPr lang="en-US" sz="1600" dirty="0" err="1"/>
              <a:t>infected|B</a:t>
            </a:r>
            <a:r>
              <a:rPr lang="en-US" sz="1600" dirty="0"/>
              <a:t>=-)=?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32A950C2-CC86-4D5F-8EB7-B5BE30436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831746"/>
            <a:ext cx="2133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dirty="0"/>
              <a:t>Rebuild the table with</a:t>
            </a:r>
          </a:p>
          <a:p>
            <a:pPr>
              <a:buClrTx/>
              <a:buFontTx/>
              <a:buNone/>
            </a:pPr>
            <a:r>
              <a:rPr lang="en-US" sz="1600" dirty="0"/>
              <a:t>P(A=infected)=10%</a:t>
            </a:r>
          </a:p>
        </p:txBody>
      </p:sp>
    </p:spTree>
    <p:extLst>
      <p:ext uri="{BB962C8B-B14F-4D97-AF65-F5344CB8AC3E}">
        <p14:creationId xmlns:p14="http://schemas.microsoft.com/office/powerpoint/2010/main" val="2737210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/>
              <a:t>Bayes’ rule and Bayesian inference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709711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dirty="0"/>
              <a:t>A: </a:t>
            </a:r>
            <a:r>
              <a:rPr lang="en-US" sz="2000" b="1" i="1" dirty="0">
                <a:latin typeface="Symbol" charset="0"/>
              </a:rPr>
              <a:t></a:t>
            </a:r>
            <a:r>
              <a:rPr lang="en-US" sz="2000" dirty="0"/>
              <a:t>, parameters=disease status, B: </a:t>
            </a:r>
            <a:r>
              <a:rPr lang="en-US" sz="2000" b="1" i="1" dirty="0">
                <a:latin typeface="Times New Roman" charset="0"/>
                <a:cs typeface="Times New Roman" charset="0"/>
              </a:rPr>
              <a:t>y</a:t>
            </a:r>
            <a:r>
              <a:rPr lang="en-US" sz="2000" dirty="0"/>
              <a:t>, data=result of the test: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447800" y="2306638"/>
          <a:ext cx="53657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06638"/>
                        <a:ext cx="5365750" cy="1122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057400" y="4114800"/>
          <a:ext cx="37703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09400" imgH="203040" progId="">
                  <p:embed/>
                </p:oleObj>
              </mc:Choice>
              <mc:Fallback>
                <p:oleObj r:id="rId5" imgW="1409400" imgH="203040" progId="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3770313" cy="54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752600" y="4718050"/>
            <a:ext cx="685800" cy="1308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84238" y="6019800"/>
            <a:ext cx="10937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Posterior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3581400" y="4641850"/>
            <a:ext cx="685800" cy="1308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125788" y="6034088"/>
            <a:ext cx="6619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Prior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 flipV="1">
            <a:off x="5099050" y="4565650"/>
            <a:ext cx="317500" cy="1474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545013" y="6034088"/>
            <a:ext cx="1204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Likelihood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16658</TotalTime>
  <Words>1357</Words>
  <Application>Microsoft Office PowerPoint</Application>
  <PresentationFormat>On-screen Show (4:3)</PresentationFormat>
  <Paragraphs>222</Paragraphs>
  <Slides>28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Symbol</vt:lpstr>
      <vt:lpstr>Times New Roman</vt:lpstr>
      <vt:lpstr>Tw Cen MT</vt:lpstr>
      <vt:lpstr>Wingdings</vt:lpstr>
      <vt:lpstr>Office Theme</vt:lpstr>
      <vt:lpstr>Office Theme</vt:lpstr>
      <vt:lpstr>PowerPoint Presentation</vt:lpstr>
      <vt:lpstr>Workshop schedule</vt:lpstr>
      <vt:lpstr>Intro to probability</vt:lpstr>
      <vt:lpstr>Joint probability</vt:lpstr>
      <vt:lpstr>Conditional probability</vt:lpstr>
      <vt:lpstr>Conditional probability</vt:lpstr>
      <vt:lpstr>Bayes’ Rule</vt:lpstr>
      <vt:lpstr>Marginal, Join, Conditional</vt:lpstr>
      <vt:lpstr>Bayes’ rule and Bayesian inference</vt:lpstr>
      <vt:lpstr>The Likelihood</vt:lpstr>
      <vt:lpstr>Maximum likelihood inference</vt:lpstr>
      <vt:lpstr>The prior</vt:lpstr>
      <vt:lpstr>The posterior</vt:lpstr>
      <vt:lpstr>Prior HAS TO BE independent of Likelihood</vt:lpstr>
      <vt:lpstr>Prior and its influence</vt:lpstr>
      <vt:lpstr>What to do?</vt:lpstr>
      <vt:lpstr>Bayesian learning</vt:lpstr>
      <vt:lpstr>Suppose you can elicit your prior and obtain the posterior…  What is next?</vt:lpstr>
      <vt:lpstr>Summarizing the Posterior Distribution</vt:lpstr>
      <vt:lpstr>Point Estimation:  Which one?</vt:lpstr>
      <vt:lpstr>Point Estimation</vt:lpstr>
      <vt:lpstr>Interval Estimation</vt:lpstr>
      <vt:lpstr>Interval Estimation</vt:lpstr>
      <vt:lpstr>Interval Estimation</vt:lpstr>
      <vt:lpstr>Hypothesis Testing</vt:lpstr>
      <vt:lpstr>Bayesian Hypothesis testing </vt:lpstr>
      <vt:lpstr>Alternative Posterior Inference…</vt:lpstr>
      <vt:lpstr>What we’ve learned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using Monte Carlo Methods for Quantitative Biologists</dc:title>
  <dc:creator>Juan</dc:creator>
  <cp:lastModifiedBy>Juan Pedro steibel</cp:lastModifiedBy>
  <cp:revision>41</cp:revision>
  <cp:lastPrinted>1601-01-01T00:00:00Z</cp:lastPrinted>
  <dcterms:created xsi:type="dcterms:W3CDTF">2010-08-23T16:58:50Z</dcterms:created>
  <dcterms:modified xsi:type="dcterms:W3CDTF">2021-03-10T16:46:27Z</dcterms:modified>
</cp:coreProperties>
</file>