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0" r:id="rId4"/>
    <p:sldId id="271" r:id="rId5"/>
    <p:sldId id="260" r:id="rId6"/>
    <p:sldId id="275" r:id="rId7"/>
    <p:sldId id="286" r:id="rId8"/>
    <p:sldId id="265" r:id="rId9"/>
    <p:sldId id="301" r:id="rId10"/>
    <p:sldId id="302" r:id="rId11"/>
    <p:sldId id="303" r:id="rId12"/>
    <p:sldId id="28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1701D-EE13-4A6D-8EA6-6D5A760EDD2D}" v="4" dt="2021-03-10T01:20:09.268"/>
    <p1510:client id="{7E5386B6-4168-45EC-AEEC-347E1AB7DD23}" v="3" dt="2021-03-09T22:34:53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8488B791-DEDB-46AD-AA2E-67EBE5892069}"/>
    <pc:docChg chg="undo custSel addSld delSld modSld">
      <pc:chgData name="Juan Pedro steibel" userId="08d14709d58c96e1" providerId="LiveId" clId="{8488B791-DEDB-46AD-AA2E-67EBE5892069}" dt="2020-11-17T14:08:12.568" v="1855" actId="47"/>
      <pc:docMkLst>
        <pc:docMk/>
      </pc:docMkLst>
      <pc:sldChg chg="modSp mod">
        <pc:chgData name="Juan Pedro steibel" userId="08d14709d58c96e1" providerId="LiveId" clId="{8488B791-DEDB-46AD-AA2E-67EBE5892069}" dt="2020-11-16T16:34:15.142" v="1" actId="20577"/>
        <pc:sldMkLst>
          <pc:docMk/>
          <pc:sldMk cId="0" sldId="256"/>
        </pc:sldMkLst>
        <pc:spChg chg="mod">
          <ac:chgData name="Juan Pedro steibel" userId="08d14709d58c96e1" providerId="LiveId" clId="{8488B791-DEDB-46AD-AA2E-67EBE5892069}" dt="2020-11-16T16:34:15.142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">
        <pc:chgData name="Juan Pedro steibel" userId="08d14709d58c96e1" providerId="LiveId" clId="{8488B791-DEDB-46AD-AA2E-67EBE5892069}" dt="2020-11-16T16:34:42.401" v="53" actId="20577"/>
        <pc:sldMkLst>
          <pc:docMk/>
          <pc:sldMk cId="0" sldId="257"/>
        </pc:sldMkLst>
        <pc:spChg chg="mod">
          <ac:chgData name="Juan Pedro steibel" userId="08d14709d58c96e1" providerId="LiveId" clId="{8488B791-DEDB-46AD-AA2E-67EBE5892069}" dt="2020-11-16T16:34:42.401" v="5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 add mod">
        <pc:chgData name="Juan Pedro steibel" userId="08d14709d58c96e1" providerId="LiveId" clId="{8488B791-DEDB-46AD-AA2E-67EBE5892069}" dt="2020-11-16T16:48:35.825" v="287" actId="20577"/>
        <pc:sldMkLst>
          <pc:docMk/>
          <pc:sldMk cId="2693462302" sldId="259"/>
        </pc:sldMkLst>
        <pc:spChg chg="mod">
          <ac:chgData name="Juan Pedro steibel" userId="08d14709d58c96e1" providerId="LiveId" clId="{8488B791-DEDB-46AD-AA2E-67EBE5892069}" dt="2020-11-16T16:35:07.810" v="57" actId="20577"/>
          <ac:spMkLst>
            <pc:docMk/>
            <pc:sldMk cId="2693462302" sldId="259"/>
            <ac:spMk id="6146" creationId="{00000000-0000-0000-0000-000000000000}"/>
          </ac:spMkLst>
        </pc:spChg>
        <pc:spChg chg="mod">
          <ac:chgData name="Juan Pedro steibel" userId="08d14709d58c96e1" providerId="LiveId" clId="{8488B791-DEDB-46AD-AA2E-67EBE5892069}" dt="2020-11-16T16:48:35.825" v="287" actId="20577"/>
          <ac:spMkLst>
            <pc:docMk/>
            <pc:sldMk cId="2693462302" sldId="259"/>
            <ac:spMk id="6179" creationId="{00000000-0000-0000-0000-000000000000}"/>
          </ac:spMkLst>
        </pc:spChg>
        <pc:graphicFrameChg chg="mod modGraphic">
          <ac:chgData name="Juan Pedro steibel" userId="08d14709d58c96e1" providerId="LiveId" clId="{8488B791-DEDB-46AD-AA2E-67EBE5892069}" dt="2020-11-16T16:47:47.505" v="132" actId="20577"/>
          <ac:graphicFrameMkLst>
            <pc:docMk/>
            <pc:sldMk cId="2693462302" sldId="259"/>
            <ac:graphicFrameMk id="2" creationId="{00000000-0000-0000-0000-000000000000}"/>
          </ac:graphicFrameMkLst>
        </pc:graphicFrameChg>
      </pc:sldChg>
      <pc:sldChg chg="del">
        <pc:chgData name="Juan Pedro steibel" userId="08d14709d58c96e1" providerId="LiveId" clId="{8488B791-DEDB-46AD-AA2E-67EBE5892069}" dt="2020-11-16T22:11:54.539" v="1237" actId="47"/>
        <pc:sldMkLst>
          <pc:docMk/>
          <pc:sldMk cId="0" sldId="266"/>
        </pc:sldMkLst>
      </pc:sldChg>
      <pc:sldChg chg="mod modShow">
        <pc:chgData name="Juan Pedro steibel" userId="08d14709d58c96e1" providerId="LiveId" clId="{8488B791-DEDB-46AD-AA2E-67EBE5892069}" dt="2020-11-16T16:36:58.313" v="60" actId="729"/>
        <pc:sldMkLst>
          <pc:docMk/>
          <pc:sldMk cId="1856909782" sldId="287"/>
        </pc:sldMkLst>
      </pc:sldChg>
      <pc:sldChg chg="modSp mod">
        <pc:chgData name="Juan Pedro steibel" userId="08d14709d58c96e1" providerId="LiveId" clId="{8488B791-DEDB-46AD-AA2E-67EBE5892069}" dt="2020-11-16T22:12:13.859" v="1238" actId="20577"/>
        <pc:sldMkLst>
          <pc:docMk/>
          <pc:sldMk cId="4267601964" sldId="288"/>
        </pc:sldMkLst>
        <pc:spChg chg="mod">
          <ac:chgData name="Juan Pedro steibel" userId="08d14709d58c96e1" providerId="LiveId" clId="{8488B791-DEDB-46AD-AA2E-67EBE5892069}" dt="2020-11-16T22:12:13.859" v="1238" actId="20577"/>
          <ac:spMkLst>
            <pc:docMk/>
            <pc:sldMk cId="4267601964" sldId="288"/>
            <ac:spMk id="25603" creationId="{00000000-0000-0000-0000-000000000000}"/>
          </ac:spMkLst>
        </pc:spChg>
      </pc:sldChg>
      <pc:sldChg chg="modSp mod">
        <pc:chgData name="Juan Pedro steibel" userId="08d14709d58c96e1" providerId="LiveId" clId="{8488B791-DEDB-46AD-AA2E-67EBE5892069}" dt="2020-11-16T17:02:20.559" v="545" actId="20577"/>
        <pc:sldMkLst>
          <pc:docMk/>
          <pc:sldMk cId="3054084665" sldId="294"/>
        </pc:sldMkLst>
        <pc:spChg chg="mod">
          <ac:chgData name="Juan Pedro steibel" userId="08d14709d58c96e1" providerId="LiveId" clId="{8488B791-DEDB-46AD-AA2E-67EBE5892069}" dt="2020-11-16T17:02:20.559" v="545" actId="20577"/>
          <ac:spMkLst>
            <pc:docMk/>
            <pc:sldMk cId="3054084665" sldId="294"/>
            <ac:spMk id="3" creationId="{00000000-0000-0000-0000-000000000000}"/>
          </ac:spMkLst>
        </pc:spChg>
      </pc:sldChg>
      <pc:sldChg chg="del">
        <pc:chgData name="Juan Pedro steibel" userId="08d14709d58c96e1" providerId="LiveId" clId="{8488B791-DEDB-46AD-AA2E-67EBE5892069}" dt="2020-11-16T22:12:42.590" v="1239" actId="47"/>
        <pc:sldMkLst>
          <pc:docMk/>
          <pc:sldMk cId="570367032" sldId="296"/>
        </pc:sldMkLst>
      </pc:sldChg>
      <pc:sldChg chg="del">
        <pc:chgData name="Juan Pedro steibel" userId="08d14709d58c96e1" providerId="LiveId" clId="{8488B791-DEDB-46AD-AA2E-67EBE5892069}" dt="2020-11-16T22:12:43.333" v="1240" actId="47"/>
        <pc:sldMkLst>
          <pc:docMk/>
          <pc:sldMk cId="3332086659" sldId="297"/>
        </pc:sldMkLst>
      </pc:sldChg>
      <pc:sldChg chg="del">
        <pc:chgData name="Juan Pedro steibel" userId="08d14709d58c96e1" providerId="LiveId" clId="{8488B791-DEDB-46AD-AA2E-67EBE5892069}" dt="2020-11-16T22:12:43.948" v="1241" actId="47"/>
        <pc:sldMkLst>
          <pc:docMk/>
          <pc:sldMk cId="1797640589" sldId="298"/>
        </pc:sldMkLst>
      </pc:sldChg>
      <pc:sldChg chg="del">
        <pc:chgData name="Juan Pedro steibel" userId="08d14709d58c96e1" providerId="LiveId" clId="{8488B791-DEDB-46AD-AA2E-67EBE5892069}" dt="2020-11-16T22:12:44.623" v="1242" actId="47"/>
        <pc:sldMkLst>
          <pc:docMk/>
          <pc:sldMk cId="3418425728" sldId="299"/>
        </pc:sldMkLst>
      </pc:sldChg>
      <pc:sldChg chg="addSp modSp add mod">
        <pc:chgData name="Juan Pedro steibel" userId="08d14709d58c96e1" providerId="LiveId" clId="{8488B791-DEDB-46AD-AA2E-67EBE5892069}" dt="2020-11-16T17:01:22.449" v="482" actId="20577"/>
        <pc:sldMkLst>
          <pc:docMk/>
          <pc:sldMk cId="2905899623" sldId="301"/>
        </pc:sldMkLst>
        <pc:spChg chg="add mod">
          <ac:chgData name="Juan Pedro steibel" userId="08d14709d58c96e1" providerId="LiveId" clId="{8488B791-DEDB-46AD-AA2E-67EBE5892069}" dt="2020-11-16T16:58:22.793" v="380" actId="20577"/>
          <ac:spMkLst>
            <pc:docMk/>
            <pc:sldMk cId="2905899623" sldId="301"/>
            <ac:spMk id="3" creationId="{4553CA43-C667-4868-B318-F16BCFC0EC02}"/>
          </ac:spMkLst>
        </pc:spChg>
        <pc:spChg chg="add mod">
          <ac:chgData name="Juan Pedro steibel" userId="08d14709d58c96e1" providerId="LiveId" clId="{8488B791-DEDB-46AD-AA2E-67EBE5892069}" dt="2020-11-16T16:58:49.956" v="471" actId="113"/>
          <ac:spMkLst>
            <pc:docMk/>
            <pc:sldMk cId="2905899623" sldId="301"/>
            <ac:spMk id="4" creationId="{E0CCBEE4-5C3F-4A32-96FC-76C82519F400}"/>
          </ac:spMkLst>
        </pc:spChg>
        <pc:spChg chg="mod">
          <ac:chgData name="Juan Pedro steibel" userId="08d14709d58c96e1" providerId="LiveId" clId="{8488B791-DEDB-46AD-AA2E-67EBE5892069}" dt="2020-11-16T16:52:44.864" v="339" actId="1076"/>
          <ac:spMkLst>
            <pc:docMk/>
            <pc:sldMk cId="2905899623" sldId="301"/>
            <ac:spMk id="6179" creationId="{00000000-0000-0000-0000-000000000000}"/>
          </ac:spMkLst>
        </pc:spChg>
        <pc:graphicFrameChg chg="mod modGraphic">
          <ac:chgData name="Juan Pedro steibel" userId="08d14709d58c96e1" providerId="LiveId" clId="{8488B791-DEDB-46AD-AA2E-67EBE5892069}" dt="2020-11-16T17:01:22.449" v="482" actId="20577"/>
          <ac:graphicFrameMkLst>
            <pc:docMk/>
            <pc:sldMk cId="2905899623" sldId="301"/>
            <ac:graphicFrameMk id="2" creationId="{00000000-0000-0000-0000-000000000000}"/>
          </ac:graphicFrameMkLst>
        </pc:graphicFrameChg>
      </pc:sldChg>
      <pc:sldChg chg="addSp delSp modSp add mod">
        <pc:chgData name="Juan Pedro steibel" userId="08d14709d58c96e1" providerId="LiveId" clId="{8488B791-DEDB-46AD-AA2E-67EBE5892069}" dt="2020-11-16T22:11:26.500" v="1236" actId="20577"/>
        <pc:sldMkLst>
          <pc:docMk/>
          <pc:sldMk cId="830474819" sldId="302"/>
        </pc:sldMkLst>
        <pc:spChg chg="del">
          <ac:chgData name="Juan Pedro steibel" userId="08d14709d58c96e1" providerId="LiveId" clId="{8488B791-DEDB-46AD-AA2E-67EBE5892069}" dt="2020-11-16T17:01:51.942" v="527" actId="478"/>
          <ac:spMkLst>
            <pc:docMk/>
            <pc:sldMk cId="830474819" sldId="302"/>
            <ac:spMk id="3" creationId="{4553CA43-C667-4868-B318-F16BCFC0EC02}"/>
          </ac:spMkLst>
        </pc:spChg>
        <pc:spChg chg="del">
          <ac:chgData name="Juan Pedro steibel" userId="08d14709d58c96e1" providerId="LiveId" clId="{8488B791-DEDB-46AD-AA2E-67EBE5892069}" dt="2020-11-16T17:01:51.942" v="527" actId="478"/>
          <ac:spMkLst>
            <pc:docMk/>
            <pc:sldMk cId="830474819" sldId="302"/>
            <ac:spMk id="4" creationId="{E0CCBEE4-5C3F-4A32-96FC-76C82519F400}"/>
          </ac:spMkLst>
        </pc:spChg>
        <pc:spChg chg="add mod">
          <ac:chgData name="Juan Pedro steibel" userId="08d14709d58c96e1" providerId="LiveId" clId="{8488B791-DEDB-46AD-AA2E-67EBE5892069}" dt="2020-11-16T17:10:07.811" v="888" actId="1076"/>
          <ac:spMkLst>
            <pc:docMk/>
            <pc:sldMk cId="830474819" sldId="302"/>
            <ac:spMk id="6" creationId="{47B00035-79DF-4E40-BF30-97CDB2DD675D}"/>
          </ac:spMkLst>
        </pc:spChg>
        <pc:spChg chg="add mod">
          <ac:chgData name="Juan Pedro steibel" userId="08d14709d58c96e1" providerId="LiveId" clId="{8488B791-DEDB-46AD-AA2E-67EBE5892069}" dt="2020-11-16T22:07:04.047" v="1014" actId="1076"/>
          <ac:spMkLst>
            <pc:docMk/>
            <pc:sldMk cId="830474819" sldId="302"/>
            <ac:spMk id="7" creationId="{111F752B-E5AC-44AE-A517-73C92BADD11C}"/>
          </ac:spMkLst>
        </pc:spChg>
        <pc:spChg chg="add mod">
          <ac:chgData name="Juan Pedro steibel" userId="08d14709d58c96e1" providerId="LiveId" clId="{8488B791-DEDB-46AD-AA2E-67EBE5892069}" dt="2020-11-16T22:08:44.386" v="1055" actId="20577"/>
          <ac:spMkLst>
            <pc:docMk/>
            <pc:sldMk cId="830474819" sldId="302"/>
            <ac:spMk id="8" creationId="{C7BEC505-695B-4B63-9A37-9BA3F7B1F2C9}"/>
          </ac:spMkLst>
        </pc:spChg>
        <pc:spChg chg="add mod">
          <ac:chgData name="Juan Pedro steibel" userId="08d14709d58c96e1" providerId="LiveId" clId="{8488B791-DEDB-46AD-AA2E-67EBE5892069}" dt="2020-11-16T22:07:04.047" v="1014" actId="1076"/>
          <ac:spMkLst>
            <pc:docMk/>
            <pc:sldMk cId="830474819" sldId="302"/>
            <ac:spMk id="9" creationId="{2E3BE906-D5E2-4C76-8EA1-AAEC4216CCEB}"/>
          </ac:spMkLst>
        </pc:spChg>
        <pc:spChg chg="add mod">
          <ac:chgData name="Juan Pedro steibel" userId="08d14709d58c96e1" providerId="LiveId" clId="{8488B791-DEDB-46AD-AA2E-67EBE5892069}" dt="2020-11-16T22:10:06.715" v="1115" actId="1076"/>
          <ac:spMkLst>
            <pc:docMk/>
            <pc:sldMk cId="830474819" sldId="302"/>
            <ac:spMk id="10" creationId="{480AF1D7-8723-49A6-BACA-28B30AF3F6B0}"/>
          </ac:spMkLst>
        </pc:spChg>
        <pc:spChg chg="add mod">
          <ac:chgData name="Juan Pedro steibel" userId="08d14709d58c96e1" providerId="LiveId" clId="{8488B791-DEDB-46AD-AA2E-67EBE5892069}" dt="2020-11-16T22:07:04.047" v="1014" actId="1076"/>
          <ac:spMkLst>
            <pc:docMk/>
            <pc:sldMk cId="830474819" sldId="302"/>
            <ac:spMk id="12" creationId="{146255BE-6E02-45A4-8FD1-4D75C11EDA0E}"/>
          </ac:spMkLst>
        </pc:spChg>
        <pc:spChg chg="add mod">
          <ac:chgData name="Juan Pedro steibel" userId="08d14709d58c96e1" providerId="LiveId" clId="{8488B791-DEDB-46AD-AA2E-67EBE5892069}" dt="2020-11-16T22:07:04.047" v="1014" actId="1076"/>
          <ac:spMkLst>
            <pc:docMk/>
            <pc:sldMk cId="830474819" sldId="302"/>
            <ac:spMk id="14" creationId="{6A2BFF79-91AA-4412-8F75-0D1580191A7A}"/>
          </ac:spMkLst>
        </pc:spChg>
        <pc:spChg chg="add mod">
          <ac:chgData name="Juan Pedro steibel" userId="08d14709d58c96e1" providerId="LiveId" clId="{8488B791-DEDB-46AD-AA2E-67EBE5892069}" dt="2020-11-16T22:07:04.047" v="1014" actId="1076"/>
          <ac:spMkLst>
            <pc:docMk/>
            <pc:sldMk cId="830474819" sldId="302"/>
            <ac:spMk id="15" creationId="{E6EDFA97-36C8-4CAF-BFBE-DCAE67FC9157}"/>
          </ac:spMkLst>
        </pc:spChg>
        <pc:spChg chg="add mod">
          <ac:chgData name="Juan Pedro steibel" userId="08d14709d58c96e1" providerId="LiveId" clId="{8488B791-DEDB-46AD-AA2E-67EBE5892069}" dt="2020-11-16T22:11:19.026" v="1234" actId="20577"/>
          <ac:spMkLst>
            <pc:docMk/>
            <pc:sldMk cId="830474819" sldId="302"/>
            <ac:spMk id="17" creationId="{1F109ACF-663C-423D-A17E-6C6DFBEDAE6C}"/>
          </ac:spMkLst>
        </pc:spChg>
        <pc:spChg chg="add del">
          <ac:chgData name="Juan Pedro steibel" userId="08d14709d58c96e1" providerId="LiveId" clId="{8488B791-DEDB-46AD-AA2E-67EBE5892069}" dt="2020-11-16T22:07:51.833" v="1020"/>
          <ac:spMkLst>
            <pc:docMk/>
            <pc:sldMk cId="830474819" sldId="302"/>
            <ac:spMk id="19" creationId="{0C7C8947-C5A8-42E8-AEA0-A7E3A53CC6CC}"/>
          </ac:spMkLst>
        </pc:spChg>
        <pc:spChg chg="add mod">
          <ac:chgData name="Juan Pedro steibel" userId="08d14709d58c96e1" providerId="LiveId" clId="{8488B791-DEDB-46AD-AA2E-67EBE5892069}" dt="2020-11-16T22:11:26.500" v="1236" actId="20577"/>
          <ac:spMkLst>
            <pc:docMk/>
            <pc:sldMk cId="830474819" sldId="302"/>
            <ac:spMk id="20" creationId="{409A1577-3673-4DE5-BE08-E3DF962D38D4}"/>
          </ac:spMkLst>
        </pc:spChg>
        <pc:spChg chg="mod">
          <ac:chgData name="Juan Pedro steibel" userId="08d14709d58c96e1" providerId="LiveId" clId="{8488B791-DEDB-46AD-AA2E-67EBE5892069}" dt="2020-11-16T17:01:46.367" v="526" actId="20577"/>
          <ac:spMkLst>
            <pc:docMk/>
            <pc:sldMk cId="830474819" sldId="302"/>
            <ac:spMk id="6146" creationId="{00000000-0000-0000-0000-000000000000}"/>
          </ac:spMkLst>
        </pc:spChg>
        <pc:spChg chg="del">
          <ac:chgData name="Juan Pedro steibel" userId="08d14709d58c96e1" providerId="LiveId" clId="{8488B791-DEDB-46AD-AA2E-67EBE5892069}" dt="2020-11-16T17:01:54.076" v="528" actId="478"/>
          <ac:spMkLst>
            <pc:docMk/>
            <pc:sldMk cId="830474819" sldId="302"/>
            <ac:spMk id="6179" creationId="{00000000-0000-0000-0000-000000000000}"/>
          </ac:spMkLst>
        </pc:spChg>
        <pc:graphicFrameChg chg="del">
          <ac:chgData name="Juan Pedro steibel" userId="08d14709d58c96e1" providerId="LiveId" clId="{8488B791-DEDB-46AD-AA2E-67EBE5892069}" dt="2020-11-16T17:01:51.942" v="527" actId="478"/>
          <ac:graphicFrameMkLst>
            <pc:docMk/>
            <pc:sldMk cId="830474819" sldId="302"/>
            <ac:graphicFrameMk id="2" creationId="{00000000-0000-0000-0000-000000000000}"/>
          </ac:graphicFrameMkLst>
        </pc:graphicFrameChg>
      </pc:sldChg>
      <pc:sldChg chg="addSp delSp modSp add mod">
        <pc:chgData name="Juan Pedro steibel" userId="08d14709d58c96e1" providerId="LiveId" clId="{8488B791-DEDB-46AD-AA2E-67EBE5892069}" dt="2020-11-17T00:34:25.788" v="1854" actId="1037"/>
        <pc:sldMkLst>
          <pc:docMk/>
          <pc:sldMk cId="2949776987" sldId="303"/>
        </pc:sldMkLst>
        <pc:spChg chg="add mod">
          <ac:chgData name="Juan Pedro steibel" userId="08d14709d58c96e1" providerId="LiveId" clId="{8488B791-DEDB-46AD-AA2E-67EBE5892069}" dt="2020-11-17T00:30:28.882" v="1674" actId="1036"/>
          <ac:spMkLst>
            <pc:docMk/>
            <pc:sldMk cId="2949776987" sldId="303"/>
            <ac:spMk id="2" creationId="{6D83A571-2741-45AC-B18E-1BB4DA36A328}"/>
          </ac:spMkLst>
        </pc:spChg>
        <pc:spChg chg="add mod">
          <ac:chgData name="Juan Pedro steibel" userId="08d14709d58c96e1" providerId="LiveId" clId="{8488B791-DEDB-46AD-AA2E-67EBE5892069}" dt="2020-11-17T00:33:51.906" v="1814" actId="1076"/>
          <ac:spMkLst>
            <pc:docMk/>
            <pc:sldMk cId="2949776987" sldId="303"/>
            <ac:spMk id="5" creationId="{E598195A-24AB-4FEC-932F-BFACFED64B26}"/>
          </ac:spMkLst>
        </pc:spChg>
        <pc:spChg chg="mod">
          <ac:chgData name="Juan Pedro steibel" userId="08d14709d58c96e1" providerId="LiveId" clId="{8488B791-DEDB-46AD-AA2E-67EBE5892069}" dt="2020-11-16T23:36:07.285" v="1425" actId="14100"/>
          <ac:spMkLst>
            <pc:docMk/>
            <pc:sldMk cId="2949776987" sldId="303"/>
            <ac:spMk id="6" creationId="{47B00035-79DF-4E40-BF30-97CDB2DD675D}"/>
          </ac:spMkLst>
        </pc:spChg>
        <pc:spChg chg="mod">
          <ac:chgData name="Juan Pedro steibel" userId="08d14709d58c96e1" providerId="LiveId" clId="{8488B791-DEDB-46AD-AA2E-67EBE5892069}" dt="2020-11-17T00:30:10.302" v="1670" actId="1038"/>
          <ac:spMkLst>
            <pc:docMk/>
            <pc:sldMk cId="2949776987" sldId="303"/>
            <ac:spMk id="7" creationId="{111F752B-E5AC-44AE-A517-73C92BADD11C}"/>
          </ac:spMkLst>
        </pc:spChg>
        <pc:spChg chg="mod">
          <ac:chgData name="Juan Pedro steibel" userId="08d14709d58c96e1" providerId="LiveId" clId="{8488B791-DEDB-46AD-AA2E-67EBE5892069}" dt="2020-11-17T00:33:01.387" v="1747" actId="20577"/>
          <ac:spMkLst>
            <pc:docMk/>
            <pc:sldMk cId="2949776987" sldId="303"/>
            <ac:spMk id="8" creationId="{C7BEC505-695B-4B63-9A37-9BA3F7B1F2C9}"/>
          </ac:spMkLst>
        </pc:spChg>
        <pc:spChg chg="del mod">
          <ac:chgData name="Juan Pedro steibel" userId="08d14709d58c96e1" providerId="LiveId" clId="{8488B791-DEDB-46AD-AA2E-67EBE5892069}" dt="2020-11-17T00:24:09.559" v="1652" actId="478"/>
          <ac:spMkLst>
            <pc:docMk/>
            <pc:sldMk cId="2949776987" sldId="303"/>
            <ac:spMk id="9" creationId="{2E3BE906-D5E2-4C76-8EA1-AAEC4216CCEB}"/>
          </ac:spMkLst>
        </pc:spChg>
        <pc:spChg chg="del mod">
          <ac:chgData name="Juan Pedro steibel" userId="08d14709d58c96e1" providerId="LiveId" clId="{8488B791-DEDB-46AD-AA2E-67EBE5892069}" dt="2020-11-17T00:26:46.210" v="1665" actId="478"/>
          <ac:spMkLst>
            <pc:docMk/>
            <pc:sldMk cId="2949776987" sldId="303"/>
            <ac:spMk id="10" creationId="{480AF1D7-8723-49A6-BACA-28B30AF3F6B0}"/>
          </ac:spMkLst>
        </pc:spChg>
        <pc:spChg chg="add mod">
          <ac:chgData name="Juan Pedro steibel" userId="08d14709d58c96e1" providerId="LiveId" clId="{8488B791-DEDB-46AD-AA2E-67EBE5892069}" dt="2020-11-17T00:34:25.788" v="1854" actId="1037"/>
          <ac:spMkLst>
            <pc:docMk/>
            <pc:sldMk cId="2949776987" sldId="303"/>
            <ac:spMk id="11" creationId="{369D8841-FAC5-4A81-B697-41881BBDF291}"/>
          </ac:spMkLst>
        </pc:spChg>
        <pc:spChg chg="mod">
          <ac:chgData name="Juan Pedro steibel" userId="08d14709d58c96e1" providerId="LiveId" clId="{8488B791-DEDB-46AD-AA2E-67EBE5892069}" dt="2020-11-17T00:26:21.695" v="1661" actId="1076"/>
          <ac:spMkLst>
            <pc:docMk/>
            <pc:sldMk cId="2949776987" sldId="303"/>
            <ac:spMk id="12" creationId="{146255BE-6E02-45A4-8FD1-4D75C11EDA0E}"/>
          </ac:spMkLst>
        </pc:spChg>
        <pc:spChg chg="mod">
          <ac:chgData name="Juan Pedro steibel" userId="08d14709d58c96e1" providerId="LiveId" clId="{8488B791-DEDB-46AD-AA2E-67EBE5892069}" dt="2020-11-17T00:33:33.601" v="1790" actId="20577"/>
          <ac:spMkLst>
            <pc:docMk/>
            <pc:sldMk cId="2949776987" sldId="303"/>
            <ac:spMk id="14" creationId="{6A2BFF79-91AA-4412-8F75-0D1580191A7A}"/>
          </ac:spMkLst>
        </pc:spChg>
        <pc:spChg chg="del mod">
          <ac:chgData name="Juan Pedro steibel" userId="08d14709d58c96e1" providerId="LiveId" clId="{8488B791-DEDB-46AD-AA2E-67EBE5892069}" dt="2020-11-17T00:26:44.089" v="1664" actId="478"/>
          <ac:spMkLst>
            <pc:docMk/>
            <pc:sldMk cId="2949776987" sldId="303"/>
            <ac:spMk id="15" creationId="{E6EDFA97-36C8-4CAF-BFBE-DCAE67FC9157}"/>
          </ac:spMkLst>
        </pc:spChg>
        <pc:spChg chg="add mod">
          <ac:chgData name="Juan Pedro steibel" userId="08d14709d58c96e1" providerId="LiveId" clId="{8488B791-DEDB-46AD-AA2E-67EBE5892069}" dt="2020-11-17T00:33:15.924" v="1749" actId="1076"/>
          <ac:spMkLst>
            <pc:docMk/>
            <pc:sldMk cId="2949776987" sldId="303"/>
            <ac:spMk id="16" creationId="{30641738-43CF-47B3-9588-68D35F6C421F}"/>
          </ac:spMkLst>
        </pc:spChg>
        <pc:spChg chg="del">
          <ac:chgData name="Juan Pedro steibel" userId="08d14709d58c96e1" providerId="LiveId" clId="{8488B791-DEDB-46AD-AA2E-67EBE5892069}" dt="2020-11-17T00:26:52.672" v="1666" actId="478"/>
          <ac:spMkLst>
            <pc:docMk/>
            <pc:sldMk cId="2949776987" sldId="303"/>
            <ac:spMk id="17" creationId="{1F109ACF-663C-423D-A17E-6C6DFBEDAE6C}"/>
          </ac:spMkLst>
        </pc:spChg>
        <pc:spChg chg="add mod">
          <ac:chgData name="Juan Pedro steibel" userId="08d14709d58c96e1" providerId="LiveId" clId="{8488B791-DEDB-46AD-AA2E-67EBE5892069}" dt="2020-11-17T00:33:15.924" v="1749" actId="1076"/>
          <ac:spMkLst>
            <pc:docMk/>
            <pc:sldMk cId="2949776987" sldId="303"/>
            <ac:spMk id="19" creationId="{4E762EB5-2E73-4A77-A628-BB98CA1EF716}"/>
          </ac:spMkLst>
        </pc:spChg>
        <pc:spChg chg="del">
          <ac:chgData name="Juan Pedro steibel" userId="08d14709d58c96e1" providerId="LiveId" clId="{8488B791-DEDB-46AD-AA2E-67EBE5892069}" dt="2020-11-17T00:26:52.672" v="1666" actId="478"/>
          <ac:spMkLst>
            <pc:docMk/>
            <pc:sldMk cId="2949776987" sldId="303"/>
            <ac:spMk id="20" creationId="{409A1577-3673-4DE5-BE08-E3DF962D38D4}"/>
          </ac:spMkLst>
        </pc:spChg>
        <pc:spChg chg="mod">
          <ac:chgData name="Juan Pedro steibel" userId="08d14709d58c96e1" providerId="LiveId" clId="{8488B791-DEDB-46AD-AA2E-67EBE5892069}" dt="2020-11-16T23:33:58.837" v="1304" actId="20577"/>
          <ac:spMkLst>
            <pc:docMk/>
            <pc:sldMk cId="2949776987" sldId="303"/>
            <ac:spMk id="6146" creationId="{00000000-0000-0000-0000-000000000000}"/>
          </ac:spMkLst>
        </pc:spChg>
        <pc:cxnChg chg="add">
          <ac:chgData name="Juan Pedro steibel" userId="08d14709d58c96e1" providerId="LiveId" clId="{8488B791-DEDB-46AD-AA2E-67EBE5892069}" dt="2020-11-17T00:31:21.272" v="1675" actId="11529"/>
          <ac:cxnSpMkLst>
            <pc:docMk/>
            <pc:sldMk cId="2949776987" sldId="303"/>
            <ac:cxnSpMk id="4" creationId="{C9104F90-7BE0-410D-9AC0-8975914898E4}"/>
          </ac:cxnSpMkLst>
        </pc:cxnChg>
        <pc:cxnChg chg="add mod">
          <ac:chgData name="Juan Pedro steibel" userId="08d14709d58c96e1" providerId="LiveId" clId="{8488B791-DEDB-46AD-AA2E-67EBE5892069}" dt="2020-11-17T00:34:11.553" v="1816" actId="14100"/>
          <ac:cxnSpMkLst>
            <pc:docMk/>
            <pc:sldMk cId="2949776987" sldId="303"/>
            <ac:cxnSpMk id="24" creationId="{19243D1C-4C43-406F-815F-8399546A5805}"/>
          </ac:cxnSpMkLst>
        </pc:cxnChg>
      </pc:sldChg>
    </pc:docChg>
  </pc:docChgLst>
  <pc:docChgLst>
    <pc:chgData name="Juan Pedro steibel" userId="08d14709d58c96e1" providerId="LiveId" clId="{390E8F65-2306-4E45-9AE4-174366B03D77}"/>
    <pc:docChg chg="undo custSel addSld delSld modSld">
      <pc:chgData name="Juan Pedro steibel" userId="08d14709d58c96e1" providerId="LiveId" clId="{390E8F65-2306-4E45-9AE4-174366B03D77}" dt="2018-11-06T13:43:12.240" v="1485" actId="20577"/>
      <pc:docMkLst>
        <pc:docMk/>
      </pc:docMkLst>
      <pc:sldChg chg="modSp">
        <pc:chgData name="Juan Pedro steibel" userId="08d14709d58c96e1" providerId="LiveId" clId="{390E8F65-2306-4E45-9AE4-174366B03D77}" dt="2018-10-28T16:38:15.364" v="1410" actId="1035"/>
        <pc:sldMkLst>
          <pc:docMk/>
          <pc:sldMk cId="0" sldId="257"/>
        </pc:sldMkLst>
        <pc:spChg chg="mod">
          <ac:chgData name="Juan Pedro steibel" userId="08d14709d58c96e1" providerId="LiveId" clId="{390E8F65-2306-4E45-9AE4-174366B03D77}" dt="2018-10-28T16:38:13.036" v="1405" actId="1035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Juan Pedro steibel" userId="08d14709d58c96e1" providerId="LiveId" clId="{390E8F65-2306-4E45-9AE4-174366B03D77}" dt="2018-10-28T16:38:15.364" v="1410" actId="1035"/>
          <ac:spMkLst>
            <pc:docMk/>
            <pc:sldMk cId="0" sldId="257"/>
            <ac:spMk id="4099" creationId="{00000000-0000-0000-0000-000000000000}"/>
          </ac:spMkLst>
        </pc:spChg>
      </pc:sldChg>
      <pc:sldChg chg="modSp modAnim">
        <pc:chgData name="Juan Pedro steibel" userId="08d14709d58c96e1" providerId="LiveId" clId="{390E8F65-2306-4E45-9AE4-174366B03D77}" dt="2018-10-28T12:09:22.544" v="261" actId="20577"/>
        <pc:sldMkLst>
          <pc:docMk/>
          <pc:sldMk cId="0" sldId="266"/>
        </pc:sldMkLst>
        <pc:spChg chg="mod">
          <ac:chgData name="Juan Pedro steibel" userId="08d14709d58c96e1" providerId="LiveId" clId="{390E8F65-2306-4E45-9AE4-174366B03D77}" dt="2018-10-28T12:09:22.544" v="261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Juan Pedro steibel" userId="08d14709d58c96e1" providerId="LiveId" clId="{390E8F65-2306-4E45-9AE4-174366B03D77}" dt="2018-10-30T11:40:50.150" v="1435" actId="20577"/>
        <pc:sldMkLst>
          <pc:docMk/>
          <pc:sldMk cId="0" sldId="277"/>
        </pc:sldMkLst>
        <pc:spChg chg="mod">
          <ac:chgData name="Juan Pedro steibel" userId="08d14709d58c96e1" providerId="LiveId" clId="{390E8F65-2306-4E45-9AE4-174366B03D77}" dt="2018-10-28T11:57:34.484" v="97" actId="18654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an Pedro steibel" userId="08d14709d58c96e1" providerId="LiveId" clId="{390E8F65-2306-4E45-9AE4-174366B03D77}" dt="2018-10-30T11:40:50.150" v="1435" actId="20577"/>
          <ac:spMkLst>
            <pc:docMk/>
            <pc:sldMk cId="0" sldId="277"/>
            <ac:spMk id="10243" creationId="{00000000-0000-0000-0000-000000000000}"/>
          </ac:spMkLst>
        </pc:spChg>
      </pc:sldChg>
      <pc:sldChg chg="addSp delSp modSp">
        <pc:chgData name="Juan Pedro steibel" userId="08d14709d58c96e1" providerId="LiveId" clId="{390E8F65-2306-4E45-9AE4-174366B03D77}" dt="2018-10-28T11:55:39.827" v="90" actId="20577"/>
        <pc:sldMkLst>
          <pc:docMk/>
          <pc:sldMk cId="0" sldId="279"/>
        </pc:sldMkLst>
        <pc:spChg chg="add mod">
          <ac:chgData name="Juan Pedro steibel" userId="08d14709d58c96e1" providerId="LiveId" clId="{390E8F65-2306-4E45-9AE4-174366B03D77}" dt="2018-10-28T11:55:39.827" v="90" actId="20577"/>
          <ac:spMkLst>
            <pc:docMk/>
            <pc:sldMk cId="0" sldId="279"/>
            <ac:spMk id="2" creationId="{E722191D-4F14-4E7E-9518-559EA173FC7E}"/>
          </ac:spMkLst>
        </pc:spChg>
        <pc:spChg chg="add mod">
          <ac:chgData name="Juan Pedro steibel" userId="08d14709d58c96e1" providerId="LiveId" clId="{390E8F65-2306-4E45-9AE4-174366B03D77}" dt="2018-10-28T11:55:23.316" v="54" actId="1076"/>
          <ac:spMkLst>
            <pc:docMk/>
            <pc:sldMk cId="0" sldId="279"/>
            <ac:spMk id="7" creationId="{806A27BE-A64F-491D-A5D2-BEAD408D2272}"/>
          </ac:spMkLst>
        </pc:spChg>
        <pc:spChg chg="del">
          <ac:chgData name="Juan Pedro steibel" userId="08d14709d58c96e1" providerId="LiveId" clId="{390E8F65-2306-4E45-9AE4-174366B03D77}" dt="2018-10-28T11:54:52.055" v="48" actId="478"/>
          <ac:spMkLst>
            <pc:docMk/>
            <pc:sldMk cId="0" sldId="279"/>
            <ac:spMk id="13316" creationId="{00000000-0000-0000-0000-000000000000}"/>
          </ac:spMkLst>
        </pc:spChg>
        <pc:spChg chg="del">
          <ac:chgData name="Juan Pedro steibel" userId="08d14709d58c96e1" providerId="LiveId" clId="{390E8F65-2306-4E45-9AE4-174366B03D77}" dt="2018-10-28T11:54:52.055" v="48" actId="478"/>
          <ac:spMkLst>
            <pc:docMk/>
            <pc:sldMk cId="0" sldId="279"/>
            <ac:spMk id="13317" creationId="{00000000-0000-0000-0000-000000000000}"/>
          </ac:spMkLst>
        </pc:spChg>
        <pc:spChg chg="del">
          <ac:chgData name="Juan Pedro steibel" userId="08d14709d58c96e1" providerId="LiveId" clId="{390E8F65-2306-4E45-9AE4-174366B03D77}" dt="2018-10-28T11:54:52.055" v="48" actId="478"/>
          <ac:spMkLst>
            <pc:docMk/>
            <pc:sldMk cId="0" sldId="279"/>
            <ac:spMk id="13318" creationId="{00000000-0000-0000-0000-000000000000}"/>
          </ac:spMkLst>
        </pc:spChg>
      </pc:sldChg>
      <pc:sldChg chg="modSp">
        <pc:chgData name="Juan Pedro steibel" userId="08d14709d58c96e1" providerId="LiveId" clId="{390E8F65-2306-4E45-9AE4-174366B03D77}" dt="2018-10-28T12:29:11.682" v="803" actId="20577"/>
        <pc:sldMkLst>
          <pc:docMk/>
          <pc:sldMk cId="4267601964" sldId="288"/>
        </pc:sldMkLst>
        <pc:spChg chg="mod">
          <ac:chgData name="Juan Pedro steibel" userId="08d14709d58c96e1" providerId="LiveId" clId="{390E8F65-2306-4E45-9AE4-174366B03D77}" dt="2018-10-28T12:29:11.682" v="803" actId="20577"/>
          <ac:spMkLst>
            <pc:docMk/>
            <pc:sldMk cId="4267601964" sldId="288"/>
            <ac:spMk id="25603" creationId="{00000000-0000-0000-0000-000000000000}"/>
          </ac:spMkLst>
        </pc:spChg>
      </pc:sldChg>
      <pc:sldChg chg="modSp">
        <pc:chgData name="Juan Pedro steibel" userId="08d14709d58c96e1" providerId="LiveId" clId="{390E8F65-2306-4E45-9AE4-174366B03D77}" dt="2018-10-28T11:54:37.361" v="47" actId="20577"/>
        <pc:sldMkLst>
          <pc:docMk/>
          <pc:sldMk cId="2037514646" sldId="295"/>
        </pc:sldMkLst>
        <pc:spChg chg="mod">
          <ac:chgData name="Juan Pedro steibel" userId="08d14709d58c96e1" providerId="LiveId" clId="{390E8F65-2306-4E45-9AE4-174366B03D77}" dt="2018-10-28T11:54:37.361" v="47" actId="20577"/>
          <ac:spMkLst>
            <pc:docMk/>
            <pc:sldMk cId="2037514646" sldId="295"/>
            <ac:spMk id="12312" creationId="{00000000-0000-0000-0000-000000000000}"/>
          </ac:spMkLst>
        </pc:spChg>
      </pc:sldChg>
      <pc:sldChg chg="addSp delSp modSp add">
        <pc:chgData name="Juan Pedro steibel" userId="08d14709d58c96e1" providerId="LiveId" clId="{390E8F65-2306-4E45-9AE4-174366B03D77}" dt="2018-10-28T13:03:46.938" v="835" actId="2711"/>
        <pc:sldMkLst>
          <pc:docMk/>
          <pc:sldMk cId="570367032" sldId="296"/>
        </pc:sldMkLst>
        <pc:spChg chg="mod">
          <ac:chgData name="Juan Pedro steibel" userId="08d14709d58c96e1" providerId="LiveId" clId="{390E8F65-2306-4E45-9AE4-174366B03D77}" dt="2018-10-28T13:03:29.921" v="834" actId="20577"/>
          <ac:spMkLst>
            <pc:docMk/>
            <pc:sldMk cId="570367032" sldId="296"/>
            <ac:spMk id="2" creationId="{84816DD4-AF45-4E92-8FB9-9227E99C0780}"/>
          </ac:spMkLst>
        </pc:spChg>
        <pc:spChg chg="del">
          <ac:chgData name="Juan Pedro steibel" userId="08d14709d58c96e1" providerId="LiveId" clId="{390E8F65-2306-4E45-9AE4-174366B03D77}" dt="2018-10-28T13:02:43.149" v="805" actId="478"/>
          <ac:spMkLst>
            <pc:docMk/>
            <pc:sldMk cId="570367032" sldId="296"/>
            <ac:spMk id="3" creationId="{93B06C65-89CF-4C5D-B398-1AED2952A625}"/>
          </ac:spMkLst>
        </pc:spChg>
        <pc:spChg chg="add mod">
          <ac:chgData name="Juan Pedro steibel" userId="08d14709d58c96e1" providerId="LiveId" clId="{390E8F65-2306-4E45-9AE4-174366B03D77}" dt="2018-10-28T13:03:46.938" v="835" actId="2711"/>
          <ac:spMkLst>
            <pc:docMk/>
            <pc:sldMk cId="570367032" sldId="296"/>
            <ac:spMk id="4" creationId="{F5B16B91-DDC9-4AAE-9FA7-3F599CE69000}"/>
          </ac:spMkLst>
        </pc:spChg>
      </pc:sldChg>
      <pc:sldChg chg="addSp delSp modSp add">
        <pc:chgData name="Juan Pedro steibel" userId="08d14709d58c96e1" providerId="LiveId" clId="{390E8F65-2306-4E45-9AE4-174366B03D77}" dt="2018-10-28T13:10:18.376" v="879"/>
        <pc:sldMkLst>
          <pc:docMk/>
          <pc:sldMk cId="3332086659" sldId="297"/>
        </pc:sldMkLst>
        <pc:spChg chg="mod">
          <ac:chgData name="Juan Pedro steibel" userId="08d14709d58c96e1" providerId="LiveId" clId="{390E8F65-2306-4E45-9AE4-174366B03D77}" dt="2018-10-28T13:10:11.014" v="877" actId="1035"/>
          <ac:spMkLst>
            <pc:docMk/>
            <pc:sldMk cId="3332086659" sldId="297"/>
            <ac:spMk id="2" creationId="{84816DD4-AF45-4E92-8FB9-9227E99C0780}"/>
          </ac:spMkLst>
        </pc:spChg>
        <pc:spChg chg="add del">
          <ac:chgData name="Juan Pedro steibel" userId="08d14709d58c96e1" providerId="LiveId" clId="{390E8F65-2306-4E45-9AE4-174366B03D77}" dt="2018-10-28T13:10:18.376" v="879"/>
          <ac:spMkLst>
            <pc:docMk/>
            <pc:sldMk cId="3332086659" sldId="297"/>
            <ac:spMk id="3" creationId="{F5686759-E889-4EF6-A32F-D491A6394AE8}"/>
          </ac:spMkLst>
        </pc:spChg>
        <pc:spChg chg="mod">
          <ac:chgData name="Juan Pedro steibel" userId="08d14709d58c96e1" providerId="LiveId" clId="{390E8F65-2306-4E45-9AE4-174366B03D77}" dt="2018-10-28T13:08:57.948" v="844" actId="1035"/>
          <ac:spMkLst>
            <pc:docMk/>
            <pc:sldMk cId="3332086659" sldId="297"/>
            <ac:spMk id="4" creationId="{F5B16B91-DDC9-4AAE-9FA7-3F599CE69000}"/>
          </ac:spMkLst>
        </pc:spChg>
      </pc:sldChg>
      <pc:sldChg chg="modSp add">
        <pc:chgData name="Juan Pedro steibel" userId="08d14709d58c96e1" providerId="LiveId" clId="{390E8F65-2306-4E45-9AE4-174366B03D77}" dt="2018-10-28T14:22:58.239" v="922" actId="20577"/>
        <pc:sldMkLst>
          <pc:docMk/>
          <pc:sldMk cId="1797640589" sldId="298"/>
        </pc:sldMkLst>
        <pc:spChg chg="mod">
          <ac:chgData name="Juan Pedro steibel" userId="08d14709d58c96e1" providerId="LiveId" clId="{390E8F65-2306-4E45-9AE4-174366B03D77}" dt="2018-10-28T13:28:24.009" v="899" actId="20577"/>
          <ac:spMkLst>
            <pc:docMk/>
            <pc:sldMk cId="1797640589" sldId="298"/>
            <ac:spMk id="2" creationId="{84816DD4-AF45-4E92-8FB9-9227E99C0780}"/>
          </ac:spMkLst>
        </pc:spChg>
        <pc:spChg chg="mod">
          <ac:chgData name="Juan Pedro steibel" userId="08d14709d58c96e1" providerId="LiveId" clId="{390E8F65-2306-4E45-9AE4-174366B03D77}" dt="2018-10-28T14:22:58.239" v="922" actId="20577"/>
          <ac:spMkLst>
            <pc:docMk/>
            <pc:sldMk cId="1797640589" sldId="298"/>
            <ac:spMk id="4" creationId="{F5B16B91-DDC9-4AAE-9FA7-3F599CE69000}"/>
          </ac:spMkLst>
        </pc:spChg>
      </pc:sldChg>
      <pc:sldChg chg="modSp add">
        <pc:chgData name="Juan Pedro steibel" userId="08d14709d58c96e1" providerId="LiveId" clId="{390E8F65-2306-4E45-9AE4-174366B03D77}" dt="2018-11-06T13:43:12.240" v="1485" actId="20577"/>
        <pc:sldMkLst>
          <pc:docMk/>
          <pc:sldMk cId="3418425728" sldId="299"/>
        </pc:sldMkLst>
        <pc:spChg chg="mod">
          <ac:chgData name="Juan Pedro steibel" userId="08d14709d58c96e1" providerId="LiveId" clId="{390E8F65-2306-4E45-9AE4-174366B03D77}" dt="2018-10-28T14:22:43.855" v="918" actId="20577"/>
          <ac:spMkLst>
            <pc:docMk/>
            <pc:sldMk cId="3418425728" sldId="299"/>
            <ac:spMk id="2" creationId="{84816DD4-AF45-4E92-8FB9-9227E99C0780}"/>
          </ac:spMkLst>
        </pc:spChg>
        <pc:spChg chg="mod">
          <ac:chgData name="Juan Pedro steibel" userId="08d14709d58c96e1" providerId="LiveId" clId="{390E8F65-2306-4E45-9AE4-174366B03D77}" dt="2018-11-06T13:43:12.240" v="1485" actId="20577"/>
          <ac:spMkLst>
            <pc:docMk/>
            <pc:sldMk cId="3418425728" sldId="299"/>
            <ac:spMk id="4" creationId="{F5B16B91-DDC9-4AAE-9FA7-3F599CE69000}"/>
          </ac:spMkLst>
        </pc:spChg>
      </pc:sldChg>
      <pc:sldChg chg="add">
        <pc:chgData name="Juan Pedro steibel" userId="08d14709d58c96e1" providerId="LiveId" clId="{390E8F65-2306-4E45-9AE4-174366B03D77}" dt="2018-10-28T16:36:06.256" v="951"/>
        <pc:sldMkLst>
          <pc:docMk/>
          <pc:sldMk cId="396892206" sldId="300"/>
        </pc:sldMkLst>
      </pc:sldChg>
    </pc:docChg>
  </pc:docChgLst>
  <pc:docChgLst>
    <pc:chgData name="Juan Pedro steibel" userId="08d14709d58c96e1" providerId="LiveId" clId="{7E5386B6-4168-45EC-AEEC-347E1AB7DD23}"/>
    <pc:docChg chg="delSld modSld">
      <pc:chgData name="Juan Pedro steibel" userId="08d14709d58c96e1" providerId="LiveId" clId="{7E5386B6-4168-45EC-AEEC-347E1AB7DD23}" dt="2021-03-09T22:34:53.822" v="16" actId="20577"/>
      <pc:docMkLst>
        <pc:docMk/>
      </pc:docMkLst>
      <pc:sldChg chg="del">
        <pc:chgData name="Juan Pedro steibel" userId="08d14709d58c96e1" providerId="LiveId" clId="{7E5386B6-4168-45EC-AEEC-347E1AB7DD23}" dt="2021-03-09T22:31:01.702" v="0" actId="47"/>
        <pc:sldMkLst>
          <pc:docMk/>
          <pc:sldMk cId="0" sldId="274"/>
        </pc:sldMkLst>
      </pc:sldChg>
      <pc:sldChg chg="del">
        <pc:chgData name="Juan Pedro steibel" userId="08d14709d58c96e1" providerId="LiveId" clId="{7E5386B6-4168-45EC-AEEC-347E1AB7DD23}" dt="2021-03-09T22:31:34.891" v="2" actId="47"/>
        <pc:sldMkLst>
          <pc:docMk/>
          <pc:sldMk cId="0" sldId="276"/>
        </pc:sldMkLst>
      </pc:sldChg>
      <pc:sldChg chg="del">
        <pc:chgData name="Juan Pedro steibel" userId="08d14709d58c96e1" providerId="LiveId" clId="{7E5386B6-4168-45EC-AEEC-347E1AB7DD23}" dt="2021-03-09T22:31:32.400" v="1" actId="47"/>
        <pc:sldMkLst>
          <pc:docMk/>
          <pc:sldMk cId="0" sldId="277"/>
        </pc:sldMkLst>
      </pc:sldChg>
      <pc:sldChg chg="del">
        <pc:chgData name="Juan Pedro steibel" userId="08d14709d58c96e1" providerId="LiveId" clId="{7E5386B6-4168-45EC-AEEC-347E1AB7DD23}" dt="2021-03-09T22:31:37.954" v="4" actId="47"/>
        <pc:sldMkLst>
          <pc:docMk/>
          <pc:sldMk cId="0" sldId="279"/>
        </pc:sldMkLst>
      </pc:sldChg>
      <pc:sldChg chg="modSp">
        <pc:chgData name="Juan Pedro steibel" userId="08d14709d58c96e1" providerId="LiveId" clId="{7E5386B6-4168-45EC-AEEC-347E1AB7DD23}" dt="2021-03-09T22:32:30.787" v="5" actId="20577"/>
        <pc:sldMkLst>
          <pc:docMk/>
          <pc:sldMk cId="2414514505" sldId="286"/>
        </pc:sldMkLst>
        <pc:spChg chg="mod">
          <ac:chgData name="Juan Pedro steibel" userId="08d14709d58c96e1" providerId="LiveId" clId="{7E5386B6-4168-45EC-AEEC-347E1AB7DD23}" dt="2021-03-09T22:32:30.787" v="5" actId="20577"/>
          <ac:spMkLst>
            <pc:docMk/>
            <pc:sldMk cId="2414514505" sldId="286"/>
            <ac:spMk id="10" creationId="{00000000-0000-0000-0000-000000000000}"/>
          </ac:spMkLst>
        </pc:spChg>
      </pc:sldChg>
      <pc:sldChg chg="del">
        <pc:chgData name="Juan Pedro steibel" userId="08d14709d58c96e1" providerId="LiveId" clId="{7E5386B6-4168-45EC-AEEC-347E1AB7DD23}" dt="2021-03-09T22:32:52.663" v="6" actId="47"/>
        <pc:sldMkLst>
          <pc:docMk/>
          <pc:sldMk cId="1856909782" sldId="287"/>
        </pc:sldMkLst>
      </pc:sldChg>
      <pc:sldChg chg="modSp">
        <pc:chgData name="Juan Pedro steibel" userId="08d14709d58c96e1" providerId="LiveId" clId="{7E5386B6-4168-45EC-AEEC-347E1AB7DD23}" dt="2021-03-09T22:34:53.822" v="16" actId="20577"/>
        <pc:sldMkLst>
          <pc:docMk/>
          <pc:sldMk cId="4267601964" sldId="288"/>
        </pc:sldMkLst>
        <pc:spChg chg="mod">
          <ac:chgData name="Juan Pedro steibel" userId="08d14709d58c96e1" providerId="LiveId" clId="{7E5386B6-4168-45EC-AEEC-347E1AB7DD23}" dt="2021-03-09T22:34:53.822" v="16" actId="20577"/>
          <ac:spMkLst>
            <pc:docMk/>
            <pc:sldMk cId="4267601964" sldId="288"/>
            <ac:spMk id="25603" creationId="{00000000-0000-0000-0000-000000000000}"/>
          </ac:spMkLst>
        </pc:spChg>
      </pc:sldChg>
      <pc:sldChg chg="del">
        <pc:chgData name="Juan Pedro steibel" userId="08d14709d58c96e1" providerId="LiveId" clId="{7E5386B6-4168-45EC-AEEC-347E1AB7DD23}" dt="2021-03-09T22:31:36" v="3" actId="47"/>
        <pc:sldMkLst>
          <pc:docMk/>
          <pc:sldMk cId="2037514646" sldId="295"/>
        </pc:sldMkLst>
      </pc:sldChg>
      <pc:sldChg chg="modSp mod">
        <pc:chgData name="Juan Pedro steibel" userId="08d14709d58c96e1" providerId="LiveId" clId="{7E5386B6-4168-45EC-AEEC-347E1AB7DD23}" dt="2021-03-09T22:33:48.425" v="14" actId="20577"/>
        <pc:sldMkLst>
          <pc:docMk/>
          <pc:sldMk cId="2905899623" sldId="301"/>
        </pc:sldMkLst>
        <pc:graphicFrameChg chg="modGraphic">
          <ac:chgData name="Juan Pedro steibel" userId="08d14709d58c96e1" providerId="LiveId" clId="{7E5386B6-4168-45EC-AEEC-347E1AB7DD23}" dt="2021-03-09T22:33:48.425" v="14" actId="20577"/>
          <ac:graphicFrameMkLst>
            <pc:docMk/>
            <pc:sldMk cId="2905899623" sldId="301"/>
            <ac:graphicFrameMk id="2" creationId="{00000000-0000-0000-0000-000000000000}"/>
          </ac:graphicFrameMkLst>
        </pc:graphicFrameChg>
      </pc:sldChg>
    </pc:docChg>
  </pc:docChgLst>
  <pc:docChgLst>
    <pc:chgData name="Juan Pedro steibel" userId="08d14709d58c96e1" providerId="LiveId" clId="{A6B894B5-5ED0-4BD1-9416-1FB20BE03AC7}"/>
    <pc:docChg chg="modSld">
      <pc:chgData name="Juan Pedro steibel" userId="08d14709d58c96e1" providerId="LiveId" clId="{A6B894B5-5ED0-4BD1-9416-1FB20BE03AC7}" dt="2018-09-14T18:06:30.460" v="10" actId="20577"/>
      <pc:docMkLst>
        <pc:docMk/>
      </pc:docMkLst>
      <pc:sldChg chg="modSp">
        <pc:chgData name="Juan Pedro steibel" userId="08d14709d58c96e1" providerId="LiveId" clId="{A6B894B5-5ED0-4BD1-9416-1FB20BE03AC7}" dt="2018-09-14T18:05:08.802" v="0" actId="20577"/>
        <pc:sldMkLst>
          <pc:docMk/>
          <pc:sldMk cId="0" sldId="256"/>
        </pc:sldMkLst>
        <pc:spChg chg="mod">
          <ac:chgData name="Juan Pedro steibel" userId="08d14709d58c96e1" providerId="LiveId" clId="{A6B894B5-5ED0-4BD1-9416-1FB20BE03AC7}" dt="2018-09-14T18:05:08.802" v="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Juan Pedro steibel" userId="08d14709d58c96e1" providerId="LiveId" clId="{A6B894B5-5ED0-4BD1-9416-1FB20BE03AC7}" dt="2018-09-14T18:05:25.032" v="4" actId="20577"/>
        <pc:sldMkLst>
          <pc:docMk/>
          <pc:sldMk cId="2693462302" sldId="259"/>
        </pc:sldMkLst>
        <pc:spChg chg="mod">
          <ac:chgData name="Juan Pedro steibel" userId="08d14709d58c96e1" providerId="LiveId" clId="{A6B894B5-5ED0-4BD1-9416-1FB20BE03AC7}" dt="2018-09-14T18:05:25.032" v="4" actId="20577"/>
          <ac:spMkLst>
            <pc:docMk/>
            <pc:sldMk cId="2693462302" sldId="259"/>
            <ac:spMk id="6179" creationId="{00000000-0000-0000-0000-000000000000}"/>
          </ac:spMkLst>
        </pc:spChg>
      </pc:sldChg>
      <pc:sldChg chg="modSp">
        <pc:chgData name="Juan Pedro steibel" userId="08d14709d58c96e1" providerId="LiveId" clId="{A6B894B5-5ED0-4BD1-9416-1FB20BE03AC7}" dt="2018-09-14T18:06:30.460" v="10" actId="20577"/>
        <pc:sldMkLst>
          <pc:docMk/>
          <pc:sldMk cId="0" sldId="266"/>
        </pc:sldMkLst>
        <pc:spChg chg="mod">
          <ac:chgData name="Juan Pedro steibel" userId="08d14709d58c96e1" providerId="LiveId" clId="{A6B894B5-5ED0-4BD1-9416-1FB20BE03AC7}" dt="2018-09-14T18:06:30.460" v="10" actId="20577"/>
          <ac:spMkLst>
            <pc:docMk/>
            <pc:sldMk cId="0" sldId="266"/>
            <ac:spMk id="2" creationId="{00000000-0000-0000-0000-000000000000}"/>
          </ac:spMkLst>
        </pc:spChg>
      </pc:sldChg>
    </pc:docChg>
  </pc:docChgLst>
  <pc:docChgLst>
    <pc:chgData name="Juan Pedro steibel" userId="08d14709d58c96e1" providerId="LiveId" clId="{2AE1701D-EE13-4A6D-8EA6-6D5A760EDD2D}"/>
    <pc:docChg chg="undo custSel delSld modSld">
      <pc:chgData name="Juan Pedro steibel" userId="08d14709d58c96e1" providerId="LiveId" clId="{2AE1701D-EE13-4A6D-8EA6-6D5A760EDD2D}" dt="2021-03-10T01:21:33.814" v="68" actId="47"/>
      <pc:docMkLst>
        <pc:docMk/>
      </pc:docMkLst>
      <pc:sldChg chg="addSp delSp modSp">
        <pc:chgData name="Juan Pedro steibel" userId="08d14709d58c96e1" providerId="LiveId" clId="{2AE1701D-EE13-4A6D-8EA6-6D5A760EDD2D}" dt="2021-03-10T01:19:19.596" v="1" actId="478"/>
        <pc:sldMkLst>
          <pc:docMk/>
          <pc:sldMk cId="0" sldId="256"/>
        </pc:sldMkLst>
        <pc:spChg chg="add del mod">
          <ac:chgData name="Juan Pedro steibel" userId="08d14709d58c96e1" providerId="LiveId" clId="{2AE1701D-EE13-4A6D-8EA6-6D5A760EDD2D}" dt="2021-03-10T01:19:19.596" v="1" actId="478"/>
          <ac:spMkLst>
            <pc:docMk/>
            <pc:sldMk cId="0" sldId="256"/>
            <ac:spMk id="2" creationId="{F92F3EFD-E2BC-4095-9925-21455C0DBBFE}"/>
          </ac:spMkLst>
        </pc:spChg>
        <pc:spChg chg="del">
          <ac:chgData name="Juan Pedro steibel" userId="08d14709d58c96e1" providerId="LiveId" clId="{2AE1701D-EE13-4A6D-8EA6-6D5A760EDD2D}" dt="2021-03-10T01:19:17.828" v="0" actId="478"/>
          <ac:spMkLst>
            <pc:docMk/>
            <pc:sldMk cId="0" sldId="256"/>
            <ac:spMk id="3075" creationId="{00000000-0000-0000-0000-000000000000}"/>
          </ac:spMkLst>
        </pc:spChg>
      </pc:sldChg>
      <pc:sldChg chg="del">
        <pc:chgData name="Juan Pedro steibel" userId="08d14709d58c96e1" providerId="LiveId" clId="{2AE1701D-EE13-4A6D-8EA6-6D5A760EDD2D}" dt="2021-03-10T01:19:42.487" v="2" actId="47"/>
        <pc:sldMkLst>
          <pc:docMk/>
          <pc:sldMk cId="0" sldId="264"/>
        </pc:sldMkLst>
      </pc:sldChg>
      <pc:sldChg chg="del">
        <pc:chgData name="Juan Pedro steibel" userId="08d14709d58c96e1" providerId="LiveId" clId="{2AE1701D-EE13-4A6D-8EA6-6D5A760EDD2D}" dt="2021-03-10T01:21:33.814" v="68" actId="47"/>
        <pc:sldMkLst>
          <pc:docMk/>
          <pc:sldMk cId="3054084665" sldId="294"/>
        </pc:sldMkLst>
      </pc:sldChg>
      <pc:sldChg chg="modSp mod">
        <pc:chgData name="Juan Pedro steibel" userId="08d14709d58c96e1" providerId="LiveId" clId="{2AE1701D-EE13-4A6D-8EA6-6D5A760EDD2D}" dt="2021-03-10T01:20:56.178" v="67" actId="20577"/>
        <pc:sldMkLst>
          <pc:docMk/>
          <pc:sldMk cId="2905899623" sldId="301"/>
        </pc:sldMkLst>
        <pc:spChg chg="mod">
          <ac:chgData name="Juan Pedro steibel" userId="08d14709d58c96e1" providerId="LiveId" clId="{2AE1701D-EE13-4A6D-8EA6-6D5A760EDD2D}" dt="2021-03-10T01:20:04.328" v="4" actId="1076"/>
          <ac:spMkLst>
            <pc:docMk/>
            <pc:sldMk cId="2905899623" sldId="301"/>
            <ac:spMk id="4" creationId="{E0CCBEE4-5C3F-4A32-96FC-76C82519F400}"/>
          </ac:spMkLst>
        </pc:spChg>
        <pc:graphicFrameChg chg="mod modGraphic">
          <ac:chgData name="Juan Pedro steibel" userId="08d14709d58c96e1" providerId="LiveId" clId="{2AE1701D-EE13-4A6D-8EA6-6D5A760EDD2D}" dt="2021-03-10T01:20:56.178" v="67" actId="20577"/>
          <ac:graphicFrameMkLst>
            <pc:docMk/>
            <pc:sldMk cId="2905899623" sldId="301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78BD0FC-7322-46B8-815B-308809CA8B12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C17B20-3BAF-4F58-AD91-1A9A3C5AE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17B20-3BAF-4F58-AD91-1A9A3C5AE0F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61CD-DF47-423F-ADB4-25B5C6C07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8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DA22B-239E-4E2A-B1A3-61243DE62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982B-BF17-4564-9F03-DEF25D82B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7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7F0C6-0E84-46AF-BE1B-1E30E202A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1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90AD2-87EF-4E55-AE6C-023A36B1E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89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FAEE-0AA1-46A0-9E80-8E7BD6EA2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12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FF6E-3D60-4111-9FC7-A644F711C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B0D50-8F56-438E-94AE-4C4EDC034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50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02BC9-D69A-4611-AE83-879BF07A67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3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46A21-F9A3-42B5-89DD-F903331424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4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82F01-E58D-4DA3-9B2D-36361889D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A35AAC7B-0A39-4CB6-8428-62534D6FDF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Poisson response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Modeling Poisson distributions in Stan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EC505-695B-4B63-9A37-9BA3F7B1F2C9}"/>
              </a:ext>
            </a:extLst>
          </p:cNvPr>
          <p:cNvSpPr txBox="1"/>
          <p:nvPr/>
        </p:nvSpPr>
        <p:spPr>
          <a:xfrm>
            <a:off x="1752600" y="2362200"/>
            <a:ext cx="6553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#Transformed parameters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_lbd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=alpha+beta1*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+beta2*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#Model: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~poisson_log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log_lbd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alpha~normal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(,);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beta1~normal(,);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beta2~normal(,);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#transformed quantities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log_lbd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00035-79DF-4E40-BF30-97CDB2DD675D}"/>
              </a:ext>
            </a:extLst>
          </p:cNvPr>
          <p:cNvSpPr txBox="1"/>
          <p:nvPr/>
        </p:nvSpPr>
        <p:spPr>
          <a:xfrm>
            <a:off x="381000" y="1752600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</a:t>
            </a:r>
            <a:r>
              <a:rPr lang="en-US" b="0" dirty="0"/>
              <a:t> are highlighted in </a:t>
            </a:r>
            <a:r>
              <a:rPr lang="en-US" dirty="0"/>
              <a:t>bold.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11F752B-E5AC-44AE-A517-73C92BADD11C}"/>
              </a:ext>
            </a:extLst>
          </p:cNvPr>
          <p:cNvSpPr/>
          <p:nvPr/>
        </p:nvSpPr>
        <p:spPr bwMode="auto">
          <a:xfrm>
            <a:off x="1633537" y="2362200"/>
            <a:ext cx="152400" cy="62809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E3BE906-D5E2-4C76-8EA1-AAEC4216CCEB}"/>
              </a:ext>
            </a:extLst>
          </p:cNvPr>
          <p:cNvSpPr/>
          <p:nvPr/>
        </p:nvSpPr>
        <p:spPr bwMode="auto">
          <a:xfrm>
            <a:off x="1676400" y="3267352"/>
            <a:ext cx="152400" cy="130464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80AF1D7-8723-49A6-BACA-28B30AF3F6B0}"/>
              </a:ext>
            </a:extLst>
          </p:cNvPr>
          <p:cNvSpPr/>
          <p:nvPr/>
        </p:nvSpPr>
        <p:spPr bwMode="auto">
          <a:xfrm>
            <a:off x="1671637" y="4800600"/>
            <a:ext cx="152400" cy="62809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255BE-6E02-45A4-8FD1-4D75C11EDA0E}"/>
              </a:ext>
            </a:extLst>
          </p:cNvPr>
          <p:cNvSpPr txBox="1"/>
          <p:nvPr/>
        </p:nvSpPr>
        <p:spPr>
          <a:xfrm>
            <a:off x="76200" y="2353081"/>
            <a:ext cx="15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linear predictor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BFF79-91AA-4412-8F75-0D1580191A7A}"/>
              </a:ext>
            </a:extLst>
          </p:cNvPr>
          <p:cNvSpPr txBox="1"/>
          <p:nvPr/>
        </p:nvSpPr>
        <p:spPr>
          <a:xfrm>
            <a:off x="90487" y="3572281"/>
            <a:ext cx="15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Likelihood and priors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DFA97-36C8-4CAF-BFBE-DCAE67FC9157}"/>
              </a:ext>
            </a:extLst>
          </p:cNvPr>
          <p:cNvSpPr txBox="1"/>
          <p:nvPr/>
        </p:nvSpPr>
        <p:spPr>
          <a:xfrm>
            <a:off x="76200" y="4654391"/>
            <a:ext cx="155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Poisson parameter if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09ACF-663C-423D-A17E-6C6DFBEDAE6C}"/>
              </a:ext>
            </a:extLst>
          </p:cNvPr>
          <p:cNvSpPr txBox="1"/>
          <p:nvPr/>
        </p:nvSpPr>
        <p:spPr>
          <a:xfrm>
            <a:off x="4089628" y="5870882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poisson_log_rng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(alpha)</a:t>
            </a:r>
          </a:p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poisson_log_lpmf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Y|alpha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9A1577-3673-4DE5-BE08-E3DF962D38D4}"/>
              </a:ext>
            </a:extLst>
          </p:cNvPr>
          <p:cNvSpPr txBox="1"/>
          <p:nvPr/>
        </p:nvSpPr>
        <p:spPr>
          <a:xfrm>
            <a:off x="127228" y="587088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Random variate generator:</a:t>
            </a:r>
          </a:p>
          <a:p>
            <a:pPr algn="r"/>
            <a:r>
              <a:rPr lang="en-US" dirty="0"/>
              <a:t>Log-mass probability function:</a:t>
            </a:r>
          </a:p>
        </p:txBody>
      </p:sp>
    </p:spTree>
    <p:extLst>
      <p:ext uri="{BB962C8B-B14F-4D97-AF65-F5344CB8AC3E}">
        <p14:creationId xmlns:p14="http://schemas.microsoft.com/office/powerpoint/2010/main" val="83047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random effects in stan:</a:t>
            </a:r>
            <a:br>
              <a:rPr lang="en-US" altLang="en-US" dirty="0"/>
            </a:br>
            <a:r>
              <a:rPr lang="en-US" altLang="en-US" dirty="0"/>
              <a:t>over-dispersed Poisson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EC505-695B-4B63-9A37-9BA3F7B1F2C9}"/>
              </a:ext>
            </a:extLst>
          </p:cNvPr>
          <p:cNvSpPr txBox="1"/>
          <p:nvPr/>
        </p:nvSpPr>
        <p:spPr>
          <a:xfrm>
            <a:off x="1752600" y="2362200"/>
            <a:ext cx="6553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#parameters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 [n] e;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real alpha;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real beta;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#transformed parameters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 [n] res;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res=sigma*e;</a:t>
            </a:r>
          </a:p>
          <a:p>
            <a:pPr marL="0" indent="0">
              <a:buNone/>
            </a:pPr>
            <a:r>
              <a:rPr lang="sv-SE" b="0" dirty="0">
                <a:latin typeface="Courier New" panose="02070309020205020404" pitchFamily="49" charset="0"/>
                <a:cs typeface="Courier New" panose="02070309020205020404" pitchFamily="49" charset="0"/>
              </a:rPr>
              <a:t>log_lambda = alpha + beta * x + res;</a:t>
            </a:r>
          </a:p>
          <a:p>
            <a:pPr marL="0" indent="0">
              <a:buNone/>
            </a:pPr>
            <a:endParaRPr lang="sv-SE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b="0" dirty="0">
                <a:latin typeface="Courier New" panose="02070309020205020404" pitchFamily="49" charset="0"/>
                <a:cs typeface="Courier New" panose="02070309020205020404" pitchFamily="49" charset="0"/>
              </a:rPr>
              <a:t>sigma~cauchy(0,5);</a:t>
            </a:r>
          </a:p>
          <a:p>
            <a:pPr marL="0" indent="0">
              <a:buNone/>
            </a:pPr>
            <a:r>
              <a:rPr lang="sv-SE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(i in 1:n)</a:t>
            </a:r>
          </a:p>
          <a:p>
            <a:pPr marL="0" indent="0">
              <a:buNone/>
            </a:pPr>
            <a:r>
              <a:rPr lang="sv-SE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e[i]~normal(0,1);</a:t>
            </a:r>
          </a:p>
          <a:p>
            <a:pPr marL="0" indent="0">
              <a:buNone/>
            </a:pPr>
            <a:r>
              <a:rPr lang="sv-SE" b="0" dirty="0">
                <a:latin typeface="Courier New" panose="02070309020205020404" pitchFamily="49" charset="0"/>
                <a:cs typeface="Courier New" panose="02070309020205020404" pitchFamily="49" charset="0"/>
              </a:rPr>
              <a:t>Y~poisson_log(log_lambda);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00035-79DF-4E40-BF30-97CDB2DD675D}"/>
              </a:ext>
            </a:extLst>
          </p:cNvPr>
          <p:cNvSpPr txBox="1"/>
          <p:nvPr/>
        </p:nvSpPr>
        <p:spPr>
          <a:xfrm>
            <a:off x="76200" y="17526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Define standardized residuals (parameters) and scaled residuals (transformed </a:t>
            </a:r>
            <a:r>
              <a:rPr lang="en-US" b="0" dirty="0" err="1"/>
              <a:t>parameteers</a:t>
            </a:r>
            <a:r>
              <a:rPr lang="en-US" b="0" dirty="0"/>
              <a:t>).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11F752B-E5AC-44AE-A517-73C92BADD11C}"/>
              </a:ext>
            </a:extLst>
          </p:cNvPr>
          <p:cNvSpPr/>
          <p:nvPr/>
        </p:nvSpPr>
        <p:spPr bwMode="auto">
          <a:xfrm>
            <a:off x="1633536" y="2438400"/>
            <a:ext cx="195264" cy="1066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255BE-6E02-45A4-8FD1-4D75C11EDA0E}"/>
              </a:ext>
            </a:extLst>
          </p:cNvPr>
          <p:cNvSpPr txBox="1"/>
          <p:nvPr/>
        </p:nvSpPr>
        <p:spPr>
          <a:xfrm>
            <a:off x="123823" y="2605964"/>
            <a:ext cx="15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linear predictor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BFF79-91AA-4412-8F75-0D1580191A7A}"/>
              </a:ext>
            </a:extLst>
          </p:cNvPr>
          <p:cNvSpPr txBox="1"/>
          <p:nvPr/>
        </p:nvSpPr>
        <p:spPr>
          <a:xfrm>
            <a:off x="95250" y="3986259"/>
            <a:ext cx="15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Auxiliary quantities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83A571-2741-45AC-B18E-1BB4DA36A328}"/>
              </a:ext>
            </a:extLst>
          </p:cNvPr>
          <p:cNvSpPr/>
          <p:nvPr/>
        </p:nvSpPr>
        <p:spPr bwMode="auto">
          <a:xfrm>
            <a:off x="1633536" y="3779315"/>
            <a:ext cx="195264" cy="109748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104F90-7BE0-410D-9AC0-8975914898E4}"/>
              </a:ext>
            </a:extLst>
          </p:cNvPr>
          <p:cNvCxnSpPr/>
          <p:nvPr/>
        </p:nvCxnSpPr>
        <p:spPr bwMode="auto">
          <a:xfrm flipH="1">
            <a:off x="6553200" y="3886200"/>
            <a:ext cx="381000" cy="746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98195A-24AB-4FEC-932F-BFACFED64B26}"/>
              </a:ext>
            </a:extLst>
          </p:cNvPr>
          <p:cNvSpPr txBox="1"/>
          <p:nvPr/>
        </p:nvSpPr>
        <p:spPr>
          <a:xfrm>
            <a:off x="5224917" y="3588352"/>
            <a:ext cx="34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Scaled residual=random effects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D8841-FAC5-4A81-B697-41881BBDF291}"/>
              </a:ext>
            </a:extLst>
          </p:cNvPr>
          <p:cNvSpPr txBox="1"/>
          <p:nvPr/>
        </p:nvSpPr>
        <p:spPr>
          <a:xfrm>
            <a:off x="66294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Standard residual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1738-43CF-47B3-9588-68D35F6C421F}"/>
              </a:ext>
            </a:extLst>
          </p:cNvPr>
          <p:cNvSpPr txBox="1"/>
          <p:nvPr/>
        </p:nvSpPr>
        <p:spPr>
          <a:xfrm>
            <a:off x="23760" y="5400955"/>
            <a:ext cx="15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Likelihood and priors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E762EB5-2E73-4A77-A628-BB98CA1EF716}"/>
              </a:ext>
            </a:extLst>
          </p:cNvPr>
          <p:cNvSpPr/>
          <p:nvPr/>
        </p:nvSpPr>
        <p:spPr bwMode="auto">
          <a:xfrm>
            <a:off x="1562046" y="5194011"/>
            <a:ext cx="195264" cy="109748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43D1C-4C43-406F-815F-8399546A5805}"/>
              </a:ext>
            </a:extLst>
          </p:cNvPr>
          <p:cNvCxnSpPr/>
          <p:nvPr/>
        </p:nvCxnSpPr>
        <p:spPr bwMode="auto">
          <a:xfrm flipH="1">
            <a:off x="4495800" y="5105400"/>
            <a:ext cx="2181121" cy="618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977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562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000" dirty="0"/>
                  <a:t>Response variable: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/>
                  <a:t> counts of brown hare in </a:t>
                </a:r>
                <a:r>
                  <a:rPr lang="en-US" altLang="en-US" sz="2000"/>
                  <a:t>a sample </a:t>
                </a:r>
                <a:r>
                  <a:rPr lang="en-US" altLang="en-US" sz="2000" dirty="0"/>
                  <a:t>of 40 sites subject to different land uses (20 arable sites and 20 pasture sites).</a:t>
                </a:r>
              </a:p>
              <a:p>
                <a:pPr eaLnBrk="1" hangingPunct="1"/>
                <a:r>
                  <a:rPr lang="en-US" altLang="en-US" sz="2000" dirty="0"/>
                  <a:t>Unit: each site. In a first model, exposure/offsets are ignored</a:t>
                </a:r>
              </a:p>
              <a:p>
                <a:pPr eaLnBrk="1" hangingPunct="1"/>
                <a:r>
                  <a:rPr lang="en-US" altLang="en-US" sz="2000" dirty="0"/>
                  <a:t>Predictor</a:t>
                </a:r>
              </a:p>
              <a:p>
                <a:pPr lvl="1" eaLnBrk="1" hangingPunct="1"/>
                <a:r>
                  <a:rPr lang="en-US" altLang="en-US" sz="1600" dirty="0"/>
                  <a:t>The type of land use</a:t>
                </a:r>
              </a:p>
              <a:p>
                <a:pPr eaLnBrk="1" hangingPunct="1"/>
                <a:r>
                  <a:rPr lang="en-US" altLang="en-US" sz="2000" dirty="0"/>
                  <a:t>Modeling considerations</a:t>
                </a:r>
              </a:p>
              <a:p>
                <a:pPr lvl="1" eaLnBrk="1" hangingPunct="1"/>
                <a:r>
                  <a:rPr lang="en-US" altLang="en-US" sz="1600" dirty="0"/>
                  <a:t>Start with simple model</a:t>
                </a:r>
              </a:p>
              <a:p>
                <a:pPr lvl="1" eaLnBrk="1" hangingPunct="1"/>
                <a:r>
                  <a:rPr lang="en-US" altLang="en-US" sz="1600" dirty="0"/>
                  <a:t>Model overdispersion (E(count)!=var(count))</a:t>
                </a:r>
              </a:p>
              <a:p>
                <a:pPr lvl="1" eaLnBrk="1" hangingPunct="1"/>
                <a:r>
                  <a:rPr lang="en-US" altLang="en-US" sz="1600" dirty="0"/>
                  <a:t>Model offset: Km2 of the area where the hares were counted</a:t>
                </a:r>
              </a:p>
              <a:p>
                <a:pPr lvl="1" eaLnBrk="1" hangingPunct="1"/>
                <a:endParaRPr lang="en-US" altLang="en-US" sz="1600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562600"/>
              </a:xfrm>
              <a:blipFill>
                <a:blip r:embed="rId2"/>
                <a:stretch>
                  <a:fillRect l="-667" t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60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of Bayesian Inference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As in other application </a:t>
            </a:r>
            <a:r>
              <a:rPr lang="en-US" altLang="en-US" dirty="0" err="1"/>
              <a:t>clases</a:t>
            </a:r>
            <a:r>
              <a:rPr lang="en-US" altLang="en-US" dirty="0"/>
              <a:t>, we will focus on: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a) model elicitation (prior and likelihood), b) interpretation of results. (not so much at all in conditional posterior distributions)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We will continue to perform convergence diagnostics.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Generalized linear models (review)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Poisson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Basic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Exposure and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Testing differences (applicable to ANY linear models)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Advanced models: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/>
              <a:t>Overdispersion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Multilevel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Parameter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GLM (generalized linear models)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1323201"/>
            <a:ext cx="892809" cy="276999"/>
          </a:xfrm>
          <a:prstGeom prst="rect">
            <a:avLst/>
          </a:prstGeom>
          <a:blipFill rotWithShape="0">
            <a:blip r:embed="rId2"/>
            <a:stretch>
              <a:fillRect l="-4795" r="-8219" b="-3913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1780401"/>
            <a:ext cx="822340" cy="276999"/>
          </a:xfrm>
          <a:prstGeom prst="rect">
            <a:avLst/>
          </a:prstGeom>
          <a:blipFill rotWithShape="0">
            <a:blip r:embed="rId3"/>
            <a:stretch>
              <a:fillRect l="-5926" r="-8889" b="-3478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613" y="2209800"/>
            <a:ext cx="1393587" cy="276999"/>
          </a:xfrm>
          <a:prstGeom prst="rect">
            <a:avLst/>
          </a:prstGeom>
          <a:blipFill rotWithShape="0">
            <a:blip r:embed="rId4"/>
            <a:stretch>
              <a:fillRect l="-2183" t="-2222" r="-4803" b="-3555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613" y="2694801"/>
            <a:ext cx="857414" cy="276999"/>
          </a:xfrm>
          <a:prstGeom prst="rect">
            <a:avLst/>
          </a:prstGeom>
          <a:blipFill rotWithShape="0">
            <a:blip r:embed="rId5"/>
            <a:stretch>
              <a:fillRect l="-8511" r="-9220" b="-3478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127" name="TextBox 3"/>
          <p:cNvSpPr txBox="1">
            <a:spLocks noChangeArrowheads="1"/>
          </p:cNvSpPr>
          <p:nvPr/>
        </p:nvSpPr>
        <p:spPr bwMode="auto">
          <a:xfrm>
            <a:off x="1981200" y="1371600"/>
            <a:ext cx="267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Vector of observations</a:t>
            </a:r>
          </a:p>
        </p:txBody>
      </p: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1981200" y="1687513"/>
            <a:ext cx="194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Linear predictor</a:t>
            </a:r>
          </a:p>
        </p:txBody>
      </p:sp>
      <p:sp>
        <p:nvSpPr>
          <p:cNvPr id="5129" name="TextBox 11"/>
          <p:cNvSpPr txBox="1">
            <a:spLocks noChangeArrowheads="1"/>
          </p:cNvSpPr>
          <p:nvPr/>
        </p:nvSpPr>
        <p:spPr bwMode="auto">
          <a:xfrm>
            <a:off x="2057400" y="2144713"/>
            <a:ext cx="710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Link function connects linear predictor and “transformed data”</a:t>
            </a:r>
          </a:p>
        </p:txBody>
      </p:sp>
      <p:sp>
        <p:nvSpPr>
          <p:cNvPr id="5130" name="TextBox 12"/>
          <p:cNvSpPr txBox="1">
            <a:spLocks noChangeArrowheads="1"/>
          </p:cNvSpPr>
          <p:nvPr/>
        </p:nvSpPr>
        <p:spPr bwMode="auto">
          <a:xfrm>
            <a:off x="2124075" y="2590800"/>
            <a:ext cx="534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 probability density function of observed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674998"/>
          <a:ext cx="6096000" cy="24972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7">
                <a:tc>
                  <a:txBody>
                    <a:bodyPr/>
                    <a:lstStyle/>
                    <a:p>
                      <a:r>
                        <a:rPr lang="en-US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6"/>
                      <a:stretch>
                        <a:fillRect l="-200000" t="-7692" r="-1198" b="-73384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6"/>
                      <a:stretch>
                        <a:fillRect l="-200000" t="-114754" r="-1198" b="-6819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6"/>
                      <a:stretch>
                        <a:fillRect l="-200000" t="-195522" r="-1198" b="-52089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blipFill rotWithShape="0">
                      <a:blip r:embed="rId6"/>
                      <a:stretch>
                        <a:fillRect l="-200000" t="-324590" r="-1198" b="-47213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89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Reciprocal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6"/>
                      <a:stretch>
                        <a:fillRect l="-200000" t="-350000" r="-1198" b="-28918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r>
                        <a:rPr lang="en-US" dirty="0"/>
                        <a:t>Negative 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C-log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6"/>
                      <a:stretch>
                        <a:fillRect l="-200000" t="-401205" r="-1198" b="-15783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Poisson regression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0182" y="1813164"/>
            <a:ext cx="3124200" cy="492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2590800"/>
            <a:ext cx="3124200" cy="49244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9113" y="2059385"/>
            <a:ext cx="3124200" cy="510909"/>
          </a:xfrm>
          <a:prstGeom prst="rect">
            <a:avLst/>
          </a:prstGeom>
          <a:blipFill rotWithShape="0">
            <a:blip r:embed="rId4"/>
            <a:stretch>
              <a:fillRect r="-233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4419600"/>
            <a:ext cx="3124200" cy="1467518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7600" y="3810000"/>
            <a:ext cx="122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Priors</a:t>
            </a:r>
          </a:p>
        </p:txBody>
      </p:sp>
      <p:sp>
        <p:nvSpPr>
          <p:cNvPr id="5" name="Left Brace 4"/>
          <p:cNvSpPr>
            <a:spLocks/>
          </p:cNvSpPr>
          <p:nvPr/>
        </p:nvSpPr>
        <p:spPr bwMode="auto">
          <a:xfrm>
            <a:off x="3581400" y="1752600"/>
            <a:ext cx="381000" cy="1539875"/>
          </a:xfrm>
          <a:prstGeom prst="leftBrace">
            <a:avLst>
              <a:gd name="adj1" fmla="val 8327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7" name="TextBox 5"/>
          <p:cNvSpPr txBox="1">
            <a:spLocks noChangeArrowheads="1"/>
          </p:cNvSpPr>
          <p:nvPr/>
        </p:nvSpPr>
        <p:spPr bwMode="auto">
          <a:xfrm>
            <a:off x="2451100" y="34290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Link function: log</a:t>
            </a:r>
          </a:p>
        </p:txBody>
      </p:sp>
      <p:cxnSp>
        <p:nvCxnSpPr>
          <p:cNvPr id="7178" name="Straight Arrow Connector 7"/>
          <p:cNvCxnSpPr>
            <a:cxnSpLocks noChangeShapeType="1"/>
            <a:stCxn id="7177" idx="1"/>
          </p:cNvCxnSpPr>
          <p:nvPr/>
        </p:nvCxnSpPr>
        <p:spPr bwMode="auto">
          <a:xfrm flipH="1" flipV="1">
            <a:off x="1524000" y="3082925"/>
            <a:ext cx="927100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 noChangeShapeType="1"/>
            <a:stCxn id="7177" idx="3"/>
          </p:cNvCxnSpPr>
          <p:nvPr/>
        </p:nvCxnSpPr>
        <p:spPr bwMode="auto">
          <a:xfrm flipV="1">
            <a:off x="4572000" y="2366963"/>
            <a:ext cx="1752600" cy="1246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Overdispersion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4415" y="1390342"/>
            <a:ext cx="3124200" cy="492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633" y="2076142"/>
            <a:ext cx="5257800" cy="49244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4415" y="2752267"/>
            <a:ext cx="3124200" cy="49244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81333" y="2688980"/>
            <a:ext cx="3124200" cy="619016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" y="3962400"/>
            <a:ext cx="4343400" cy="1141979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1555" y="3763449"/>
            <a:ext cx="4343400" cy="134434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795093" y="3559320"/>
            <a:ext cx="1676400" cy="1752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5410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statistic can be used for </a:t>
            </a:r>
            <a:r>
              <a:rPr lang="en-US">
                <a:solidFill>
                  <a:srgbClr val="FF0000"/>
                </a:solidFill>
              </a:rPr>
              <a:t>model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Modeling </a:t>
            </a:r>
            <a:r>
              <a:rPr lang="en-US" altLang="en-US" dirty="0" err="1"/>
              <a:t>overdispersion</a:t>
            </a:r>
            <a:endParaRPr lang="en-US" altLang="en-US" dirty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4415" y="1390342"/>
            <a:ext cx="3124200" cy="492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90944" y="2301219"/>
                <a:ext cx="3095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44" y="2301219"/>
                <a:ext cx="3095591" cy="276999"/>
              </a:xfrm>
              <a:prstGeom prst="rect">
                <a:avLst/>
              </a:prstGeom>
              <a:blipFill>
                <a:blip r:embed="rId3"/>
                <a:stretch>
                  <a:fillRect l="-78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3087820"/>
                <a:ext cx="124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87820"/>
                <a:ext cx="12475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61" t="-2222" r="-588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96594" y="3087820"/>
                <a:ext cx="2379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94" y="3087820"/>
                <a:ext cx="2379882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r="-179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4114800"/>
                <a:ext cx="777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introduces an </a:t>
                </a:r>
                <a:r>
                  <a:rPr lang="en-US" dirty="0" err="1"/>
                  <a:t>overdispersion</a:t>
                </a:r>
                <a:r>
                  <a:rPr lang="en-US" dirty="0"/>
                  <a:t> component to the Poisson model.</a:t>
                </a:r>
              </a:p>
              <a:p>
                <a:endParaRPr lang="en-US" dirty="0"/>
              </a:p>
              <a:p>
                <a:r>
                  <a:rPr lang="en-US" dirty="0"/>
                  <a:t>This is a specific multilevel model, as we have one more layer of parameters to estimate: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14800"/>
                <a:ext cx="7772400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6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1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Parameter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7456" y="1524000"/>
                <a:ext cx="1836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456" y="1524000"/>
                <a:ext cx="183672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26" r="-431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19200" y="1997461"/>
                <a:ext cx="426135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+0.012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97461"/>
                <a:ext cx="4261359" cy="289182"/>
              </a:xfrm>
              <a:prstGeom prst="rect">
                <a:avLst/>
              </a:prstGeom>
              <a:blipFill rotWithShape="0">
                <a:blip r:embed="rId3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2483105"/>
                <a:ext cx="7169463" cy="766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/>
                  <a:t>Increase of linear predictor (in log scale) for each unit of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dirty="0"/>
                  <a:t> increases (multiplicatively)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=1.012</m:t>
                    </m:r>
                  </m:oMath>
                </a14:m>
                <a:r>
                  <a:rPr lang="en-US" sz="1400" b="0" dirty="0"/>
                  <a:t> for each unit of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dirty="0"/>
                  <a:t> increases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1.2%</m:t>
                    </m:r>
                  </m:oMath>
                </a14:m>
                <a:r>
                  <a:rPr lang="en-US" sz="1400" b="0" dirty="0"/>
                  <a:t> with each unit of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83105"/>
                <a:ext cx="7169463" cy="766941"/>
              </a:xfrm>
              <a:prstGeom prst="rect">
                <a:avLst/>
              </a:prstGeom>
              <a:blipFill rotWithShape="0">
                <a:blip r:embed="rId4"/>
                <a:stretch>
                  <a:fillRect l="-255" t="-794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799" y="3352800"/>
                <a:ext cx="7073283" cy="766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/>
                  <a:t>Decrease of linear predictor (in log scale) for each unit of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dirty="0"/>
                  <a:t> decreases (multiplicatively)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=0.82</m:t>
                    </m:r>
                  </m:oMath>
                </a14:m>
                <a:r>
                  <a:rPr lang="en-US" sz="1400" b="0" dirty="0"/>
                  <a:t> for each unit of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dirty="0"/>
                  <a:t> decreases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18%</m:t>
                    </m:r>
                  </m:oMath>
                </a14:m>
                <a:r>
                  <a:rPr lang="en-US" sz="1400" b="0" dirty="0"/>
                  <a:t> with each unit of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3352800"/>
                <a:ext cx="7073283" cy="766941"/>
              </a:xfrm>
              <a:prstGeom prst="rect">
                <a:avLst/>
              </a:prstGeom>
              <a:blipFill rotWithShape="0">
                <a:blip r:embed="rId5"/>
                <a:stretch>
                  <a:fillRect l="-259" t="-158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 flipH="1">
            <a:off x="3276600" y="2286643"/>
            <a:ext cx="564840" cy="227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3734443" y="2286643"/>
            <a:ext cx="1066157" cy="1066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971800" y="46598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MCMC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" y="5385459"/>
                <a:ext cx="8229600" cy="634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b="0" dirty="0"/>
                  <a:t>Can be computed at each iteration of the MCMC, so that a full posterior distribution of the % change can be estimated if that is a parameter of interest (or easier to interpret)</a:t>
                </a:r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385459"/>
                <a:ext cx="8229600" cy="634341"/>
              </a:xfrm>
              <a:prstGeom prst="rect">
                <a:avLst/>
              </a:prstGeom>
              <a:blipFill rotWithShape="0">
                <a:blip r:embed="rId6"/>
                <a:stretch>
                  <a:fillRect l="-2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GLM in Stan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0285"/>
              </p:ext>
            </p:extLst>
          </p:nvPr>
        </p:nvGraphicFramePr>
        <p:xfrm>
          <a:off x="76200" y="3276600"/>
          <a:ext cx="8915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y~normal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mu,sigma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y~binomial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Np(1-p)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y~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neg_binomial_2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mu,phi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mu/phi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y~poisson</a:t>
                      </a:r>
                      <a:r>
                        <a:rPr lang="en-US" b="1" dirty="0"/>
                        <a:t> (lambda)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Poisson 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y%~</a:t>
                      </a:r>
                      <a:r>
                        <a:rPr lang="en-US" b="1" dirty="0" err="1"/>
                        <a:t>poisson_log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log_lbd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57022"/>
                  </a:ext>
                </a:extLst>
              </a:tr>
            </a:tbl>
          </a:graphicData>
        </a:graphic>
      </p:graphicFrame>
      <p:sp>
        <p:nvSpPr>
          <p:cNvPr id="6179" name="TextBox 2"/>
          <p:cNvSpPr txBox="1">
            <a:spLocks noChangeArrowheads="1"/>
          </p:cNvSpPr>
          <p:nvPr/>
        </p:nvSpPr>
        <p:spPr bwMode="auto">
          <a:xfrm>
            <a:off x="114299" y="1600200"/>
            <a:ext cx="89154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Stan provides many distributions, and it has the particularity of providing combinations of link and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3CA43-C667-4868-B318-F16BCFC0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2907268"/>
            <a:ext cx="8963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Some distributions used in GLM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BEE4-5C3F-4A32-96FC-76C82519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15000"/>
            <a:ext cx="8963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Notice that many of these distributions accept alternative parameterizations in stan</a:t>
            </a:r>
          </a:p>
        </p:txBody>
      </p:sp>
    </p:spTree>
    <p:extLst>
      <p:ext uri="{BB962C8B-B14F-4D97-AF65-F5344CB8AC3E}">
        <p14:creationId xmlns:p14="http://schemas.microsoft.com/office/powerpoint/2010/main" val="2905899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767</Words>
  <Application>Microsoft Office PowerPoint</Application>
  <PresentationFormat>On-screen Show (4:3)</PresentationFormat>
  <Paragraphs>151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Default Design</vt:lpstr>
      <vt:lpstr>Poisson response models</vt:lpstr>
      <vt:lpstr>Application of Bayesian Inference</vt:lpstr>
      <vt:lpstr>Outline</vt:lpstr>
      <vt:lpstr>GLM (generalized linear models)</vt:lpstr>
      <vt:lpstr>Simple Poisson regression</vt:lpstr>
      <vt:lpstr>Overdispersion</vt:lpstr>
      <vt:lpstr>Modeling overdispersion</vt:lpstr>
      <vt:lpstr>Parameter interpretation</vt:lpstr>
      <vt:lpstr>GLM in Stan</vt:lpstr>
      <vt:lpstr>Modeling Poisson distributions in Stan</vt:lpstr>
      <vt:lpstr>Adding random effects in stan: over-dispersed Poisson</vt:lpstr>
      <vt:lpstr>Data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response models</dc:title>
  <dc:creator>Juan</dc:creator>
  <cp:lastModifiedBy>Juan Pedro steibel</cp:lastModifiedBy>
  <cp:revision>68</cp:revision>
  <dcterms:created xsi:type="dcterms:W3CDTF">2012-11-12T20:54:50Z</dcterms:created>
  <dcterms:modified xsi:type="dcterms:W3CDTF">2021-03-10T01:21:37Z</dcterms:modified>
</cp:coreProperties>
</file>