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28CE-DB6A-49DB-86C0-7DBB9B33D26F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AC10-4477-401B-AD96-64858998C3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71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EAC10-4477-401B-AD96-64858998C3B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4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9557-AF25-4495-A347-2CA02BD28022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B4F9-1CD2-409B-8189-479A62307D18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C042-727C-4EE5-841C-18A0BF4620F0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FE41-361E-46EE-A0B8-4CE659B028C4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5532-C268-40D7-AEA2-8B43C06F4C33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3781-82A1-4B5D-BFFF-61265F40B0B4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5DB2-F43D-43EE-845E-F31EF972CD7F}" type="datetime1">
              <a:rPr lang="de-DE" smtClean="0"/>
              <a:t>08.10.2018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9E05-E792-42FD-B960-C1BD32686AAA}" type="datetime1">
              <a:rPr lang="de-DE" smtClean="0"/>
              <a:t>08.10.2018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344C-7A15-48B2-AB0C-E47BC02E2705}" type="datetime1">
              <a:rPr lang="de-DE" smtClean="0"/>
              <a:t>08.10.2018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61C8-E9F7-4F3A-A0E2-3B10F1892813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858B-888B-4517-876D-27F831786061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601212-540D-4182-BE08-C5C88E9CE515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Frank, Lucas, Marius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2600085-70F9-435C-9A06-975CECE3524C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Und warum sie </a:t>
            </a:r>
            <a:r>
              <a:rPr lang="de-DE" dirty="0" err="1" smtClean="0"/>
              <a:t>mist</a:t>
            </a:r>
            <a:r>
              <a:rPr lang="de-DE" dirty="0" smtClean="0"/>
              <a:t> sind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Warum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Das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Und Nun?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Notwendige Präsentationstechniken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1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Intro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PowerPoint wird mit allen Präsentationen assoziiert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Warum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Wenig Aufwand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 Handhabung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Strukturiert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Etabliert (seit den 80ern)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8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Das 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Fokus des Publikums zuerst auf der Folie und nicht auf den Referenten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Überladung mit Texten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Einschränkung auf die Gliederung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Einheitsbrei für alle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Und nun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Fokus auf Veranschaulichung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Vermeiden von Verdopplungen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Neigen zu ergänzendem Bildmaterial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Aufmerksamkeit auf den Präsentierenden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Alternative ist Freie Rede ohne Medien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7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Notwendige Präsentationstechniken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Rhetorik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eingehen </a:t>
            </a:r>
            <a:r>
              <a:rPr lang="de-DE" dirty="0"/>
              <a:t>auf den </a:t>
            </a:r>
            <a:r>
              <a:rPr lang="de-DE" dirty="0" smtClean="0"/>
              <a:t>Zuhörer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Koordination von Rede und 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Abschätzen von was ist zu viel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Einbindung der Medien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Selbstsicherheit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frei Reden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Frank, Lucas, Marius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288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nkel">
  <a:themeElements>
    <a:clrScheme name="Winke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Winkel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143</Words>
  <Application>Microsoft Office PowerPoint</Application>
  <PresentationFormat>Bildschirmpräsentation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Winkel</vt:lpstr>
      <vt:lpstr>Präsentationen</vt:lpstr>
      <vt:lpstr>Gliederung</vt:lpstr>
      <vt:lpstr>Intro</vt:lpstr>
      <vt:lpstr>Warum </vt:lpstr>
      <vt:lpstr>Das Problem</vt:lpstr>
      <vt:lpstr>Und nun</vt:lpstr>
      <vt:lpstr>Notwendige Präsentationstechniken</vt:lpstr>
    </vt:vector>
  </TitlesOfParts>
  <Company>KBBZ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Präsentationen</dc:title>
  <dc:creator>PLehrer</dc:creator>
  <cp:lastModifiedBy>PLehrer</cp:lastModifiedBy>
  <cp:revision>4</cp:revision>
  <dcterms:created xsi:type="dcterms:W3CDTF">2018-10-08T06:30:40Z</dcterms:created>
  <dcterms:modified xsi:type="dcterms:W3CDTF">2018-10-08T07:10:29Z</dcterms:modified>
</cp:coreProperties>
</file>