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B3CF9-A2D9-4C05-AC63-E1715D2EC7CA}" v="1076" dt="2018-10-08T07:09:02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Merola" userId="7f41a8ef-0b82-466a-aeec-5204b8e83c8c" providerId="ADAL" clId="{CB3B3CF9-A2D9-4C05-AC63-E1715D2EC7CA}"/>
    <pc:docChg chg="custSel addSld delSld modSld">
      <pc:chgData name="Lukas Merola" userId="7f41a8ef-0b82-466a-aeec-5204b8e83c8c" providerId="ADAL" clId="{CB3B3CF9-A2D9-4C05-AC63-E1715D2EC7CA}" dt="2018-10-08T07:08:03.068" v="1073" actId="20577"/>
      <pc:docMkLst>
        <pc:docMk/>
      </pc:docMkLst>
      <pc:sldChg chg="modSp">
        <pc:chgData name="Lukas Merola" userId="7f41a8ef-0b82-466a-aeec-5204b8e83c8c" providerId="ADAL" clId="{CB3B3CF9-A2D9-4C05-AC63-E1715D2EC7CA}" dt="2018-10-08T07:08:03.068" v="1073" actId="20577"/>
        <pc:sldMkLst>
          <pc:docMk/>
          <pc:sldMk cId="907998962" sldId="257"/>
        </pc:sldMkLst>
        <pc:spChg chg="mod">
          <ac:chgData name="Lukas Merola" userId="7f41a8ef-0b82-466a-aeec-5204b8e83c8c" providerId="ADAL" clId="{CB3B3CF9-A2D9-4C05-AC63-E1715D2EC7CA}" dt="2018-10-08T07:08:03.068" v="1073" actId="20577"/>
          <ac:spMkLst>
            <pc:docMk/>
            <pc:sldMk cId="907998962" sldId="257"/>
            <ac:spMk id="5" creationId="{4D18CB8C-13A5-4C24-9B84-0D986E622BCC}"/>
          </ac:spMkLst>
        </pc:spChg>
      </pc:sldChg>
      <pc:sldChg chg="modSp">
        <pc:chgData name="Lukas Merola" userId="7f41a8ef-0b82-466a-aeec-5204b8e83c8c" providerId="ADAL" clId="{CB3B3CF9-A2D9-4C05-AC63-E1715D2EC7CA}" dt="2018-10-08T07:07:15.057" v="1001" actId="20577"/>
        <pc:sldMkLst>
          <pc:docMk/>
          <pc:sldMk cId="2491637480" sldId="258"/>
        </pc:sldMkLst>
        <pc:spChg chg="mod">
          <ac:chgData name="Lukas Merola" userId="7f41a8ef-0b82-466a-aeec-5204b8e83c8c" providerId="ADAL" clId="{CB3B3CF9-A2D9-4C05-AC63-E1715D2EC7CA}" dt="2018-10-08T06:50:58.419" v="661" actId="20577"/>
          <ac:spMkLst>
            <pc:docMk/>
            <pc:sldMk cId="2491637480" sldId="258"/>
            <ac:spMk id="2" creationId="{DA774C40-B740-41E3-8370-3CDC9B78283B}"/>
          </ac:spMkLst>
        </pc:spChg>
        <pc:spChg chg="mod">
          <ac:chgData name="Lukas Merola" userId="7f41a8ef-0b82-466a-aeec-5204b8e83c8c" providerId="ADAL" clId="{CB3B3CF9-A2D9-4C05-AC63-E1715D2EC7CA}" dt="2018-10-08T07:07:15.057" v="1001" actId="20577"/>
          <ac:spMkLst>
            <pc:docMk/>
            <pc:sldMk cId="2491637480" sldId="258"/>
            <ac:spMk id="3" creationId="{7E67B508-2078-4625-8833-E18C4F43EB5A}"/>
          </ac:spMkLst>
        </pc:spChg>
      </pc:sldChg>
      <pc:sldChg chg="modSp">
        <pc:chgData name="Lukas Merola" userId="7f41a8ef-0b82-466a-aeec-5204b8e83c8c" providerId="ADAL" clId="{CB3B3CF9-A2D9-4C05-AC63-E1715D2EC7CA}" dt="2018-10-08T07:05:53.480" v="981" actId="14100"/>
        <pc:sldMkLst>
          <pc:docMk/>
          <pc:sldMk cId="2794504242" sldId="259"/>
        </pc:sldMkLst>
        <pc:spChg chg="mod">
          <ac:chgData name="Lukas Merola" userId="7f41a8ef-0b82-466a-aeec-5204b8e83c8c" providerId="ADAL" clId="{CB3B3CF9-A2D9-4C05-AC63-E1715D2EC7CA}" dt="2018-10-08T07:05:53.480" v="981" actId="14100"/>
          <ac:spMkLst>
            <pc:docMk/>
            <pc:sldMk cId="2794504242" sldId="259"/>
            <ac:spMk id="3" creationId="{9882BCFE-CA8B-4716-9A2A-1DD93B0755D6}"/>
          </ac:spMkLst>
        </pc:spChg>
      </pc:sldChg>
      <pc:sldChg chg="modSp add">
        <pc:chgData name="Lukas Merola" userId="7f41a8ef-0b82-466a-aeec-5204b8e83c8c" providerId="ADAL" clId="{CB3B3CF9-A2D9-4C05-AC63-E1715D2EC7CA}" dt="2018-10-08T07:06:09.370" v="982" actId="20577"/>
        <pc:sldMkLst>
          <pc:docMk/>
          <pc:sldMk cId="163449134" sldId="260"/>
        </pc:sldMkLst>
        <pc:spChg chg="mod">
          <ac:chgData name="Lukas Merola" userId="7f41a8ef-0b82-466a-aeec-5204b8e83c8c" providerId="ADAL" clId="{CB3B3CF9-A2D9-4C05-AC63-E1715D2EC7CA}" dt="2018-10-08T06:47:10.371" v="208" actId="20577"/>
          <ac:spMkLst>
            <pc:docMk/>
            <pc:sldMk cId="163449134" sldId="260"/>
            <ac:spMk id="2" creationId="{77F73ED3-BB4C-408B-8F9D-FB25B498C04A}"/>
          </ac:spMkLst>
        </pc:spChg>
        <pc:spChg chg="mod">
          <ac:chgData name="Lukas Merola" userId="7f41a8ef-0b82-466a-aeec-5204b8e83c8c" providerId="ADAL" clId="{CB3B3CF9-A2D9-4C05-AC63-E1715D2EC7CA}" dt="2018-10-08T07:06:09.370" v="982" actId="20577"/>
          <ac:spMkLst>
            <pc:docMk/>
            <pc:sldMk cId="163449134" sldId="260"/>
            <ac:spMk id="3" creationId="{0A7EDE3F-ED48-4028-8CF2-B425E81EF7E7}"/>
          </ac:spMkLst>
        </pc:spChg>
      </pc:sldChg>
      <pc:sldChg chg="modSp add">
        <pc:chgData name="Lukas Merola" userId="7f41a8ef-0b82-466a-aeec-5204b8e83c8c" providerId="ADAL" clId="{CB3B3CF9-A2D9-4C05-AC63-E1715D2EC7CA}" dt="2018-10-08T07:06:25.297" v="985" actId="20577"/>
        <pc:sldMkLst>
          <pc:docMk/>
          <pc:sldMk cId="3278473571" sldId="261"/>
        </pc:sldMkLst>
        <pc:spChg chg="mod">
          <ac:chgData name="Lukas Merola" userId="7f41a8ef-0b82-466a-aeec-5204b8e83c8c" providerId="ADAL" clId="{CB3B3CF9-A2D9-4C05-AC63-E1715D2EC7CA}" dt="2018-10-08T06:49:53.193" v="523" actId="20577"/>
          <ac:spMkLst>
            <pc:docMk/>
            <pc:sldMk cId="3278473571" sldId="261"/>
            <ac:spMk id="2" creationId="{F9437B94-2822-4CD2-8291-E9DCDB0A2546}"/>
          </ac:spMkLst>
        </pc:spChg>
        <pc:spChg chg="mod">
          <ac:chgData name="Lukas Merola" userId="7f41a8ef-0b82-466a-aeec-5204b8e83c8c" providerId="ADAL" clId="{CB3B3CF9-A2D9-4C05-AC63-E1715D2EC7CA}" dt="2018-10-08T07:06:25.297" v="985" actId="20577"/>
          <ac:spMkLst>
            <pc:docMk/>
            <pc:sldMk cId="3278473571" sldId="261"/>
            <ac:spMk id="3" creationId="{1628F1DE-0E6C-4B4A-891C-0C84B0968424}"/>
          </ac:spMkLst>
        </pc:spChg>
      </pc:sldChg>
      <pc:sldChg chg="modSp add">
        <pc:chgData name="Lukas Merola" userId="7f41a8ef-0b82-466a-aeec-5204b8e83c8c" providerId="ADAL" clId="{CB3B3CF9-A2D9-4C05-AC63-E1715D2EC7CA}" dt="2018-10-08T07:06:52.768" v="994" actId="20577"/>
        <pc:sldMkLst>
          <pc:docMk/>
          <pc:sldMk cId="3135199587" sldId="262"/>
        </pc:sldMkLst>
        <pc:spChg chg="mod">
          <ac:chgData name="Lukas Merola" userId="7f41a8ef-0b82-466a-aeec-5204b8e83c8c" providerId="ADAL" clId="{CB3B3CF9-A2D9-4C05-AC63-E1715D2EC7CA}" dt="2018-10-08T06:57:39.341" v="709" actId="20577"/>
          <ac:spMkLst>
            <pc:docMk/>
            <pc:sldMk cId="3135199587" sldId="262"/>
            <ac:spMk id="2" creationId="{C8AAAA2B-B57E-4006-9996-C4EC2A79D10F}"/>
          </ac:spMkLst>
        </pc:spChg>
        <pc:spChg chg="mod">
          <ac:chgData name="Lukas Merola" userId="7f41a8ef-0b82-466a-aeec-5204b8e83c8c" providerId="ADAL" clId="{CB3B3CF9-A2D9-4C05-AC63-E1715D2EC7CA}" dt="2018-10-08T07:06:52.768" v="994" actId="20577"/>
          <ac:spMkLst>
            <pc:docMk/>
            <pc:sldMk cId="3135199587" sldId="262"/>
            <ac:spMk id="3" creationId="{D3399896-AC93-43B3-9AB3-03507D421961}"/>
          </ac:spMkLst>
        </pc:spChg>
      </pc:sldChg>
      <pc:sldChg chg="add del">
        <pc:chgData name="Lukas Merola" userId="7f41a8ef-0b82-466a-aeec-5204b8e83c8c" providerId="ADAL" clId="{CB3B3CF9-A2D9-4C05-AC63-E1715D2EC7CA}" dt="2018-10-08T07:06:21.971" v="984" actId="2696"/>
        <pc:sldMkLst>
          <pc:docMk/>
          <pc:sldMk cId="506247378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FE63C-DE5E-493C-AB9C-2398C0A86603}" type="datetimeFigureOut">
              <a:rPr lang="de-DE" smtClean="0"/>
              <a:t>08.10.2018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F355C-35EF-4F05-AE5A-C586997F2A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02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4E061-3E5C-4922-839E-9A25DEB4E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1C659E-D67B-4C94-9E8E-8202AF055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3346F-50EE-4259-A57D-0A93DF04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7B12-3ED7-454B-B0A3-1BB2B4C50EE7}" type="datetime1">
              <a:rPr lang="de-DE" smtClean="0"/>
              <a:t>08.10.2018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1F375-53B4-4A88-B036-D5AD92F1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Melissa, Lukas, Benjamin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679AA-58EE-44D0-A144-5BD65D3F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9C7-8B20-4F07-B44E-1A4EE3C2A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19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0DE34-B396-4CDF-A478-D42B73C0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4C0149-B72A-4EBF-8DCD-73F0A616E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B7F95C-5F78-4796-B610-161B84EB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23B05-498A-499D-A13E-CB3F23BA5602}" type="datetime1">
              <a:rPr lang="de-DE" smtClean="0"/>
              <a:t>08.10.2018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BDAA1-346D-4048-8162-C0C3EB5A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Melissa, Lukas, Benjamin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05F5E3-F30F-4E16-8C8F-D2489BBC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9C7-8B20-4F07-B44E-1A4EE3C2A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6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32C08D-BE02-47B7-B3D8-8FDB85202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912E5C-86B5-42FC-B8CD-968AA8039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6D507-2FF7-4CCE-9031-12C4CD2D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A1E0-BB66-48A3-A301-5C84CB29C9BD}" type="datetime1">
              <a:rPr lang="de-DE" smtClean="0"/>
              <a:t>08.10.2018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B9AFC4-485F-44FC-B3D7-758119E9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Melissa, Lukas, Benjamin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E12C5E-C719-4225-A59A-EB1674CC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9C7-8B20-4F07-B44E-1A4EE3C2A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02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F351F-5ECD-489D-8F2C-B265EDA8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48B89-CA20-4618-A171-C67E5DDF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C1CCB5-0F7C-40EC-9DF9-0566AF6D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4F4D-E1BE-4991-8B89-FD7DE8B3DBA2}" type="datetime1">
              <a:rPr lang="de-DE" smtClean="0"/>
              <a:t>08.10.2018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09C59-6F80-48C3-A41C-2AB0878E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Melissa, Lukas, Benjamin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30360-561E-43FE-81D3-714B3A79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9C7-8B20-4F07-B44E-1A4EE3C2A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62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56854-D9AB-464F-B6D5-67821C87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1EC037-6A7B-4FA6-B806-D540FBBA1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C121A3-1F77-4A69-9705-BEDBFE0F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0051-01E5-4A72-8AA4-DF6943364745}" type="datetime1">
              <a:rPr lang="de-DE" smtClean="0"/>
              <a:t>08.10.2018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2D7ADD-7886-4E9A-AC0C-A150B4AA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Melissa, Lukas, Benjamin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EE644D-4C05-4E4A-A0D3-91913E0B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9C7-8B20-4F07-B44E-1A4EE3C2A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76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3BB5-8DC9-4851-BC13-4A5CA4AF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E06984-6384-4E55-9808-87EFA56B2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A1116F-0711-4B18-82F9-0A18A589A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32CAE7-5C57-43F7-820F-C0173F37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D92C-7CF9-46FD-BD2F-49930C6A6042}" type="datetime1">
              <a:rPr lang="de-DE" smtClean="0"/>
              <a:t>08.10.2018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39C9A3-8713-4A79-BA13-E6404507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Melissa, Lukas, Benjamin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F56D8E-9C91-405A-B895-FDCEE9E4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9C7-8B20-4F07-B44E-1A4EE3C2A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10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7E185-ABF6-47E7-B9F3-697B6B9E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853204-AFF1-4CA4-AB5E-EA9A0945E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7EA823-23C4-4B0B-AA03-557F04D7E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580AF9-88B3-4FD1-855E-26263C500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134676-8961-46E4-83B1-A275F07DE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97CFC2-1E07-44F0-AECE-4AA07169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D44A-018A-4848-87E0-11AA90C398BB}" type="datetime1">
              <a:rPr lang="de-DE" smtClean="0"/>
              <a:t>08.10.2018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BB5EC1-E9CD-48E7-895B-356F1E5C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Melissa, Lukas, Benjamin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21E850-A6EB-44F1-AE6D-285CC7AD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9C7-8B20-4F07-B44E-1A4EE3C2A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48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336ED-01BA-4A38-99FD-B3918290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1F3269-77EA-4040-9681-9D60CB4D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6372-7DA8-4320-B755-B99E82A88F3A}" type="datetime1">
              <a:rPr lang="de-DE" smtClean="0"/>
              <a:t>08.10.2018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9D50DF-F5D4-45A6-A20A-7336E03B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Melissa, Lukas, Benjamin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F172DB-F2B8-44E4-A66B-355B2247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9C7-8B20-4F07-B44E-1A4EE3C2A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87AF8C-68B7-4594-A910-7B391403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DFAE-B8DB-410F-8E6F-7AB93693FD1A}" type="datetime1">
              <a:rPr lang="de-DE" smtClean="0"/>
              <a:t>08.10.2018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673E1A-949D-4F3E-96E9-4126A08A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Melissa, Lukas, Benjamin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6A3192-EF97-41C6-9F50-BBBCC7E0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9C7-8B20-4F07-B44E-1A4EE3C2A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8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C7DC8-0E23-460C-AE29-B3D86326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AA5D89-53B8-4D2F-89ED-21C66DA9F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408AA3-BDF8-493E-A39A-DD9B366AC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62A69F-7C8B-484F-95FB-1DFAF1A7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7E04-817F-4652-B08C-16C6E84B66D5}" type="datetime1">
              <a:rPr lang="de-DE" smtClean="0"/>
              <a:t>08.10.2018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F0B117-15BA-4B5E-BFE6-4968E55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Melissa, Lukas, Benjamin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BA020B-6741-4CBA-97AC-B7F719ED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9C7-8B20-4F07-B44E-1A4EE3C2A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28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ACEF0-907B-40AC-B100-75C5B5FF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B20C1E-5CA7-4BDB-A177-D66FCBEC3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B81171-F518-48F8-A2A4-248144311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7D887E-3E5E-48BF-8266-35960063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0D8A-4369-47B0-A029-6AA4300EB4C8}" type="datetime1">
              <a:rPr lang="de-DE" smtClean="0"/>
              <a:t>08.10.2018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671D30-3589-4677-8329-02F35860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Melissa, Lukas, Benjamin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77D704-68B9-4406-9FD3-C2F20A5E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9E9C7-8B20-4F07-B44E-1A4EE3C2A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30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0B2A13-7921-428A-8877-13F7B5C7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5748DA-1A0E-442F-BFA4-B5ACCCA32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2273F-C08C-4D66-86BF-C2DD42061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E8072-A265-494C-ABEB-D671A5875177}" type="datetime1">
              <a:rPr lang="de-DE" smtClean="0"/>
              <a:t>08.10.2018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BD2CFE-0904-4BEE-985B-3750A9AD8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Melissa, Lukas, Benjamin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7F9C55-321F-4B39-8A2D-58F0EBC78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9E9C7-8B20-4F07-B44E-1A4EE3C2A0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85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30999-9289-45A8-85A2-0A17692B8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E69845-9FC2-4CDA-AE76-0F9F67066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171C50-E27F-4B79-B18C-4198CAB5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Melissa, Lukas, Benjamin</a:t>
            </a:r>
          </a:p>
        </p:txBody>
      </p:sp>
    </p:spTree>
    <p:extLst>
      <p:ext uri="{BB962C8B-B14F-4D97-AF65-F5344CB8AC3E}">
        <p14:creationId xmlns:p14="http://schemas.microsoft.com/office/powerpoint/2010/main" val="39840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95837A-0E32-44B2-A442-1BDBFE89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18CB8C-13A5-4C24-9B84-0D986E622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Mittlerweile werden alle Vorträge, Reden, Besprechungen usw. durch PowerPoint-Präsentationen unterstützt.</a:t>
            </a:r>
          </a:p>
          <a:p>
            <a:r>
              <a:rPr lang="de-DE" dirty="0"/>
              <a:t>Es wird immer mehr</a:t>
            </a:r>
            <a:br>
              <a:rPr lang="de-DE" dirty="0"/>
            </a:b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wir können es nicht aufhalten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wir werden sterben.</a:t>
            </a:r>
            <a:br>
              <a:rPr lang="de-DE" dirty="0">
                <a:solidFill>
                  <a:schemeClr val="bg1">
                    <a:lumMod val="85000"/>
                  </a:schemeClr>
                </a:solidFill>
              </a:rPr>
            </a:b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63069D-0035-4D44-9128-63BE1E1D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Melissa, Lukas, Benjamin</a:t>
            </a:r>
          </a:p>
        </p:txBody>
      </p:sp>
    </p:spTree>
    <p:extLst>
      <p:ext uri="{BB962C8B-B14F-4D97-AF65-F5344CB8AC3E}">
        <p14:creationId xmlns:p14="http://schemas.microsoft.com/office/powerpoint/2010/main" val="90799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74C40-B740-41E3-8370-3CDC9B78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7B508-2078-4625-8833-E18C4F43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Visuelle Faulheit steht vor Eigeninitiative. </a:t>
            </a:r>
          </a:p>
          <a:p>
            <a:r>
              <a:rPr lang="de-DE" dirty="0"/>
              <a:t>Es ist einfacher, strukturierter, multimedial und up2date.</a:t>
            </a:r>
          </a:p>
          <a:p>
            <a:r>
              <a:rPr lang="de-DE" dirty="0"/>
              <a:t>Publikum ist meist nicht begeistert. </a:t>
            </a:r>
            <a:br>
              <a:rPr lang="de-DE" dirty="0"/>
            </a:br>
            <a:r>
              <a:rPr lang="de-DE" dirty="0"/>
              <a:t>Aber die meisten Zuhörer sind meist selber PowerPoint-Nutzer </a:t>
            </a:r>
            <a:br>
              <a:rPr lang="de-DE" dirty="0"/>
            </a:br>
            <a:r>
              <a:rPr lang="de-DE" dirty="0"/>
              <a:t>und beschweren sich nicht.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E0605-43F5-4DC3-9431-579F582C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Melissa, Lukas, Benjamin</a:t>
            </a:r>
          </a:p>
        </p:txBody>
      </p:sp>
    </p:spTree>
    <p:extLst>
      <p:ext uri="{BB962C8B-B14F-4D97-AF65-F5344CB8AC3E}">
        <p14:creationId xmlns:p14="http://schemas.microsoft.com/office/powerpoint/2010/main" val="249163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0DCA6-3AC8-42F5-BA08-C81F9E31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2BCFE-CA8B-4716-9A2A-1DD93B075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1319" cy="4351338"/>
          </a:xfrm>
        </p:spPr>
        <p:txBody>
          <a:bodyPr/>
          <a:lstStyle/>
          <a:p>
            <a:r>
              <a:rPr lang="de-DE" dirty="0"/>
              <a:t>Werden Fähigkeiten vernachlässigt und nicht gepflegt schwindet     das Interesse der Zuhörer, zu den Fähigkeiten </a:t>
            </a:r>
            <a:br>
              <a:rPr lang="de-DE" dirty="0"/>
            </a:br>
            <a:r>
              <a:rPr lang="de-DE" dirty="0"/>
              <a:t>zählt z.B.: das Erkennen der richtigen Präsentationsmethode.</a:t>
            </a:r>
          </a:p>
          <a:p>
            <a:r>
              <a:rPr lang="de-DE" dirty="0"/>
              <a:t>Komplexe Zusammenhänge werden auf lineare Abläufe reduziert.</a:t>
            </a:r>
          </a:p>
          <a:p>
            <a:r>
              <a:rPr lang="de-DE" dirty="0"/>
              <a:t>Das geschriebene Wort konkurriert mit dem gesprochenen. 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C244A-A9D3-4753-A320-346B18B2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Melissa, Lukas, Benjamin</a:t>
            </a:r>
          </a:p>
        </p:txBody>
      </p:sp>
    </p:spTree>
    <p:extLst>
      <p:ext uri="{BB962C8B-B14F-4D97-AF65-F5344CB8AC3E}">
        <p14:creationId xmlns:p14="http://schemas.microsoft.com/office/powerpoint/2010/main" val="279450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73ED3-BB4C-408B-8F9D-FB25B498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 nun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7EDE3F-ED48-4028-8CF2-B425E81E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Doppelungen in Wort und Bild sind zu vermeiden. </a:t>
            </a:r>
          </a:p>
          <a:p>
            <a:r>
              <a:rPr lang="de-DE" dirty="0"/>
              <a:t>Mehr Fotos, Formen Strukturen, Piktogramme, Ablaufpläne und</a:t>
            </a:r>
            <a:r>
              <a:rPr lang="de-DE" u="sng" dirty="0"/>
              <a:t> </a:t>
            </a:r>
            <a:r>
              <a:rPr lang="de-DE" dirty="0"/>
              <a:t>einfache Diagramme verwenden um eine Präsentation zu </a:t>
            </a:r>
            <a:br>
              <a:rPr lang="de-DE" dirty="0"/>
            </a:br>
            <a:r>
              <a:rPr lang="de-DE" dirty="0"/>
              <a:t>bereichern.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383FF2-1CC8-4EA8-A712-48D94C92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Melissa, Lukas, Benjamin</a:t>
            </a:r>
          </a:p>
        </p:txBody>
      </p:sp>
    </p:spTree>
    <p:extLst>
      <p:ext uri="{BB962C8B-B14F-4D97-AF65-F5344CB8AC3E}">
        <p14:creationId xmlns:p14="http://schemas.microsoft.com/office/powerpoint/2010/main" val="16344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37B94-2822-4CD2-8291-E9DCDB0A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Notwendige Präsentationstechniken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28F1DE-0E6C-4B4A-891C-0C84B0968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richtige Selbstdarstellung mit dem richtigen Verhältnis </a:t>
            </a:r>
            <a:br>
              <a:rPr lang="de-DE" dirty="0"/>
            </a:br>
            <a:r>
              <a:rPr lang="de-DE" dirty="0"/>
              <a:t>zum Thema ist das worauf es ankommt!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7BCBA8-0C9E-4FC5-AA9E-45F2FD60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Melissa, Lukas, Benjamin</a:t>
            </a:r>
          </a:p>
        </p:txBody>
      </p:sp>
    </p:spTree>
    <p:extLst>
      <p:ext uri="{BB962C8B-B14F-4D97-AF65-F5344CB8AC3E}">
        <p14:creationId xmlns:p14="http://schemas.microsoft.com/office/powerpoint/2010/main" val="327847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AAA2B-B57E-4006-9996-C4EC2A79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10 Fähigkeiten eines Profi.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99896-AC93-43B3-9AB3-03507D421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8x8</a:t>
            </a:r>
          </a:p>
          <a:p>
            <a:r>
              <a:rPr lang="de-DE" dirty="0"/>
              <a:t>Sprache</a:t>
            </a:r>
          </a:p>
          <a:p>
            <a:r>
              <a:rPr lang="de-DE" dirty="0"/>
              <a:t>Gestik</a:t>
            </a:r>
          </a:p>
          <a:p>
            <a:r>
              <a:rPr lang="de-DE" dirty="0"/>
              <a:t>Mimik</a:t>
            </a:r>
          </a:p>
          <a:p>
            <a:r>
              <a:rPr lang="de-DE" dirty="0"/>
              <a:t>Einsatz von Medien</a:t>
            </a:r>
          </a:p>
          <a:p>
            <a:r>
              <a:rPr lang="de-DE" dirty="0"/>
              <a:t>Einschätzung der Zielgruppe</a:t>
            </a:r>
          </a:p>
          <a:p>
            <a:r>
              <a:rPr lang="de-DE" dirty="0"/>
              <a:t>Zielgruppengerechtes Auftreten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BC196B-8E5F-49B3-8671-E7239B4C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Melissa, Lukas, Benjamin</a:t>
            </a:r>
          </a:p>
        </p:txBody>
      </p:sp>
    </p:spTree>
    <p:extLst>
      <p:ext uri="{BB962C8B-B14F-4D97-AF65-F5344CB8AC3E}">
        <p14:creationId xmlns:p14="http://schemas.microsoft.com/office/powerpoint/2010/main" val="313519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Breitbild</PresentationFormat>
  <Paragraphs>32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Präsentation</vt:lpstr>
      <vt:lpstr>Intro</vt:lpstr>
      <vt:lpstr>Warum? </vt:lpstr>
      <vt:lpstr>Das Problem </vt:lpstr>
      <vt:lpstr>Und nun</vt:lpstr>
      <vt:lpstr>Notwendige Präsentationstechniken</vt:lpstr>
      <vt:lpstr>Die 10 Fähigkeiten eines Profi.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Lukas Merola</dc:creator>
  <cp:lastModifiedBy>Lukas Merola</cp:lastModifiedBy>
  <cp:revision>3</cp:revision>
  <dcterms:created xsi:type="dcterms:W3CDTF">2018-10-08T06:30:01Z</dcterms:created>
  <dcterms:modified xsi:type="dcterms:W3CDTF">2018-10-08T07:09:10Z</dcterms:modified>
</cp:coreProperties>
</file>