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4" r:id="rId4"/>
    <p:sldId id="261" r:id="rId5"/>
    <p:sldId id="265" r:id="rId6"/>
    <p:sldId id="266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6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2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4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2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2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54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3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74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6F3D5A14-1201-4927-B105-775679E8A8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7B835-D0EF-DCCE-2B0D-F9A3A58FD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DL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EB0E6-8CF6-F07B-9908-F5B313058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he-IL" dirty="0">
                <a:solidFill>
                  <a:schemeClr val="tx1"/>
                </a:solidFill>
              </a:rPr>
              <a:t>מגישים: עמית שטיין ועדן שמואל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1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01E9-89A3-ACD5-3839-2A157368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מהי </a:t>
            </a:r>
            <a:r>
              <a:rPr lang="frc-Latn" dirty="0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קהל היעד ומוטיבציה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דרישות מיוחדות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יתרונות מול חסרונות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סיכום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5148F9-3ED5-A975-9566-22327864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500"/>
            <a:ext cx="10267950" cy="1701800"/>
          </a:xfrm>
        </p:spPr>
        <p:txBody>
          <a:bodyPr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תוכן עניינים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3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9F56F-A651-A540-C95D-B06A672ED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1CF2-5337-C77D-8284-31C3579B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מהי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30548A-BF9E-98D9-60EB-0DEE99A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4826" y="2345502"/>
            <a:ext cx="1142436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ספריית קוד פתוח ללמידה עמוקה (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(Deep Learning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הושקה בשנת 2015 על ידי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François Chollet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frc-Latn-00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נועדה לפשט את המורכבות שבתהליך הפיתוח של רשתות נוירונים, ומבצע "עבודה מאחורי הקלעים".</a:t>
            </a:r>
            <a:endParaRPr lang="frc-Latn-00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מספקת גישה ליכולות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TensorFlow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באמצעות קישוריות, כך שהמשתמש הפשוט לא צריך לצלול למורכבות בה. 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משתמשת ב-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CPUs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ו-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GPUs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הזמינים במחשב בצורה אופטימלית בהתאם למגבלות החומרה. 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מתאימה למחקר, פיתוח פרוטוטיפים וליישומים בסביבת ייצור.</a:t>
            </a: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74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79BC-16EA-E96A-1E83-AC3A43BA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קהל היעד ומוטיבציה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76EF-78AC-AC83-200E-779BE135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למי?</a:t>
            </a:r>
          </a:p>
          <a:p>
            <a:pPr marL="731520" lvl="1" indent="-457200" algn="r" rtl="1"/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מיועד למפתחים, חוקרים וסטודנטים, ומתאים הן למתחילים והן למומחים בתחום למידה עמוקה.</a:t>
            </a:r>
          </a:p>
          <a:p>
            <a:pPr lvl="1" indent="0" algn="r" rtl="1">
              <a:buNone/>
            </a:pPr>
            <a:endParaRPr 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למה?</a:t>
            </a:r>
          </a:p>
          <a:p>
            <a:pPr marL="731520" lvl="1" indent="-457200" algn="r" rt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המאפשר פיתוח מהיר של מודלים פשוטים ומורכבים.</a:t>
            </a:r>
          </a:p>
          <a:p>
            <a:pPr marL="731520" lvl="1" indent="-457200" algn="r" rtl="1"/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תחומים: ראייה ממוחשבת, עיבוד שפה טבעי (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), זיהוי תמונה, מחקר רפואי ועוד.</a:t>
            </a:r>
          </a:p>
          <a:p>
            <a:pPr lvl="1" indent="0" algn="r" rtl="1">
              <a:buNone/>
            </a:pPr>
            <a:endParaRPr 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algn="r" rtl="1">
              <a:buNone/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												</a:t>
            </a:r>
          </a:p>
        </p:txBody>
      </p:sp>
    </p:spTree>
    <p:extLst>
      <p:ext uri="{BB962C8B-B14F-4D97-AF65-F5344CB8AC3E}">
        <p14:creationId xmlns:p14="http://schemas.microsoft.com/office/powerpoint/2010/main" val="414647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4D2E6-E49B-4FBE-D2B5-C35E634E4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5975-6819-6DF1-B5E8-45EF1584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דרישות מיוחדות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BB1F-A214-0B38-D5F5-CC48DDE2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דרישות מיוחדות</a:t>
            </a:r>
          </a:p>
          <a:p>
            <a:pPr marL="731520" lvl="1" indent="-457200" algn="r" rtl="1"/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התקנת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ובתוכה להתקין את ספריית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31520" lvl="1" indent="-457200" algn="r" rtl="1"/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פקודת ההתקנה -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ספריית </a:t>
            </a:r>
            <a:r>
              <a:rPr lang="frc-Latn" sz="2600" dirty="0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הוכנסה לספריית </a:t>
            </a:r>
            <a:r>
              <a:rPr lang="frc-Latn" sz="2600" dirty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, כך שהיא זמינה לשימוש.</a:t>
            </a:r>
            <a:endParaRPr lang="frc-Latn-001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9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B8887-BDAA-9B17-EA3B-9797E60FD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85DE-B480-09B6-E269-15B38018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יתרונות מול חסרונות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C4AE-D51E-8E17-A26E-051E65A2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יתרונות</a:t>
            </a:r>
          </a:p>
          <a:p>
            <a:pPr marL="731520" lvl="1" indent="-457200" algn="r" rtl="1"/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קלות שימוש וממשק אינטואיטיבי.</a:t>
            </a:r>
          </a:p>
          <a:p>
            <a:pPr marL="731520" lvl="1" indent="-457200" algn="r" rtl="1"/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גמישות ומודולריות.</a:t>
            </a:r>
          </a:p>
          <a:p>
            <a:pPr marL="731520" lvl="1" indent="-457200" algn="r" rtl="1"/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קהילה רחבה ותמיכה רבה.</a:t>
            </a:r>
          </a:p>
          <a:p>
            <a:pPr marL="731520" lvl="1" indent="-457200" algn="r" rtl="1"/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אינטגרציה עם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9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6D557-EBE3-2E60-6793-28CEE44F3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8E20-C760-96A6-0818-2721CDBD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יתרונות מול חסרונות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11F5-33D9-E36D-371A-9EA00A2E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חסרונות</a:t>
            </a:r>
          </a:p>
          <a:p>
            <a:pPr marL="731520" lvl="1" indent="-457200" algn="r" rtl="1"/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פחות מתאים לאופטימיזציה מותאמת אישית.</a:t>
            </a:r>
          </a:p>
          <a:p>
            <a:pPr marL="731520" lvl="1" indent="-457200" algn="r" rtl="1"/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עשוי להיות איטי יותר במודלים מורכבים מאוד לעומת גישות מותאמות אישית לחלוטין.</a:t>
            </a:r>
          </a:p>
        </p:txBody>
      </p:sp>
    </p:spTree>
    <p:extLst>
      <p:ext uri="{BB962C8B-B14F-4D97-AF65-F5344CB8AC3E}">
        <p14:creationId xmlns:p14="http://schemas.microsoft.com/office/powerpoint/2010/main" val="383659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292-4EC5-836F-1F79-80D42591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סיכום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891BEE-E204-DC1F-0C79-7304D0B1C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3880" y="2557368"/>
            <a:ext cx="1139126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היא ספרייה </a:t>
            </a:r>
            <a:r>
              <a:rPr lang="he-I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מרכזית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ללמידה עמוקה, המספקת ממשק אינטואיטיבי וידידותי למפתחים בכל הרמות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מתבססת על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TensorFlow, 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ומשלבת יכולות מתקדמות בתחום הלמידה העמוקה.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מתאימה למשימות מגוונות בתחום הלמידה העמוקה.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7061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268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Demi Cond</vt:lpstr>
      <vt:lpstr>Franklin Gothic Medium</vt:lpstr>
      <vt:lpstr>Wingdings</vt:lpstr>
      <vt:lpstr>JuxtaposeVTI</vt:lpstr>
      <vt:lpstr>Keras DL Framework</vt:lpstr>
      <vt:lpstr>תוכן עניינים</vt:lpstr>
      <vt:lpstr>מהי Keras? </vt:lpstr>
      <vt:lpstr>קהל היעד ומוטיבציה</vt:lpstr>
      <vt:lpstr>דרישות מיוחדות</vt:lpstr>
      <vt:lpstr>יתרונות מול חסרונות</vt:lpstr>
      <vt:lpstr>יתרונות מול חסרונות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עמית שטיין</dc:creator>
  <cp:lastModifiedBy>eden shmuel</cp:lastModifiedBy>
  <cp:revision>24</cp:revision>
  <dcterms:created xsi:type="dcterms:W3CDTF">2024-11-29T10:02:33Z</dcterms:created>
  <dcterms:modified xsi:type="dcterms:W3CDTF">2024-12-04T09:18:23Z</dcterms:modified>
</cp:coreProperties>
</file>