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88b3172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88b3172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88b31728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88b31728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88b31728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88b31728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88b31728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88b31728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88b31728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88b31728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88b31728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88b31728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88b31728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88b31728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88b31728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88b31728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88b3172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88b3172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88b31728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88b31728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88b31728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88b31728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88b31728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88b31728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88b31728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88b31728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88b31728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88b31728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88b3172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88b3172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88b31728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88b31728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88b31728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88b31728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88b31728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88b31728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88b31728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88b31728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88b31728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88b31728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www.python.org/downloads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nline-python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nline-python.com/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Promotion Board Study Tool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SGT Steinbach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the tool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2239800" y="3282850"/>
            <a:ext cx="5247300" cy="35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Click on the ‘</a:t>
            </a:r>
            <a:r>
              <a:rPr i="1" lang="en" sz="1800">
                <a:solidFill>
                  <a:schemeClr val="lt2"/>
                </a:solidFill>
              </a:rPr>
              <a:t>Download</a:t>
            </a:r>
            <a:r>
              <a:rPr lang="en" sz="1800">
                <a:solidFill>
                  <a:schemeClr val="lt2"/>
                </a:solidFill>
              </a:rPr>
              <a:t>’ icon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6484950" y="2512450"/>
            <a:ext cx="2223300" cy="1126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the tool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75" y="1017725"/>
            <a:ext cx="730244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188350" y="3863075"/>
            <a:ext cx="28968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Click on ‘</a:t>
            </a:r>
            <a:r>
              <a:rPr b="1" i="1" lang="en" sz="1800">
                <a:solidFill>
                  <a:schemeClr val="lt2"/>
                </a:solidFill>
              </a:rPr>
              <a:t>Edit in Notepad</a:t>
            </a:r>
            <a:r>
              <a:rPr lang="en" sz="1800">
                <a:solidFill>
                  <a:schemeClr val="lt2"/>
                </a:solidFill>
              </a:rPr>
              <a:t>’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2941975" y="3939275"/>
            <a:ext cx="763200" cy="17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5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the tool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25" y="1297350"/>
            <a:ext cx="8839198" cy="291970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1484425" y="1331175"/>
            <a:ext cx="2896800" cy="373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Click on ‘</a:t>
            </a:r>
            <a:r>
              <a:rPr b="1" i="1" lang="en" sz="1800">
                <a:solidFill>
                  <a:schemeClr val="lt2"/>
                </a:solidFill>
              </a:rPr>
              <a:t>File</a:t>
            </a:r>
            <a:r>
              <a:rPr lang="en" sz="1800">
                <a:solidFill>
                  <a:schemeClr val="lt2"/>
                </a:solidFill>
              </a:rPr>
              <a:t>’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572500" y="1471000"/>
            <a:ext cx="986100" cy="20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1605025" y="2409225"/>
            <a:ext cx="2896800" cy="373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Click on ‘</a:t>
            </a:r>
            <a:r>
              <a:rPr i="1" lang="en" sz="1800">
                <a:solidFill>
                  <a:schemeClr val="lt2"/>
                </a:solidFill>
              </a:rPr>
              <a:t>Save As</a:t>
            </a:r>
            <a:r>
              <a:rPr lang="en" sz="1800">
                <a:solidFill>
                  <a:schemeClr val="lt2"/>
                </a:solidFill>
              </a:rPr>
              <a:t>’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739475" y="2571750"/>
            <a:ext cx="946200" cy="131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the tool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000" y="1017725"/>
            <a:ext cx="687199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2693850" y="2539775"/>
            <a:ext cx="4017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Add ‘.py’ to the end of File Name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672975" y="3212050"/>
            <a:ext cx="28968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Click on ‘Save as type’ and choose ‘All files’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7" name="Google Shape;147;p25"/>
          <p:cNvSpPr/>
          <p:nvPr/>
        </p:nvSpPr>
        <p:spPr>
          <a:xfrm rot="10078537">
            <a:off x="2651892" y="2773294"/>
            <a:ext cx="221766" cy="1326468"/>
          </a:xfrm>
          <a:prstGeom prst="bent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 rot="10800000">
            <a:off x="3914825" y="3520875"/>
            <a:ext cx="716700" cy="1079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the tool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25" y="1017725"/>
            <a:ext cx="105727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1331175" y="1165750"/>
            <a:ext cx="7695600" cy="19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If done correctly, the icon should look like this…. If not it is most likely due to 1 of 2 things: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b="1" lang="en" sz="1800">
                <a:solidFill>
                  <a:schemeClr val="lt2"/>
                </a:solidFill>
              </a:rPr>
              <a:t>Made a mistake on previous slide</a:t>
            </a:r>
            <a:endParaRPr b="1"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lphaLcPeriod"/>
            </a:pPr>
            <a:r>
              <a:rPr b="1" lang="en" sz="1800">
                <a:solidFill>
                  <a:schemeClr val="lt2"/>
                </a:solidFill>
              </a:rPr>
              <a:t>Go back and review the previous slide</a:t>
            </a:r>
            <a:endParaRPr b="1"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b="1" lang="en" sz="1800">
                <a:solidFill>
                  <a:schemeClr val="lt2"/>
                </a:solidFill>
              </a:rPr>
              <a:t>You do not have python installed on your system</a:t>
            </a:r>
            <a:endParaRPr b="1"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lphaLcPeriod"/>
            </a:pPr>
            <a:r>
              <a:rPr b="1" lang="en" sz="1800">
                <a:solidFill>
                  <a:schemeClr val="lt2"/>
                </a:solidFill>
              </a:rPr>
              <a:t>Install python from </a:t>
            </a:r>
            <a:r>
              <a:rPr b="1" lang="en" sz="1800" u="sng">
                <a:solidFill>
                  <a:schemeClr val="hlink"/>
                </a:solidFill>
                <a:hlinkClick r:id="rId4"/>
              </a:rPr>
              <a:t>https://www.python.org/downloads/</a:t>
            </a:r>
            <a:endParaRPr b="1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the Tool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100" y="1130300"/>
            <a:ext cx="5109324" cy="28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31525" y="1531550"/>
            <a:ext cx="37728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Double-click the file and it should open a window that looks like the image on the right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Tool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Chapters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100" y="1130300"/>
            <a:ext cx="5109324" cy="28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63025" y="1130300"/>
            <a:ext cx="37728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Type any number from 1-8 (# of chapters in the NCO Guide)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For Example: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3 = Chapter 3 of NCO Guide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12345678 = Entirety of NCO Guide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*Recommended to do a chapter at a time*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Can press enter without any numbers, if you do not want to review the NCO Guide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H2F, EO and/or SHARP Questions</a:t>
            </a:r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31525" y="1531550"/>
            <a:ext cx="37728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Follow directions on the screen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For Example: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H2F = H2F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H2F SHARP = H2F and SHARP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These are case-insensitive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You do not have to include them, if you do not want to review them (Just press enter instead)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424" y="1368200"/>
            <a:ext cx="5360426" cy="12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# of Questions</a:t>
            </a:r>
            <a:endParaRPr/>
          </a:p>
        </p:txBody>
      </p:sp>
      <p:sp>
        <p:nvSpPr>
          <p:cNvPr id="187" name="Google Shape;187;p31"/>
          <p:cNvSpPr txBox="1"/>
          <p:nvPr/>
        </p:nvSpPr>
        <p:spPr>
          <a:xfrm>
            <a:off x="31525" y="1531550"/>
            <a:ext cx="37728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Follow directions on the screen</a:t>
            </a:r>
            <a:endParaRPr sz="18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Type the Number of </a:t>
            </a:r>
            <a:r>
              <a:rPr lang="en" sz="1800">
                <a:solidFill>
                  <a:schemeClr val="lt2"/>
                </a:solidFill>
              </a:rPr>
              <a:t>questions you would like to do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MUST BE AN INTEGER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I.E. ‘10’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NOT ‘TEN’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Refer to the image on the right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725" y="1170125"/>
            <a:ext cx="5034877" cy="2992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tool is a python script for assistance on studying for the promotion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questions/concerns should be directed to SGT Steinbach, as he is the one that built it and can edit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tool is constantly being changed/edited for better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ways to use it - I will cover how to do both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 Interpreter - </a:t>
            </a:r>
            <a:r>
              <a:rPr b="1" lang="en"/>
              <a:t>Recommended</a:t>
            </a:r>
            <a:r>
              <a:rPr b="1" lang="en"/>
              <a:t> </a:t>
            </a:r>
            <a:r>
              <a:rPr b="1" lang="en"/>
              <a:t>for beginners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Downloading the tool and using an interpreter on your own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go through a brief explanation on how to use the tool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Quiz</a:t>
            </a:r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31525" y="1531550"/>
            <a:ext cx="3772800" cy="284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Recommend doing ‘Flashcard Method’ when first using the tool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Press ‘Enter’ to reveal the answer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Typing Method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Type the answer to the question asked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Case and Order insensitive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 sz="1800">
                <a:solidFill>
                  <a:schemeClr val="lt2"/>
                </a:solidFill>
              </a:rPr>
              <a:t>Anything with a list of items must be </a:t>
            </a:r>
            <a:r>
              <a:rPr lang="en" sz="1800">
                <a:solidFill>
                  <a:schemeClr val="lt2"/>
                </a:solidFill>
              </a:rPr>
              <a:t>separated</a:t>
            </a:r>
            <a:r>
              <a:rPr lang="en" sz="1800">
                <a:solidFill>
                  <a:schemeClr val="lt2"/>
                </a:solidFill>
              </a:rPr>
              <a:t> by commas and do not add ‘AND’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950" y="768700"/>
            <a:ext cx="5478525" cy="19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</a:t>
            </a:r>
            <a:r>
              <a:rPr lang="en"/>
              <a:t>you have any suggestions/comments feel free to reach out to me (SGT Steinbach)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input, the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any questions you would like to see in the script, I will add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Right now there are 200 questions within the tool (Yes I counted….)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to: https://github.com/steinbachcameron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00" y="1017725"/>
            <a:ext cx="7989048" cy="38613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889900" y="2285400"/>
            <a:ext cx="5247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Click on ‘</a:t>
            </a:r>
            <a:r>
              <a:rPr b="1" i="1" lang="en" sz="1800">
                <a:solidFill>
                  <a:schemeClr val="lt2"/>
                </a:solidFill>
              </a:rPr>
              <a:t>army-promotion-board-study-tool’</a:t>
            </a:r>
            <a:endParaRPr b="1" i="1" sz="1800">
              <a:solidFill>
                <a:schemeClr val="lt2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653800" y="1919550"/>
            <a:ext cx="392700" cy="481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on promotionBoardTool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88" y="1017725"/>
            <a:ext cx="7995224" cy="38348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2245650" y="1015350"/>
            <a:ext cx="289200" cy="1326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 Online Interpreter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 Online Interpreter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search for ‘Online Python Interpreter’ in google and find one that works best for you…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function very </a:t>
            </a:r>
            <a:r>
              <a:rPr lang="en"/>
              <a:t>similar</a:t>
            </a:r>
            <a:r>
              <a:rPr lang="en"/>
              <a:t> to each 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will demonstrate how to use the interpreter at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https://www.online-python.com/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 Online Interpreter</a:t>
            </a:r>
            <a:endParaRPr/>
          </a:p>
        </p:txBody>
      </p:sp>
      <p:grpSp>
        <p:nvGrpSpPr>
          <p:cNvPr id="93" name="Google Shape;93;p19"/>
          <p:cNvGrpSpPr/>
          <p:nvPr/>
        </p:nvGrpSpPr>
        <p:grpSpPr>
          <a:xfrm>
            <a:off x="0" y="1673488"/>
            <a:ext cx="9144000" cy="1796525"/>
            <a:chOff x="88925" y="1131325"/>
            <a:chExt cx="9144000" cy="1796525"/>
          </a:xfrm>
        </p:grpSpPr>
        <p:pic>
          <p:nvPicPr>
            <p:cNvPr id="94" name="Google Shape;9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925" y="1131325"/>
              <a:ext cx="9144000" cy="17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9"/>
            <p:cNvSpPr txBox="1"/>
            <p:nvPr/>
          </p:nvSpPr>
          <p:spPr>
            <a:xfrm>
              <a:off x="1681875" y="2571750"/>
              <a:ext cx="5247300" cy="3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</a:rPr>
                <a:t>Click on the Copy’ icon</a:t>
              </a:r>
              <a:endParaRPr b="1" sz="1800">
                <a:solidFill>
                  <a:schemeClr val="lt2"/>
                </a:solidFill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5506650" y="2443825"/>
              <a:ext cx="3120300" cy="439500"/>
            </a:xfrm>
            <a:prstGeom prst="bentUpArrow">
              <a:avLst>
                <a:gd fmla="val 25000" name="adj1"/>
                <a:gd fmla="val 2500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 Online Interpreter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https://www.online-python.com/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25" y="1674525"/>
            <a:ext cx="6860626" cy="324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228950" y="2731850"/>
            <a:ext cx="3363900" cy="45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Paste the code into top box</a:t>
            </a:r>
            <a:endParaRPr b="1" i="1" sz="1800">
              <a:solidFill>
                <a:schemeClr val="lt2"/>
              </a:solidFill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2339375" y="2898625"/>
            <a:ext cx="976800" cy="11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3316175" y="3753200"/>
            <a:ext cx="3715500" cy="45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Click on ‘</a:t>
            </a:r>
            <a:r>
              <a:rPr b="1" i="1" lang="en" sz="1800">
                <a:solidFill>
                  <a:schemeClr val="lt2"/>
                </a:solidFill>
              </a:rPr>
              <a:t>-&gt; Run</a:t>
            </a:r>
            <a:r>
              <a:rPr b="1" i="1" lang="en" sz="1800">
                <a:solidFill>
                  <a:schemeClr val="lt2"/>
                </a:solidFill>
              </a:rPr>
              <a:t>’ </a:t>
            </a:r>
            <a:r>
              <a:rPr lang="en" sz="1800">
                <a:solidFill>
                  <a:schemeClr val="lt2"/>
                </a:solidFill>
              </a:rPr>
              <a:t>to run the code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1811650" y="3906850"/>
            <a:ext cx="1567500" cy="110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the Tool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