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5B378-8A13-4A69-B338-8286273E398E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67A33-EDF2-42C1-9D4A-650EE259A6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8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FB0EA-0FE3-4AB8-8922-D389C320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9200D-AEC6-4827-9195-27EBB7D4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AB0A9-E97C-40DA-BF88-700A6F6A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1C8EA-7563-4734-8E40-B9A50CA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425EB-6914-4C9F-B988-BC62EC24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59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DB886-7CE5-4983-9C5F-73226389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7FF2A2-03A0-42EB-9E58-A68A89DE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3DFF4-7831-4F63-9CB8-1446BE9F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9647A-2B1F-47A7-B1CF-4CFDA146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42787-4907-413E-B284-0E0EDF9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4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1FE511-AD39-4425-91E2-7FF5FA241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F614D7-0EDB-4ACE-81FD-831EB787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860D9-1DC9-4648-8986-7426E02B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86935-34D3-4DD4-A7D5-3B36AB42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5D320-9426-40DE-BC81-E89FD209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8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20BAF-3311-4457-8711-F6CDEEDC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D4696-9B83-4925-9BAC-D75FA0FD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E5D98-DAF0-42AB-9AC4-B462B1C4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56844-961D-445F-872C-7BF8D3EE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E11C6-E417-45A6-9D45-C13F680B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B0E7-A3B8-485F-8AF2-5B5F0ED1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6830C5-866B-4D13-9ED6-2EFBB50B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8F8B0-5AFA-41AE-84BF-86C65A76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69A06-49DC-4042-B2E2-CEE6C449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D5B44-FBC7-48AE-8352-5F8936F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7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671ED-187E-4566-B9DF-1B0FB57D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8DB22-1B1F-4F9B-9EE9-8CBE76A9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C19BA8-EE30-4463-9F5F-FD6C4667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FC656C-B351-4003-9E71-CB9D4A6A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7D3B2-FB77-4674-AC88-DA6CA652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6CCE6-CB52-4DBD-9069-0DE59D0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42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841F9-8FD9-4A7A-BFAC-D62A21BD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28A5A3-AA48-46FD-9C79-351F576E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88B33-9BBE-4598-BA03-074F83A0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4137E8-FF6C-4880-8404-03A1C183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8EBF05-FA83-4476-8A2E-1FA4B993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3AE244-529C-4B29-8A76-A78D7310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D94BEB-F384-4BC8-A328-B3B82CD7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F26DFF-764E-417C-B148-760A8226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40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4D95D-78C1-4BF0-B423-BD598950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BBFA68-D6E2-45BD-848A-3905603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E920B3-D019-4B70-9524-E22B1E79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ADCA39-1BBA-4345-97FE-69728A7E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2580F6-5CF1-43DE-9C60-A121352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3FE77-497A-43BD-BA36-5F7A8C68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26C7D8-7683-48EE-A977-4AD4B28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EC6B3-BA4A-4FFD-8512-C23F9216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44243-2387-4001-9AEF-AE0623D3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D6119-51D4-4876-9840-CA25842C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533AE-0578-47A5-8B77-D3E17A4A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BD7D3-30BE-4D4D-ADF4-6BD0AD67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5A42B6-25CD-42CD-9B9A-1B8AA45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8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0D36-0D15-4AF4-97CC-52EC3DFF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B9BB1A-1426-421D-B05E-37FD2CE2B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6AA50F-2355-44E3-B223-7F286AB8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8B60B0-D0C2-447F-8B01-1E7B3C51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E5D07-2186-4360-9A7B-65BBD0F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129BA-CE01-492A-9262-D3C7450F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2BBA6C-5797-422E-A9C3-0418C98E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E710F-68B3-4C9E-BF48-3ECBD990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E8E4E-9762-4857-92E7-7C8AEE441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B9C9-3AB0-42C1-A402-E27FE920F0ED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5141C-8828-4F2E-B45A-9D50CAC0F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2B0DD4-D107-4CA6-836E-49F1476CA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C683-A893-48C0-9630-B41C91AE10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8FF69BB-BC71-473A-B71D-989071C23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10998"/>
              </p:ext>
            </p:extLst>
          </p:nvPr>
        </p:nvGraphicFramePr>
        <p:xfrm>
          <a:off x="2641600" y="2190600"/>
          <a:ext cx="6908800" cy="24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29390727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994598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170651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8460139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1751851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01654613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101564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888340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Atom1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[Å]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Atom2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Winkel </a:t>
                      </a:r>
                      <a:r>
                        <a:rPr lang="el-G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[°]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Atom3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Torsions-winkel </a:t>
                      </a:r>
                      <a:r>
                        <a:rPr lang="el-G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τ</a:t>
                      </a:r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[°]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Atom4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3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8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4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43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-60,6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74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60,6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54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-60,6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9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111,3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180,0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99086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8F91555-0587-4696-8CF6-00301802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Abb3_4</a:t>
            </a:r>
          </a:p>
        </p:txBody>
      </p:sp>
    </p:spTree>
    <p:extLst>
      <p:ext uri="{BB962C8B-B14F-4D97-AF65-F5344CB8AC3E}">
        <p14:creationId xmlns:p14="http://schemas.microsoft.com/office/powerpoint/2010/main" val="28047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45435AC-64B6-4DC8-9719-BEEFEF4B5C60}"/>
              </a:ext>
            </a:extLst>
          </p:cNvPr>
          <p:cNvSpPr/>
          <p:nvPr/>
        </p:nvSpPr>
        <p:spPr>
          <a:xfrm>
            <a:off x="2751887" y="1788765"/>
            <a:ext cx="7487215" cy="4730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2A971ED-A622-4A94-8FFC-7002DC32894E}"/>
              </a:ext>
            </a:extLst>
          </p:cNvPr>
          <p:cNvGrpSpPr/>
          <p:nvPr/>
        </p:nvGrpSpPr>
        <p:grpSpPr>
          <a:xfrm>
            <a:off x="3069942" y="1912470"/>
            <a:ext cx="1916847" cy="2052000"/>
            <a:chOff x="2291662" y="875182"/>
            <a:chExt cx="1916847" cy="2052000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E2CEDE86-97C5-4E78-A6B9-5E7785252F58}"/>
                </a:ext>
              </a:extLst>
            </p:cNvPr>
            <p:cNvGrpSpPr/>
            <p:nvPr/>
          </p:nvGrpSpPr>
          <p:grpSpPr>
            <a:xfrm>
              <a:off x="2291662" y="875182"/>
              <a:ext cx="1916847" cy="2052000"/>
              <a:chOff x="2291662" y="875182"/>
              <a:chExt cx="1916847" cy="2052000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2F9C9DC-732F-429A-B8C4-6595CAD74980}"/>
                  </a:ext>
                </a:extLst>
              </p:cNvPr>
              <p:cNvSpPr/>
              <p:nvPr/>
            </p:nvSpPr>
            <p:spPr>
              <a:xfrm>
                <a:off x="2311309" y="875182"/>
                <a:ext cx="1897200" cy="205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1717BF7-B9DE-4B19-A2A7-E6C477D9569D}"/>
                  </a:ext>
                </a:extLst>
              </p:cNvPr>
              <p:cNvSpPr txBox="1"/>
              <p:nvPr/>
            </p:nvSpPr>
            <p:spPr>
              <a:xfrm>
                <a:off x="2291662" y="875183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Molfile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1B39C6A-83AB-4E48-B7C2-3AFE76FA68F1}"/>
                </a:ext>
              </a:extLst>
            </p:cNvPr>
            <p:cNvGrpSpPr/>
            <p:nvPr/>
          </p:nvGrpSpPr>
          <p:grpSpPr>
            <a:xfrm>
              <a:off x="2459741" y="1395692"/>
              <a:ext cx="1194047" cy="1368981"/>
              <a:chOff x="2357615" y="1456871"/>
              <a:chExt cx="1194047" cy="1368981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B4458F3-B67E-4627-BEEF-E84B32EA7B6B}"/>
                  </a:ext>
                </a:extLst>
              </p:cNvPr>
              <p:cNvSpPr/>
              <p:nvPr/>
            </p:nvSpPr>
            <p:spPr>
              <a:xfrm>
                <a:off x="2363662" y="1457852"/>
                <a:ext cx="1188000" cy="136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666E3E63-02BB-434F-A4E7-2510536172DD}"/>
                  </a:ext>
                </a:extLst>
              </p:cNvPr>
              <p:cNvSpPr/>
              <p:nvPr/>
            </p:nvSpPr>
            <p:spPr>
              <a:xfrm>
                <a:off x="2363662" y="1734850"/>
                <a:ext cx="1188000" cy="10910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D54FB2C-DED8-4518-A95A-24692BE837F7}"/>
                  </a:ext>
                </a:extLst>
              </p:cNvPr>
              <p:cNvSpPr txBox="1"/>
              <p:nvPr/>
            </p:nvSpPr>
            <p:spPr>
              <a:xfrm>
                <a:off x="2357615" y="1456871"/>
                <a:ext cx="81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Kopfzeile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21A8718-1470-4226-A36F-99A0F6289498}"/>
                  </a:ext>
                </a:extLst>
              </p:cNvPr>
              <p:cNvSpPr txBox="1"/>
              <p:nvPr/>
            </p:nvSpPr>
            <p:spPr>
              <a:xfrm>
                <a:off x="2357615" y="1774371"/>
                <a:ext cx="11801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Ctab</a:t>
                </a:r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Atomblock</a:t>
                </a:r>
              </a:p>
              <a:p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Bindungsblock</a:t>
                </a:r>
              </a:p>
            </p:txBody>
          </p: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7AF777A7-4553-41E5-8678-11B3A71D6051}"/>
              </a:ext>
            </a:extLst>
          </p:cNvPr>
          <p:cNvGrpSpPr/>
          <p:nvPr/>
        </p:nvGrpSpPr>
        <p:grpSpPr>
          <a:xfrm>
            <a:off x="5529855" y="1898806"/>
            <a:ext cx="1897200" cy="2064501"/>
            <a:chOff x="4875945" y="875183"/>
            <a:chExt cx="1897200" cy="206450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4FF91DB-7E18-49CF-8338-329A39747171}"/>
                </a:ext>
              </a:extLst>
            </p:cNvPr>
            <p:cNvSpPr txBox="1"/>
            <p:nvPr/>
          </p:nvSpPr>
          <p:spPr>
            <a:xfrm>
              <a:off x="4901662" y="875183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Rxnfile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E7919F14-9E67-494C-9102-26BAE97C5968}"/>
                </a:ext>
              </a:extLst>
            </p:cNvPr>
            <p:cNvGrpSpPr/>
            <p:nvPr/>
          </p:nvGrpSpPr>
          <p:grpSpPr>
            <a:xfrm>
              <a:off x="4875945" y="887684"/>
              <a:ext cx="1897200" cy="2052000"/>
              <a:chOff x="4875945" y="887684"/>
              <a:chExt cx="1897200" cy="2052000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C3A9BC-5CF8-49BF-A4E3-F7C99EE018F0}"/>
                  </a:ext>
                </a:extLst>
              </p:cNvPr>
              <p:cNvSpPr/>
              <p:nvPr/>
            </p:nvSpPr>
            <p:spPr>
              <a:xfrm>
                <a:off x="5275435" y="1217182"/>
                <a:ext cx="1188000" cy="136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24D6A74-0EB6-4C34-AC79-416649BBE033}"/>
                  </a:ext>
                </a:extLst>
              </p:cNvPr>
              <p:cNvSpPr/>
              <p:nvPr/>
            </p:nvSpPr>
            <p:spPr>
              <a:xfrm>
                <a:off x="5165788" y="1317572"/>
                <a:ext cx="1188000" cy="1368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B9BA3EC2-73A0-496C-8900-F02C7BF79257}"/>
                  </a:ext>
                </a:extLst>
              </p:cNvPr>
              <p:cNvSpPr/>
              <p:nvPr/>
            </p:nvSpPr>
            <p:spPr>
              <a:xfrm>
                <a:off x="4875945" y="887684"/>
                <a:ext cx="1897200" cy="205200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3713E172-C9F1-4262-A243-2F70FCAB7D2E}"/>
                  </a:ext>
                </a:extLst>
              </p:cNvPr>
              <p:cNvGrpSpPr/>
              <p:nvPr/>
            </p:nvGrpSpPr>
            <p:grpSpPr>
              <a:xfrm>
                <a:off x="5048665" y="1395692"/>
                <a:ext cx="1195476" cy="1370880"/>
                <a:chOff x="5307829" y="1393793"/>
                <a:chExt cx="1195476" cy="1370880"/>
              </a:xfrm>
            </p:grpSpPr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5AFDB33D-4D50-46B4-9871-9006774F5CA3}"/>
                    </a:ext>
                  </a:extLst>
                </p:cNvPr>
                <p:cNvSpPr/>
                <p:nvPr/>
              </p:nvSpPr>
              <p:spPr>
                <a:xfrm>
                  <a:off x="5315305" y="1396673"/>
                  <a:ext cx="1188000" cy="1368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93C4DFA1-EEF6-45EB-B5CF-3DB28759FE4A}"/>
                    </a:ext>
                  </a:extLst>
                </p:cNvPr>
                <p:cNvSpPr txBox="1"/>
                <p:nvPr/>
              </p:nvSpPr>
              <p:spPr>
                <a:xfrm>
                  <a:off x="5307829" y="1393793"/>
                  <a:ext cx="6270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Molfile</a:t>
                  </a:r>
                  <a:endParaRPr lang="de-DE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B6EC9E52-C983-4CAC-BDD8-E5665A228A73}"/>
                  </a:ext>
                </a:extLst>
              </p:cNvPr>
              <p:cNvSpPr/>
              <p:nvPr/>
            </p:nvSpPr>
            <p:spPr>
              <a:xfrm>
                <a:off x="5395724" y="1885799"/>
                <a:ext cx="508833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Ctab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52A089A-B28D-479B-8522-601172214A08}"/>
              </a:ext>
            </a:extLst>
          </p:cNvPr>
          <p:cNvGrpSpPr/>
          <p:nvPr/>
        </p:nvGrpSpPr>
        <p:grpSpPr>
          <a:xfrm>
            <a:off x="8002018" y="1911783"/>
            <a:ext cx="1897200" cy="2052001"/>
            <a:chOff x="7511662" y="875182"/>
            <a:chExt cx="1897200" cy="2052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3250701-0AC8-4CAB-B7AC-785FCA1171D6}"/>
                </a:ext>
              </a:extLst>
            </p:cNvPr>
            <p:cNvSpPr/>
            <p:nvPr/>
          </p:nvSpPr>
          <p:spPr>
            <a:xfrm>
              <a:off x="7511662" y="875183"/>
              <a:ext cx="1897200" cy="2052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CC1A95C-B962-4D3C-A863-2C30C9FF16D5}"/>
                </a:ext>
              </a:extLst>
            </p:cNvPr>
            <p:cNvSpPr txBox="1"/>
            <p:nvPr/>
          </p:nvSpPr>
          <p:spPr>
            <a:xfrm>
              <a:off x="7511662" y="875182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RGfile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AF52449D-86E7-4FC2-A230-5B06E2F260FE}"/>
                </a:ext>
              </a:extLst>
            </p:cNvPr>
            <p:cNvGrpSpPr/>
            <p:nvPr/>
          </p:nvGrpSpPr>
          <p:grpSpPr>
            <a:xfrm>
              <a:off x="7685788" y="1393792"/>
              <a:ext cx="1195476" cy="1370880"/>
              <a:chOff x="5307829" y="1393793"/>
              <a:chExt cx="1195476" cy="1370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6A66C75B-A3A9-489D-A4FC-D7325A674146}"/>
                  </a:ext>
                </a:extLst>
              </p:cNvPr>
              <p:cNvSpPr/>
              <p:nvPr/>
            </p:nvSpPr>
            <p:spPr>
              <a:xfrm>
                <a:off x="5315305" y="1396673"/>
                <a:ext cx="1188000" cy="1368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EE6BAB0-0C6F-41AD-8D9F-61B407CB7714}"/>
                  </a:ext>
                </a:extLst>
              </p:cNvPr>
              <p:cNvSpPr txBox="1"/>
              <p:nvPr/>
            </p:nvSpPr>
            <p:spPr>
              <a:xfrm>
                <a:off x="5307829" y="1393793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Molfile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A0FD325-54A7-4DC0-B6D3-2722F77CF212}"/>
                </a:ext>
              </a:extLst>
            </p:cNvPr>
            <p:cNvSpPr/>
            <p:nvPr/>
          </p:nvSpPr>
          <p:spPr>
            <a:xfrm>
              <a:off x="8032847" y="1883899"/>
              <a:ext cx="50883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Ctab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4CB825D-D65B-4497-A26C-47E7C5CCAAD3}"/>
                </a:ext>
              </a:extLst>
            </p:cNvPr>
            <p:cNvSpPr/>
            <p:nvPr/>
          </p:nvSpPr>
          <p:spPr>
            <a:xfrm>
              <a:off x="7948223" y="2108958"/>
              <a:ext cx="50883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Ctab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8819A60-104C-408C-AE34-4F8A7B2E6FAB}"/>
                </a:ext>
              </a:extLst>
            </p:cNvPr>
            <p:cNvSpPr/>
            <p:nvPr/>
          </p:nvSpPr>
          <p:spPr>
            <a:xfrm>
              <a:off x="7863599" y="2340849"/>
              <a:ext cx="50883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Ctab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B66AC43-DD05-4D54-A3A8-A3AC76B7E1B8}"/>
              </a:ext>
            </a:extLst>
          </p:cNvPr>
          <p:cNvGrpSpPr/>
          <p:nvPr/>
        </p:nvGrpSpPr>
        <p:grpSpPr>
          <a:xfrm>
            <a:off x="3101536" y="4277422"/>
            <a:ext cx="1897200" cy="2052000"/>
            <a:chOff x="2291662" y="3008183"/>
            <a:chExt cx="1897200" cy="2052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A4911DB-AB0A-4814-8F1D-FD9316F19CA8}"/>
                </a:ext>
              </a:extLst>
            </p:cNvPr>
            <p:cNvSpPr/>
            <p:nvPr/>
          </p:nvSpPr>
          <p:spPr>
            <a:xfrm>
              <a:off x="2631872" y="3286164"/>
              <a:ext cx="1188000" cy="13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569FD37-4B88-4427-BE85-646F117EDDD2}"/>
                </a:ext>
              </a:extLst>
            </p:cNvPr>
            <p:cNvSpPr/>
            <p:nvPr/>
          </p:nvSpPr>
          <p:spPr>
            <a:xfrm>
              <a:off x="2541872" y="3412758"/>
              <a:ext cx="1188000" cy="13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9780EC1-3862-425F-9E31-A2B17CD44765}"/>
                </a:ext>
              </a:extLst>
            </p:cNvPr>
            <p:cNvSpPr/>
            <p:nvPr/>
          </p:nvSpPr>
          <p:spPr>
            <a:xfrm>
              <a:off x="2291662" y="3008183"/>
              <a:ext cx="1897200" cy="2052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90641C7-35C1-47F1-9FA4-AE92905179E6}"/>
                </a:ext>
              </a:extLst>
            </p:cNvPr>
            <p:cNvSpPr txBox="1"/>
            <p:nvPr/>
          </p:nvSpPr>
          <p:spPr>
            <a:xfrm>
              <a:off x="2291662" y="3011605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SDfile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611F64D-6301-43FD-9DA8-0CA6BF4B9E09}"/>
                </a:ext>
              </a:extLst>
            </p:cNvPr>
            <p:cNvSpPr/>
            <p:nvPr/>
          </p:nvSpPr>
          <p:spPr>
            <a:xfrm>
              <a:off x="2451872" y="3528692"/>
              <a:ext cx="1188000" cy="13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B6925E9-A5AC-4A6A-B746-E8B1C4702CDC}"/>
                </a:ext>
              </a:extLst>
            </p:cNvPr>
            <p:cNvSpPr/>
            <p:nvPr/>
          </p:nvSpPr>
          <p:spPr>
            <a:xfrm>
              <a:off x="2565988" y="3644626"/>
              <a:ext cx="959771" cy="4971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Molfile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oder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RGfile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5C3A882-C7C0-4F3F-839A-E4369A5C87C5}"/>
                </a:ext>
              </a:extLst>
            </p:cNvPr>
            <p:cNvSpPr/>
            <p:nvPr/>
          </p:nvSpPr>
          <p:spPr>
            <a:xfrm>
              <a:off x="2565987" y="4283609"/>
              <a:ext cx="959771" cy="4971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Daten-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A3884C0E-286B-4F10-992C-7B22CB59071E}"/>
              </a:ext>
            </a:extLst>
          </p:cNvPr>
          <p:cNvGrpSpPr/>
          <p:nvPr/>
        </p:nvGrpSpPr>
        <p:grpSpPr>
          <a:xfrm>
            <a:off x="5527192" y="4252675"/>
            <a:ext cx="1902526" cy="2052000"/>
            <a:chOff x="4896336" y="3008183"/>
            <a:chExt cx="1902526" cy="2052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AC9FD5B-21E8-471F-ACCF-501F07F269EB}"/>
                </a:ext>
              </a:extLst>
            </p:cNvPr>
            <p:cNvSpPr/>
            <p:nvPr/>
          </p:nvSpPr>
          <p:spPr>
            <a:xfrm>
              <a:off x="4901662" y="3008183"/>
              <a:ext cx="1897200" cy="2052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C63CC8DE-22A3-4670-9990-DF2A50D7D090}"/>
                </a:ext>
              </a:extLst>
            </p:cNvPr>
            <p:cNvGrpSpPr/>
            <p:nvPr/>
          </p:nvGrpSpPr>
          <p:grpSpPr>
            <a:xfrm>
              <a:off x="4896336" y="3011604"/>
              <a:ext cx="1533723" cy="1880992"/>
              <a:chOff x="4896336" y="3011604"/>
              <a:chExt cx="1533723" cy="1880992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8667AF33-7DB6-44CE-AFD6-09D673D605B7}"/>
                  </a:ext>
                </a:extLst>
              </p:cNvPr>
              <p:cNvSpPr/>
              <p:nvPr/>
            </p:nvSpPr>
            <p:spPr>
              <a:xfrm>
                <a:off x="5242059" y="3282068"/>
                <a:ext cx="1188000" cy="136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C35E1FF-E996-4D35-958E-5C66016B775C}"/>
                  </a:ext>
                </a:extLst>
              </p:cNvPr>
              <p:cNvSpPr/>
              <p:nvPr/>
            </p:nvSpPr>
            <p:spPr>
              <a:xfrm>
                <a:off x="5152059" y="3408662"/>
                <a:ext cx="1188000" cy="136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AB700F6-6D16-4909-8DFE-D0DA34C68950}"/>
                  </a:ext>
                </a:extLst>
              </p:cNvPr>
              <p:cNvSpPr/>
              <p:nvPr/>
            </p:nvSpPr>
            <p:spPr>
              <a:xfrm>
                <a:off x="5062059" y="3524596"/>
                <a:ext cx="1188000" cy="1368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7109CC89-BD80-4A4E-B08B-7D4410E3A595}"/>
                  </a:ext>
                </a:extLst>
              </p:cNvPr>
              <p:cNvSpPr/>
              <p:nvPr/>
            </p:nvSpPr>
            <p:spPr>
              <a:xfrm>
                <a:off x="5176175" y="3640530"/>
                <a:ext cx="959771" cy="4971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Molfile</a:t>
                </a:r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oder </a:t>
                </a:r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rxnfile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CBFF5DB6-88DE-4441-974C-2DDAB7214A5A}"/>
                  </a:ext>
                </a:extLst>
              </p:cNvPr>
              <p:cNvSpPr/>
              <p:nvPr/>
            </p:nvSpPr>
            <p:spPr>
              <a:xfrm>
                <a:off x="5176174" y="4279513"/>
                <a:ext cx="959771" cy="49714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Daten-</a:t>
                </a:r>
              </a:p>
              <a:p>
                <a:pPr algn="ctr"/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block</a:t>
                </a: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D088B-41EC-479D-A816-1CCC9C016E98}"/>
                  </a:ext>
                </a:extLst>
              </p:cNvPr>
              <p:cNvSpPr txBox="1"/>
              <p:nvPr/>
            </p:nvSpPr>
            <p:spPr>
              <a:xfrm>
                <a:off x="4896336" y="3011604"/>
                <a:ext cx="6014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RDfile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6939F99E-F927-47F6-A03B-B4DDD8501292}"/>
              </a:ext>
            </a:extLst>
          </p:cNvPr>
          <p:cNvGrpSpPr/>
          <p:nvPr/>
        </p:nvGrpSpPr>
        <p:grpSpPr>
          <a:xfrm>
            <a:off x="7998078" y="4252230"/>
            <a:ext cx="1898668" cy="2052416"/>
            <a:chOff x="8781169" y="5333717"/>
            <a:chExt cx="1898668" cy="2052416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633063D3-0AF0-4DD6-8E70-98685C6F2382}"/>
                </a:ext>
              </a:extLst>
            </p:cNvPr>
            <p:cNvSpPr/>
            <p:nvPr/>
          </p:nvSpPr>
          <p:spPr>
            <a:xfrm>
              <a:off x="8962771" y="5921172"/>
              <a:ext cx="1512880" cy="1297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Daten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45E6BC5-C0EC-46EC-92D6-A9A90A6B176A}"/>
                </a:ext>
              </a:extLst>
            </p:cNvPr>
            <p:cNvSpPr/>
            <p:nvPr/>
          </p:nvSpPr>
          <p:spPr>
            <a:xfrm>
              <a:off x="9309399" y="6139492"/>
              <a:ext cx="112195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23F5283F-B9FC-423F-9446-1C44B620A563}"/>
                </a:ext>
              </a:extLst>
            </p:cNvPr>
            <p:cNvSpPr/>
            <p:nvPr/>
          </p:nvSpPr>
          <p:spPr>
            <a:xfrm>
              <a:off x="9261722" y="6217313"/>
              <a:ext cx="112195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BB2DA32-7D9F-400B-BDE1-DB8A4A192314}"/>
                </a:ext>
              </a:extLst>
            </p:cNvPr>
            <p:cNvSpPr/>
            <p:nvPr/>
          </p:nvSpPr>
          <p:spPr>
            <a:xfrm>
              <a:off x="8781169" y="5334133"/>
              <a:ext cx="1898668" cy="2052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DC38E89-75CC-4487-B5C7-F93B0A26451B}"/>
                </a:ext>
              </a:extLst>
            </p:cNvPr>
            <p:cNvSpPr txBox="1"/>
            <p:nvPr/>
          </p:nvSpPr>
          <p:spPr>
            <a:xfrm>
              <a:off x="8781169" y="5333717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Xdfile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4E18F62-3559-40F7-91C6-1900C4285C40}"/>
                </a:ext>
              </a:extLst>
            </p:cNvPr>
            <p:cNvSpPr/>
            <p:nvPr/>
          </p:nvSpPr>
          <p:spPr>
            <a:xfrm>
              <a:off x="8966385" y="5596112"/>
              <a:ext cx="150926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Metadaten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3DE5F6-0832-44D3-8228-0E51F74E9491}"/>
                </a:ext>
              </a:extLst>
            </p:cNvPr>
            <p:cNvSpPr/>
            <p:nvPr/>
          </p:nvSpPr>
          <p:spPr>
            <a:xfrm>
              <a:off x="9207109" y="6284813"/>
              <a:ext cx="112195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Aufzeichnung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5BA864A-E42C-4938-BB6D-444D2BAC8202}"/>
                </a:ext>
              </a:extLst>
            </p:cNvPr>
            <p:cNvSpPr/>
            <p:nvPr/>
          </p:nvSpPr>
          <p:spPr>
            <a:xfrm>
              <a:off x="9431566" y="6527402"/>
              <a:ext cx="683580" cy="209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CTfiles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12575F8-E6AB-4EB9-A3A3-3CE037596CA2}"/>
                </a:ext>
              </a:extLst>
            </p:cNvPr>
            <p:cNvSpPr/>
            <p:nvPr/>
          </p:nvSpPr>
          <p:spPr>
            <a:xfrm>
              <a:off x="9426294" y="6764787"/>
              <a:ext cx="683580" cy="372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Oder andere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AAECE4-6785-4F4F-B0C3-125EDB3A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Abb3_5</a:t>
            </a:r>
          </a:p>
        </p:txBody>
      </p:sp>
    </p:spTree>
    <p:extLst>
      <p:ext uri="{BB962C8B-B14F-4D97-AF65-F5344CB8AC3E}">
        <p14:creationId xmlns:p14="http://schemas.microsoft.com/office/powerpoint/2010/main" val="41355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D7B9F40-0346-4A73-A586-0DE2B252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54954"/>
              </p:ext>
            </p:extLst>
          </p:nvPr>
        </p:nvGraphicFramePr>
        <p:xfrm>
          <a:off x="3309337" y="1570755"/>
          <a:ext cx="5933321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52432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771951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91304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74280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337776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507069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26374148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V2000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der Atome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der Bindungen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Nummer der Atomliste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(Veraltet)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Chiralitätsmar-kierung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Andere Eigenschaften, die </a:t>
                      </a:r>
                      <a:r>
                        <a:rPr lang="de-DE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Molfiles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unberücksichtigt bleiben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zusätzlicher Eigenschaften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Verwendete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Ctab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-Version</a:t>
                      </a:r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0  0  0  0  0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V2000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FB1BAED-A87C-4595-878B-4B5D58294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682"/>
              </p:ext>
            </p:extLst>
          </p:nvPr>
        </p:nvGraphicFramePr>
        <p:xfrm>
          <a:off x="4101338" y="3728810"/>
          <a:ext cx="5393321" cy="16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321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2432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277195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1304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4280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337776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</a:tblGrid>
              <a:tr h="1224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V3000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Schlüssel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der Bindungen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Nummer der Atomliste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der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SGrppen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Anzahl der 3D-Beschränkungen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Chiralitätsmar-kierung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 = chiral; 0 = nicht)</a:t>
                      </a:r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Zähler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BF968B35-F23F-46A9-AE92-58D6CA56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Abb3_8</a:t>
            </a:r>
          </a:p>
        </p:txBody>
      </p:sp>
    </p:spTree>
    <p:extLst>
      <p:ext uri="{BB962C8B-B14F-4D97-AF65-F5344CB8AC3E}">
        <p14:creationId xmlns:p14="http://schemas.microsoft.com/office/powerpoint/2010/main" val="38158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FEE3782-F104-420C-86D1-9F8B71484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4259"/>
              </p:ext>
            </p:extLst>
          </p:nvPr>
        </p:nvGraphicFramePr>
        <p:xfrm>
          <a:off x="3309339" y="1561518"/>
          <a:ext cx="6191152" cy="199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125243282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2327719510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119130450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127428049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3933777600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750706909"/>
                    </a:ext>
                  </a:extLst>
                </a:gridCol>
                <a:gridCol w="629894">
                  <a:extLst>
                    <a:ext uri="{9D8B030D-6E8A-4147-A177-3AD203B41FA5}">
                      <a16:colId xmlns:a16="http://schemas.microsoft.com/office/drawing/2014/main" val="3026374148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V2000</a:t>
                      </a:r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Kartesische Atom-koordinaten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x,y,z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Leerzeile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Atomsymbol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Massendifferenz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Ladung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weitere Eigenschaften</a:t>
                      </a:r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 von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5 bis 13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3.5253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4.8553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5.5203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-4.0381 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-4.0381 5.1899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 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…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…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…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88E4D26-0D75-4630-A5C7-0785BB0D1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846553"/>
              </p:ext>
            </p:extLst>
          </p:nvPr>
        </p:nvGraphicFramePr>
        <p:xfrm>
          <a:off x="3309338" y="3718209"/>
          <a:ext cx="6191151" cy="2439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761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2718127887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2663233184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125243282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2327719510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119130450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  <a:gridCol w="719770">
                  <a:extLst>
                    <a:ext uri="{9D8B030D-6E8A-4147-A177-3AD203B41FA5}">
                      <a16:colId xmlns:a16="http://schemas.microsoft.com/office/drawing/2014/main" val="750706909"/>
                    </a:ext>
                  </a:extLst>
                </a:gridCol>
              </a:tblGrid>
              <a:tr h="112643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V3000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Atomindex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Atomart</a:t>
                      </a:r>
                    </a:p>
                  </a:txBody>
                  <a:tcPr marL="36000" marR="36000" marT="36000" marB="36000" vert="vert27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Kartesische Atom-koordinaten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x,y,z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Atom-Atom-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Zuordnung</a:t>
                      </a:r>
                    </a:p>
                  </a:txBody>
                  <a:tcPr marL="36000" marR="36000" marT="36000" marB="360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[Schlüsselwort = Wert]</a:t>
                      </a:r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Blockname</a:t>
                      </a:r>
                    </a:p>
                  </a:txBody>
                  <a:tcPr marL="36000" marR="36000" marT="36000" marB="36000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ATOM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40949942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 von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8 bis 16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3.5253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4.8553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5.5203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-4.0381 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-4.0381 5.1899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 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Blockname</a:t>
                      </a:r>
                    </a:p>
                  </a:txBody>
                  <a:tcPr marL="36000" marR="36000" marT="36000" marB="3600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ATOM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37438711"/>
                  </a:ext>
                </a:extLst>
              </a:tr>
            </a:tbl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D5D31F8B-7BCE-4856-99F0-7F9AB554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Abb3_9</a:t>
            </a:r>
          </a:p>
        </p:txBody>
      </p:sp>
    </p:spTree>
    <p:extLst>
      <p:ext uri="{BB962C8B-B14F-4D97-AF65-F5344CB8AC3E}">
        <p14:creationId xmlns:p14="http://schemas.microsoft.com/office/powerpoint/2010/main" val="402007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44311E5-E753-4DDA-98B9-78FEB458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3172"/>
              </p:ext>
            </p:extLst>
          </p:nvPr>
        </p:nvGraphicFramePr>
        <p:xfrm>
          <a:off x="4030554" y="1947656"/>
          <a:ext cx="4266969" cy="188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718127887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663233184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76769604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750706909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862952508"/>
                    </a:ext>
                  </a:extLst>
                </a:gridCol>
                <a:gridCol w="465567">
                  <a:extLst>
                    <a:ext uri="{9D8B030D-6E8A-4147-A177-3AD203B41FA5}">
                      <a16:colId xmlns:a16="http://schemas.microsoft.com/office/drawing/2014/main" val="292444777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V2000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Erstes Atom</a:t>
                      </a: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Zweites Atom</a:t>
                      </a: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Bindungsart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Stereobindung</a:t>
                      </a: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Weitere Informationen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 von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14 bis 21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E76C54F-F437-4234-8676-5D3D24193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3739"/>
              </p:ext>
            </p:extLst>
          </p:nvPr>
        </p:nvGraphicFramePr>
        <p:xfrm>
          <a:off x="4030554" y="4177431"/>
          <a:ext cx="4266971" cy="239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336">
                  <a:extLst>
                    <a:ext uri="{9D8B030D-6E8A-4147-A177-3AD203B41FA5}">
                      <a16:colId xmlns:a16="http://schemas.microsoft.com/office/drawing/2014/main" val="707806965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2718127887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2663233184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3554733831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767696048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292444777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Beschreibung</a:t>
                      </a:r>
                    </a:p>
                    <a:p>
                      <a:pPr algn="ctr"/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Molfile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V3000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Bindungsindex</a:t>
                      </a: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Bindungsart</a:t>
                      </a:r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Atomindizes (Atom 1, Atom2)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vert="vert27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[Schlüsselwort = Wert]</a:t>
                      </a:r>
                      <a:endParaRPr lang="de-DE" sz="1200" dirty="0"/>
                    </a:p>
                  </a:txBody>
                  <a:tcPr marL="36000" marR="36000" marT="36000" marB="36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191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Blockname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BOND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/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pPr algn="l"/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vert="vert27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218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 von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 19 bis 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 = 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910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Blockname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BOND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2533351"/>
                  </a:ext>
                </a:extLst>
              </a:tr>
            </a:tbl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7094EB66-5BE8-4FB3-BA94-65EC9574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Abb3_10</a:t>
            </a:r>
          </a:p>
        </p:txBody>
      </p:sp>
    </p:spTree>
    <p:extLst>
      <p:ext uri="{BB962C8B-B14F-4D97-AF65-F5344CB8AC3E}">
        <p14:creationId xmlns:p14="http://schemas.microsoft.com/office/powerpoint/2010/main" val="62311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280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Abb3_4</vt:lpstr>
      <vt:lpstr>Abb3_5</vt:lpstr>
      <vt:lpstr>Abb3_8</vt:lpstr>
      <vt:lpstr>Abb3_9</vt:lpstr>
      <vt:lpstr>Abb3_10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 Mauth</dc:creator>
  <cp:lastModifiedBy>Andi Mauth</cp:lastModifiedBy>
  <cp:revision>21</cp:revision>
  <dcterms:created xsi:type="dcterms:W3CDTF">2019-08-15T09:46:06Z</dcterms:created>
  <dcterms:modified xsi:type="dcterms:W3CDTF">2019-08-15T12:58:06Z</dcterms:modified>
</cp:coreProperties>
</file>