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7BBCC-851D-402A-8FAF-6D2E055EB76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0914C8C-831E-43AA-8B0B-FDB84DFD3BF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 anchor="b"/>
        <a:lstStyle/>
        <a:p>
          <a:r>
            <a:rPr lang="de-DE" sz="2800" dirty="0"/>
            <a:t>Wissen</a:t>
          </a:r>
        </a:p>
      </dgm:t>
    </dgm:pt>
    <dgm:pt modelId="{4CCE40D6-8A1C-4E59-8C85-BE35E9DEDB30}" type="parTrans" cxnId="{F4E94F53-4AA5-400A-9B97-223242FAE82C}">
      <dgm:prSet/>
      <dgm:spPr/>
      <dgm:t>
        <a:bodyPr/>
        <a:lstStyle/>
        <a:p>
          <a:endParaRPr lang="de-DE"/>
        </a:p>
      </dgm:t>
    </dgm:pt>
    <dgm:pt modelId="{304ED66F-8F8E-4752-9B35-206526F35A5B}" type="sibTrans" cxnId="{F4E94F53-4AA5-400A-9B97-223242FAE82C}">
      <dgm:prSet/>
      <dgm:spPr/>
      <dgm:t>
        <a:bodyPr/>
        <a:lstStyle/>
        <a:p>
          <a:endParaRPr lang="de-DE"/>
        </a:p>
      </dgm:t>
    </dgm:pt>
    <dgm:pt modelId="{C90464DB-CF76-4A6B-9B41-1136FCE77F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 anchor="b"/>
        <a:lstStyle/>
        <a:p>
          <a:r>
            <a:rPr lang="de-DE" sz="2800" dirty="0">
              <a:latin typeface="Arial" panose="020B0604020202020204" pitchFamily="34" charset="0"/>
              <a:cs typeface="Arial" panose="020B0604020202020204" pitchFamily="34" charset="0"/>
            </a:rPr>
            <a:t>Information</a:t>
          </a:r>
        </a:p>
      </dgm:t>
    </dgm:pt>
    <dgm:pt modelId="{3B283C52-B8F8-43E0-8DF3-1824228F0DEA}" type="parTrans" cxnId="{4A32D026-A47C-4065-A131-8DFEBB33D896}">
      <dgm:prSet/>
      <dgm:spPr/>
      <dgm:t>
        <a:bodyPr/>
        <a:lstStyle/>
        <a:p>
          <a:endParaRPr lang="de-DE"/>
        </a:p>
      </dgm:t>
    </dgm:pt>
    <dgm:pt modelId="{22A89DFB-E856-49D8-83E5-E91533FD7797}" type="sibTrans" cxnId="{4A32D026-A47C-4065-A131-8DFEBB33D896}">
      <dgm:prSet/>
      <dgm:spPr/>
      <dgm:t>
        <a:bodyPr/>
        <a:lstStyle/>
        <a:p>
          <a:endParaRPr lang="de-DE"/>
        </a:p>
      </dgm:t>
    </dgm:pt>
    <dgm:pt modelId="{821C24CE-7494-4EAE-A13B-9B1903EECAD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2"/>
        </a:solidFill>
      </dgm:spPr>
      <dgm:t>
        <a:bodyPr anchor="b"/>
        <a:lstStyle/>
        <a:p>
          <a:r>
            <a:rPr lang="de-DE" sz="2800" dirty="0"/>
            <a:t>Daten</a:t>
          </a:r>
        </a:p>
      </dgm:t>
    </dgm:pt>
    <dgm:pt modelId="{C320EBBE-7275-4B70-B52D-E483D18D897B}" type="parTrans" cxnId="{EBF51FC8-071B-43F4-891F-7FE62D92D254}">
      <dgm:prSet/>
      <dgm:spPr/>
      <dgm:t>
        <a:bodyPr/>
        <a:lstStyle/>
        <a:p>
          <a:endParaRPr lang="de-DE"/>
        </a:p>
      </dgm:t>
    </dgm:pt>
    <dgm:pt modelId="{15A93215-F0C6-487D-8740-8D59A12EDDF7}" type="sibTrans" cxnId="{EBF51FC8-071B-43F4-891F-7FE62D92D254}">
      <dgm:prSet/>
      <dgm:spPr/>
      <dgm:t>
        <a:bodyPr/>
        <a:lstStyle/>
        <a:p>
          <a:endParaRPr lang="de-DE"/>
        </a:p>
      </dgm:t>
    </dgm:pt>
    <dgm:pt modelId="{315C1AA4-42C9-4E98-BF81-D2E9BC8C7044}" type="pres">
      <dgm:prSet presAssocID="{3157BBCC-851D-402A-8FAF-6D2E055EB769}" presName="Name0" presStyleCnt="0">
        <dgm:presLayoutVars>
          <dgm:dir/>
          <dgm:animLvl val="lvl"/>
          <dgm:resizeHandles val="exact"/>
        </dgm:presLayoutVars>
      </dgm:prSet>
      <dgm:spPr/>
    </dgm:pt>
    <dgm:pt modelId="{DF4B198D-8892-477E-BB39-5D7F5B6F2C5A}" type="pres">
      <dgm:prSet presAssocID="{E0914C8C-831E-43AA-8B0B-FDB84DFD3BF3}" presName="Name8" presStyleCnt="0"/>
      <dgm:spPr/>
    </dgm:pt>
    <dgm:pt modelId="{D6B93140-75EA-4041-ABAB-102BAAC903FC}" type="pres">
      <dgm:prSet presAssocID="{E0914C8C-831E-43AA-8B0B-FDB84DFD3BF3}" presName="level" presStyleLbl="node1" presStyleIdx="0" presStyleCnt="3" custLinFactNeighborY="495">
        <dgm:presLayoutVars>
          <dgm:chMax val="1"/>
          <dgm:bulletEnabled val="1"/>
        </dgm:presLayoutVars>
      </dgm:prSet>
      <dgm:spPr/>
    </dgm:pt>
    <dgm:pt modelId="{97B8055C-27C6-446A-AE9B-1362E8D8B135}" type="pres">
      <dgm:prSet presAssocID="{E0914C8C-831E-43AA-8B0B-FDB84DFD3B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0ADCA3F-DDA9-4FBA-B69B-EA45BA140738}" type="pres">
      <dgm:prSet presAssocID="{C90464DB-CF76-4A6B-9B41-1136FCE77F3D}" presName="Name8" presStyleCnt="0"/>
      <dgm:spPr/>
    </dgm:pt>
    <dgm:pt modelId="{AAD2D5B9-12FB-417C-B6D1-2F4D0F4835D8}" type="pres">
      <dgm:prSet presAssocID="{C90464DB-CF76-4A6B-9B41-1136FCE77F3D}" presName="level" presStyleLbl="node1" presStyleIdx="1" presStyleCnt="3">
        <dgm:presLayoutVars>
          <dgm:chMax val="1"/>
          <dgm:bulletEnabled val="1"/>
        </dgm:presLayoutVars>
      </dgm:prSet>
      <dgm:spPr/>
    </dgm:pt>
    <dgm:pt modelId="{66547D06-F200-475B-AFC0-F1DD957D4E6D}" type="pres">
      <dgm:prSet presAssocID="{C90464DB-CF76-4A6B-9B41-1136FCE77F3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C3AD41-8F29-42D8-8F45-60406D8C004A}" type="pres">
      <dgm:prSet presAssocID="{821C24CE-7494-4EAE-A13B-9B1903EECADA}" presName="Name8" presStyleCnt="0"/>
      <dgm:spPr/>
    </dgm:pt>
    <dgm:pt modelId="{56E79FA9-646D-4443-B0B1-736235A69FCA}" type="pres">
      <dgm:prSet presAssocID="{821C24CE-7494-4EAE-A13B-9B1903EECADA}" presName="level" presStyleLbl="node1" presStyleIdx="2" presStyleCnt="3">
        <dgm:presLayoutVars>
          <dgm:chMax val="1"/>
          <dgm:bulletEnabled val="1"/>
        </dgm:presLayoutVars>
      </dgm:prSet>
      <dgm:spPr/>
    </dgm:pt>
    <dgm:pt modelId="{C2AD9345-2D38-491E-A89B-6E4EB21B96C1}" type="pres">
      <dgm:prSet presAssocID="{821C24CE-7494-4EAE-A13B-9B1903EECAD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316E814-5C47-4675-BE79-ED60D96BACE7}" type="presOf" srcId="{821C24CE-7494-4EAE-A13B-9B1903EECADA}" destId="{C2AD9345-2D38-491E-A89B-6E4EB21B96C1}" srcOrd="1" destOrd="0" presId="urn:microsoft.com/office/officeart/2005/8/layout/pyramid1"/>
    <dgm:cxn modelId="{02463015-184B-4B99-89A7-C3DB2E1A2EC2}" type="presOf" srcId="{3157BBCC-851D-402A-8FAF-6D2E055EB769}" destId="{315C1AA4-42C9-4E98-BF81-D2E9BC8C7044}" srcOrd="0" destOrd="0" presId="urn:microsoft.com/office/officeart/2005/8/layout/pyramid1"/>
    <dgm:cxn modelId="{4A32D026-A47C-4065-A131-8DFEBB33D896}" srcId="{3157BBCC-851D-402A-8FAF-6D2E055EB769}" destId="{C90464DB-CF76-4A6B-9B41-1136FCE77F3D}" srcOrd="1" destOrd="0" parTransId="{3B283C52-B8F8-43E0-8DF3-1824228F0DEA}" sibTransId="{22A89DFB-E856-49D8-83E5-E91533FD7797}"/>
    <dgm:cxn modelId="{A22E9D34-1D65-4A9A-8559-84B28C0A368D}" type="presOf" srcId="{E0914C8C-831E-43AA-8B0B-FDB84DFD3BF3}" destId="{97B8055C-27C6-446A-AE9B-1362E8D8B135}" srcOrd="1" destOrd="0" presId="urn:microsoft.com/office/officeart/2005/8/layout/pyramid1"/>
    <dgm:cxn modelId="{F4E94F53-4AA5-400A-9B97-223242FAE82C}" srcId="{3157BBCC-851D-402A-8FAF-6D2E055EB769}" destId="{E0914C8C-831E-43AA-8B0B-FDB84DFD3BF3}" srcOrd="0" destOrd="0" parTransId="{4CCE40D6-8A1C-4E59-8C85-BE35E9DEDB30}" sibTransId="{304ED66F-8F8E-4752-9B35-206526F35A5B}"/>
    <dgm:cxn modelId="{63520785-1E69-478A-95BA-A76C1F6136D6}" type="presOf" srcId="{821C24CE-7494-4EAE-A13B-9B1903EECADA}" destId="{56E79FA9-646D-4443-B0B1-736235A69FCA}" srcOrd="0" destOrd="0" presId="urn:microsoft.com/office/officeart/2005/8/layout/pyramid1"/>
    <dgm:cxn modelId="{1C50409E-4204-4D76-8243-514D5E25D3F2}" type="presOf" srcId="{E0914C8C-831E-43AA-8B0B-FDB84DFD3BF3}" destId="{D6B93140-75EA-4041-ABAB-102BAAC903FC}" srcOrd="0" destOrd="0" presId="urn:microsoft.com/office/officeart/2005/8/layout/pyramid1"/>
    <dgm:cxn modelId="{9263A5BE-6F94-4219-A866-E254E16CCE80}" type="presOf" srcId="{C90464DB-CF76-4A6B-9B41-1136FCE77F3D}" destId="{66547D06-F200-475B-AFC0-F1DD957D4E6D}" srcOrd="1" destOrd="0" presId="urn:microsoft.com/office/officeart/2005/8/layout/pyramid1"/>
    <dgm:cxn modelId="{EBF51FC8-071B-43F4-891F-7FE62D92D254}" srcId="{3157BBCC-851D-402A-8FAF-6D2E055EB769}" destId="{821C24CE-7494-4EAE-A13B-9B1903EECADA}" srcOrd="2" destOrd="0" parTransId="{C320EBBE-7275-4B70-B52D-E483D18D897B}" sibTransId="{15A93215-F0C6-487D-8740-8D59A12EDDF7}"/>
    <dgm:cxn modelId="{70D5FBF7-E97E-4894-B793-97FCCCE12E8E}" type="presOf" srcId="{C90464DB-CF76-4A6B-9B41-1136FCE77F3D}" destId="{AAD2D5B9-12FB-417C-B6D1-2F4D0F4835D8}" srcOrd="0" destOrd="0" presId="urn:microsoft.com/office/officeart/2005/8/layout/pyramid1"/>
    <dgm:cxn modelId="{6B07DFBE-9451-4A43-AF9F-3B0E609027D1}" type="presParOf" srcId="{315C1AA4-42C9-4E98-BF81-D2E9BC8C7044}" destId="{DF4B198D-8892-477E-BB39-5D7F5B6F2C5A}" srcOrd="0" destOrd="0" presId="urn:microsoft.com/office/officeart/2005/8/layout/pyramid1"/>
    <dgm:cxn modelId="{76CFF829-C9C8-4BB4-8F28-6617F67EF968}" type="presParOf" srcId="{DF4B198D-8892-477E-BB39-5D7F5B6F2C5A}" destId="{D6B93140-75EA-4041-ABAB-102BAAC903FC}" srcOrd="0" destOrd="0" presId="urn:microsoft.com/office/officeart/2005/8/layout/pyramid1"/>
    <dgm:cxn modelId="{358BA982-3BD2-4EB9-8B6E-F90A9A05A071}" type="presParOf" srcId="{DF4B198D-8892-477E-BB39-5D7F5B6F2C5A}" destId="{97B8055C-27C6-446A-AE9B-1362E8D8B135}" srcOrd="1" destOrd="0" presId="urn:microsoft.com/office/officeart/2005/8/layout/pyramid1"/>
    <dgm:cxn modelId="{2EE57265-59D0-4BD1-8D06-F2BE5DC6DCE0}" type="presParOf" srcId="{315C1AA4-42C9-4E98-BF81-D2E9BC8C7044}" destId="{C0ADCA3F-DDA9-4FBA-B69B-EA45BA140738}" srcOrd="1" destOrd="0" presId="urn:microsoft.com/office/officeart/2005/8/layout/pyramid1"/>
    <dgm:cxn modelId="{7456D76A-C89C-413A-856C-9F7543CDE654}" type="presParOf" srcId="{C0ADCA3F-DDA9-4FBA-B69B-EA45BA140738}" destId="{AAD2D5B9-12FB-417C-B6D1-2F4D0F4835D8}" srcOrd="0" destOrd="0" presId="urn:microsoft.com/office/officeart/2005/8/layout/pyramid1"/>
    <dgm:cxn modelId="{D6721588-F029-4219-AD47-B1EC098D6E40}" type="presParOf" srcId="{C0ADCA3F-DDA9-4FBA-B69B-EA45BA140738}" destId="{66547D06-F200-475B-AFC0-F1DD957D4E6D}" srcOrd="1" destOrd="0" presId="urn:microsoft.com/office/officeart/2005/8/layout/pyramid1"/>
    <dgm:cxn modelId="{88DB0949-9B60-4219-963F-D7FD4BCD2EDB}" type="presParOf" srcId="{315C1AA4-42C9-4E98-BF81-D2E9BC8C7044}" destId="{ADC3AD41-8F29-42D8-8F45-60406D8C004A}" srcOrd="2" destOrd="0" presId="urn:microsoft.com/office/officeart/2005/8/layout/pyramid1"/>
    <dgm:cxn modelId="{AF55A548-43C9-4974-B44A-D002219EAF5E}" type="presParOf" srcId="{ADC3AD41-8F29-42D8-8F45-60406D8C004A}" destId="{56E79FA9-646D-4443-B0B1-736235A69FCA}" srcOrd="0" destOrd="0" presId="urn:microsoft.com/office/officeart/2005/8/layout/pyramid1"/>
    <dgm:cxn modelId="{AB9CD953-9C18-4CBA-8198-EF4206FDE30B}" type="presParOf" srcId="{ADC3AD41-8F29-42D8-8F45-60406D8C004A}" destId="{C2AD9345-2D38-491E-A89B-6E4EB21B96C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93140-75EA-4041-ABAB-102BAAC903FC}">
      <dsp:nvSpPr>
        <dsp:cNvPr id="0" name=""/>
        <dsp:cNvSpPr/>
      </dsp:nvSpPr>
      <dsp:spPr>
        <a:xfrm>
          <a:off x="2557097" y="8283"/>
          <a:ext cx="2557097" cy="1673440"/>
        </a:xfrm>
        <a:prstGeom prst="trapezoid">
          <a:avLst>
            <a:gd name="adj" fmla="val 76402"/>
          </a:avLst>
        </a:prstGeom>
        <a:solidFill>
          <a:schemeClr val="bg2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Wissen</a:t>
          </a:r>
        </a:p>
      </dsp:txBody>
      <dsp:txXfrm>
        <a:off x="2557097" y="8283"/>
        <a:ext cx="2557097" cy="1673440"/>
      </dsp:txXfrm>
    </dsp:sp>
    <dsp:sp modelId="{AAD2D5B9-12FB-417C-B6D1-2F4D0F4835D8}">
      <dsp:nvSpPr>
        <dsp:cNvPr id="0" name=""/>
        <dsp:cNvSpPr/>
      </dsp:nvSpPr>
      <dsp:spPr>
        <a:xfrm>
          <a:off x="1278548" y="1673440"/>
          <a:ext cx="5114195" cy="1673440"/>
        </a:xfrm>
        <a:prstGeom prst="trapezoid">
          <a:avLst>
            <a:gd name="adj" fmla="val 76402"/>
          </a:avLst>
        </a:prstGeom>
        <a:solidFill>
          <a:schemeClr val="bg2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rial" panose="020B0604020202020204" pitchFamily="34" charset="0"/>
              <a:cs typeface="Arial" panose="020B0604020202020204" pitchFamily="34" charset="0"/>
            </a:rPr>
            <a:t>Information</a:t>
          </a:r>
        </a:p>
      </dsp:txBody>
      <dsp:txXfrm>
        <a:off x="2173533" y="1673440"/>
        <a:ext cx="3324226" cy="1673440"/>
      </dsp:txXfrm>
    </dsp:sp>
    <dsp:sp modelId="{56E79FA9-646D-4443-B0B1-736235A69FCA}">
      <dsp:nvSpPr>
        <dsp:cNvPr id="0" name=""/>
        <dsp:cNvSpPr/>
      </dsp:nvSpPr>
      <dsp:spPr>
        <a:xfrm>
          <a:off x="0" y="3346881"/>
          <a:ext cx="7671293" cy="1673440"/>
        </a:xfrm>
        <a:prstGeom prst="trapezoid">
          <a:avLst>
            <a:gd name="adj" fmla="val 76402"/>
          </a:avLst>
        </a:prstGeom>
        <a:solidFill>
          <a:schemeClr val="bg2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Daten</a:t>
          </a:r>
        </a:p>
      </dsp:txBody>
      <dsp:txXfrm>
        <a:off x="1342476" y="3346881"/>
        <a:ext cx="4986340" cy="167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79928-5B08-4099-AFCA-D4FEB3895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846F90-0EF1-4A3B-B537-E441B1EC0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29683-478A-4294-9FAE-30750C24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3C6E2-910A-42B9-AC4D-A0FD8815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5A7D8-5D80-477F-A8CF-994EEB45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2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37A23-4699-424E-AF3E-6A5186B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4CA98B-ABFC-4D34-89CD-53A246B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4E650B-F874-4C7A-A37E-CF651CC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361EE-878B-4E71-A13A-050600C9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7314A-6FF1-4ACE-9C65-9EDED2D8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6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21B53E-22E6-4749-94F2-BA4F69939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51378D-A5A6-41EF-A09F-8ABE2D2AD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0661D-D15C-470D-A3CA-24B8BD4E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766FF-1DC3-4672-B796-2E8406C3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36296-6AB6-4DC6-B823-4C556CC3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48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39A2-D3D0-4124-B9E4-3B8F0D7E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6D931-39D0-412D-AF2B-0E51EA4A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89784-BEF7-4893-9F9E-1BC14E90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ED8B2-A925-41EC-BA88-84D56BC1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D24EF-D803-4B22-8DDC-EDE0C65A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97FD5-1DEA-494C-AACD-33C3A21C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C92689-7229-4116-9C5C-C7EE110F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AB879-B3EF-4AE6-8FFE-17D078E7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29ECD-850F-4E93-B5C9-F89D37F7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258C3-29D8-4D24-8CBC-3AA355A3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8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7145F-DD9F-4A57-8842-7302EF90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EB9F3-5D35-4F58-A7F4-A30D30233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1CE80-DF6A-4129-921E-6FA26DD9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73A8A9-F386-4477-8AE5-7A01FF25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E7EAF0-D2AA-40ED-B8B4-3426648D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1886A6-B3C1-4B9D-B4A0-05FC3535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92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4E3E0-DB36-406B-8F1E-6E031EEF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E23488-60DF-4433-B5F5-3FD352D0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5FDE5D-0067-4C0C-917D-4A69491AA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57704E-5483-4091-8348-A2BB491A6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93696F-14AC-454E-9CEB-56FE6A939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BFD6B9-8C79-469C-83A3-E8CBFC7E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FE9B9-5D57-4301-ADAF-34E34371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8564F4-1B8E-4FAB-B72D-FF144670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36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62EA1-B8ED-446A-97C1-BC774936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20D32E-E619-4046-8AE1-3E4A2048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011EC9-A767-4819-AF95-7CD8FA4A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31EAC-FC30-4EC9-BC0B-458608D1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72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290829-16E6-4D97-B319-EE65DECC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D12EF4-8352-4187-AA0B-B0167F4C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6FC69B-4109-4CE0-AF70-5CC1CEC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19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28CF6-8D64-40FC-84A3-E92069CE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DA788-28E3-47B4-AD39-2487FFC9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C1E77A-C032-4383-9237-43FC531A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F65BEA-D5BA-4CDE-8EFC-DA80A30D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C8BA9C-659F-4B6C-B0A7-A433DADF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2E94F-D09C-4E06-A9FF-8265C88B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38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E1759-7F4B-4D92-A40E-EC0DAAB8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98D886-7366-4CCA-A699-14AD6B34B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30C65B-A389-4E97-9496-B6A26EF5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4B655D-4548-4426-9829-E2A3070A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4FC7F5-CC34-459C-969B-CFE1A3D0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928B78-97DB-4A1B-80A6-8A38C567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2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4865B7-3790-4F72-A603-2E740322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76416-32D8-4690-988A-B3F27E60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D34938-579B-4FA6-AFF2-666608C98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65E9-7BBD-4520-8409-20F1AA8740D0}" type="datetimeFigureOut">
              <a:rPr lang="de-DE" smtClean="0"/>
              <a:t>26.07.2019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4D3AB-301C-4BE6-96D4-7EAFEDA13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219F1-8297-4FDD-8F25-43DFB953D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8658-3B56-46F0-8C60-5E7CCD437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0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2716F02-0667-414D-8836-AA985F7F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487238"/>
              </p:ext>
            </p:extLst>
          </p:nvPr>
        </p:nvGraphicFramePr>
        <p:xfrm>
          <a:off x="2981911" y="918839"/>
          <a:ext cx="7671293" cy="5020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44379459-CCD1-46E1-9B0E-C08E65119A11}"/>
              </a:ext>
            </a:extLst>
          </p:cNvPr>
          <p:cNvSpPr/>
          <p:nvPr/>
        </p:nvSpPr>
        <p:spPr>
          <a:xfrm>
            <a:off x="7700885" y="1698142"/>
            <a:ext cx="2112885" cy="710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Abstraktion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C54AFD-6C23-4C23-A8A7-ADB0AEC1E9AF}"/>
              </a:ext>
            </a:extLst>
          </p:cNvPr>
          <p:cNvSpPr/>
          <p:nvPr/>
        </p:nvSpPr>
        <p:spPr>
          <a:xfrm>
            <a:off x="8757327" y="3339932"/>
            <a:ext cx="2112885" cy="710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Kontext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E8E198-8B4B-45C6-A89F-437FED93EBBA}"/>
              </a:ext>
            </a:extLst>
          </p:cNvPr>
          <p:cNvSpPr/>
          <p:nvPr/>
        </p:nvSpPr>
        <p:spPr>
          <a:xfrm>
            <a:off x="9690963" y="4983650"/>
            <a:ext cx="2112885" cy="710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Messungen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Berechnungen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9EC045-1174-4DF1-90C1-CC221460B4A8}"/>
              </a:ext>
            </a:extLst>
          </p:cNvPr>
          <p:cNvSpPr/>
          <p:nvPr/>
        </p:nvSpPr>
        <p:spPr>
          <a:xfrm>
            <a:off x="195309" y="4798378"/>
            <a:ext cx="2689934" cy="9898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Empirie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(bestimmte Beispiele)</a:t>
            </a:r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05ED328C-63AE-4A3F-8331-68BF5B241350}"/>
              </a:ext>
            </a:extLst>
          </p:cNvPr>
          <p:cNvSpPr/>
          <p:nvPr/>
        </p:nvSpPr>
        <p:spPr>
          <a:xfrm>
            <a:off x="1291701" y="2199441"/>
            <a:ext cx="497150" cy="245911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01FF04-375E-4E23-857A-A0A5392BF113}"/>
              </a:ext>
            </a:extLst>
          </p:cNvPr>
          <p:cNvSpPr/>
          <p:nvPr/>
        </p:nvSpPr>
        <p:spPr>
          <a:xfrm>
            <a:off x="193829" y="1069762"/>
            <a:ext cx="2689934" cy="9898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Theorie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(Modelle)</a:t>
            </a:r>
          </a:p>
        </p:txBody>
      </p:sp>
    </p:spTree>
    <p:extLst>
      <p:ext uri="{BB962C8B-B14F-4D97-AF65-F5344CB8AC3E}">
        <p14:creationId xmlns:p14="http://schemas.microsoft.com/office/powerpoint/2010/main" val="327860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Andi Mauth</dc:creator>
  <cp:lastModifiedBy>Andi Mauth</cp:lastModifiedBy>
  <cp:revision>3</cp:revision>
  <dcterms:created xsi:type="dcterms:W3CDTF">2019-07-26T19:10:54Z</dcterms:created>
  <dcterms:modified xsi:type="dcterms:W3CDTF">2019-07-26T19:47:59Z</dcterms:modified>
</cp:coreProperties>
</file>