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FF2E0-8475-440D-B8DE-92062F04CB6D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407A2-176A-44CA-AAD1-55E9CEFFFF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04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Abb2_19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407A2-176A-44CA-AAD1-55E9CEFFFF7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Abb2_20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407A2-176A-44CA-AAD1-55E9CEFFFF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27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407A2-176A-44CA-AAD1-55E9CEFFFF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32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0C2BB-A82F-482F-9FAD-EE70E60F7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639AB3-74D6-4B4B-AE58-544645CE5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A4460-0128-4103-B8C8-68A3450B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02E45C-3BCE-4DD7-A4F4-CA438465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D7E98-1966-4EC8-B131-CAAEEECD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5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ABEC-376C-40FB-B2FF-7AAADD84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A88DC1-EA83-450B-9D6F-DE6912AB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20FD5-99D7-41B2-8C63-55E9C0E1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D8710-157A-4A47-95DD-056972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1308C-445E-48EF-9CD0-D4AFD605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E18AEB-B742-4A90-9A7A-4BF260A10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2D4005-6B85-42C6-BEF9-9B7480E15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3E97A-D921-40C9-B948-99438BB6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BC4CE-E6F1-4537-98EE-719B38DD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020AD-D637-4D37-94EC-FB7E3457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441C4-9C7A-4982-BA7E-C329DD2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4FA10A-DDAC-4876-B6DC-F15B60A6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40655-437B-4243-B990-16CB8E4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23FB4-E2D2-4C53-8620-0D092A9C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126C2-F585-4BC7-8CDF-52D23A0D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59251-09B3-4751-897F-3EC27737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07F9F-55BB-4BD6-BA79-E49360AD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E5ADA-05A4-40F7-A444-E2F497C8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E9BE0-A953-4688-836C-7880957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2A47E-CAEE-4CE3-8C40-A8DC9269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38282-F748-41A1-9FEA-61E14AB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C6490-3A1B-4A59-A3D1-D6C0DBC88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CCE6D-591F-4EBC-9D8D-D2989FA58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2B802-1A41-428E-B6A0-E911CEB1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5EAA90-0F82-492C-ACE9-506875D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F9D74-25BE-438B-9D73-FE2B7133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6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914D4-6D8D-40AC-AFAA-CBB36A62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E90347-AE8B-41E6-85A8-4AE0EAC6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9020D0-C7C3-4F4E-8567-B9C02607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EC15C6-D096-475E-8B05-A2D85DA5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B6EB4E-E327-47EA-81A5-0D3AFFD52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041888-841B-4ACD-856C-86603E16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F0F6B3-C6C1-458C-977E-2AEF16E1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950757-9799-4238-B9AD-4C53D84D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8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98BE-A643-4955-B893-04E92DF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ED366-32E3-4165-8B6B-CED297E9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A84EE7-4F8F-4C19-9560-8A10A721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466B6B-55C7-4EDD-BF75-4C498C94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3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3E433B-2C91-4DA2-A8A6-4AD7C3E7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10DA83-2A53-4F94-9BB0-0088E440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209361-F454-4380-B6A0-CC092371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0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8FEDB-33CD-401A-BD73-78C6EC64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61F23A-E1CC-400D-95BE-1D8066BE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7E45FD-8697-442B-8573-9B7EE2E37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D9414-4984-46D6-892F-70B10654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875FE-C4D7-49DB-A086-8E0D57EC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D13A1E-C6A9-47FF-9794-B7542B06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5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C1705-B66C-4872-BB23-F695788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EBF506-DBEB-4A10-B086-A105FE070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17CF25-C251-456E-A7BA-5536EDDB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432C18-236C-4233-B3CC-D75F4DA1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C9F5A-5E7A-48C5-9BDE-6B209D6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EFE57-8B2A-43EB-B5B5-687BD138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8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08FE9F-D589-43E5-AB17-FB4C57C0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9CC9E-5D29-41B9-A629-F94C5992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AF8FB-116C-486B-BF49-BA05F86E2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00965-FD57-43C5-BC34-D1E5084AD4E3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E51E8-8E65-4881-BA9B-C9DA5556B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AF8F2-3DBF-477D-B3EE-A219F61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51B8F-2E61-4362-AD2E-1D90B52A5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3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BDAA3E4-ED04-445E-8CA4-9DE2BC7B0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26119"/>
              </p:ext>
            </p:extLst>
          </p:nvPr>
        </p:nvGraphicFramePr>
        <p:xfrm>
          <a:off x="2601157" y="596266"/>
          <a:ext cx="2041864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455">
                  <a:extLst>
                    <a:ext uri="{9D8B030D-6E8A-4147-A177-3AD203B41FA5}">
                      <a16:colId xmlns:a16="http://schemas.microsoft.com/office/drawing/2014/main" val="1088810398"/>
                    </a:ext>
                  </a:extLst>
                </a:gridCol>
                <a:gridCol w="810409">
                  <a:extLst>
                    <a:ext uri="{9D8B030D-6E8A-4147-A177-3AD203B41FA5}">
                      <a16:colId xmlns:a16="http://schemas.microsoft.com/office/drawing/2014/main" val="476329767"/>
                    </a:ext>
                  </a:extLst>
                </a:gridCol>
              </a:tblGrid>
              <a:tr h="140232"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Atomliste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5919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365266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155341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26177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814540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678069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58024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84584"/>
                  </a:ext>
                </a:extLst>
              </a:tr>
              <a:tr h="14023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8805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8A8A30B-F7BA-402C-B623-35BD0461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81132"/>
              </p:ext>
            </p:extLst>
          </p:nvPr>
        </p:nvGraphicFramePr>
        <p:xfrm>
          <a:off x="7270811" y="596266"/>
          <a:ext cx="3036163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153">
                  <a:extLst>
                    <a:ext uri="{9D8B030D-6E8A-4147-A177-3AD203B41FA5}">
                      <a16:colId xmlns:a16="http://schemas.microsoft.com/office/drawing/2014/main" val="3968624824"/>
                    </a:ext>
                  </a:extLst>
                </a:gridCol>
                <a:gridCol w="988153">
                  <a:extLst>
                    <a:ext uri="{9D8B030D-6E8A-4147-A177-3AD203B41FA5}">
                      <a16:colId xmlns:a16="http://schemas.microsoft.com/office/drawing/2014/main" val="3737858263"/>
                    </a:ext>
                  </a:extLst>
                </a:gridCol>
                <a:gridCol w="1059857">
                  <a:extLst>
                    <a:ext uri="{9D8B030D-6E8A-4147-A177-3AD203B41FA5}">
                      <a16:colId xmlns:a16="http://schemas.microsoft.com/office/drawing/2014/main" val="22204264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Bindungsliste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18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Erster Atomindex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Zweiter Atomindex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Bindungsordnung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46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5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8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408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17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78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36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25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89A3C0-F282-4C26-B656-904366D19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2744"/>
              </p:ext>
            </p:extLst>
          </p:nvPr>
        </p:nvGraphicFramePr>
        <p:xfrm>
          <a:off x="2066925" y="1174738"/>
          <a:ext cx="7191000" cy="24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92312299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17673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37236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9127991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65794085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39064082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18892986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0126204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91756420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705906"/>
                    </a:ext>
                  </a:extLst>
                </a:gridCol>
              </a:tblGrid>
              <a:tr h="20076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Atom-index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Erster Index des Atoms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Bindungs-ordnung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Zweiter Index des Atoms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Bindungs-ordnung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Dritter Index des Atoms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Bindungs-ordnung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Vierter Index des Atoms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Bindungs-ordnung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419893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848466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7205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358098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6723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3404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7857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0723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7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5749EB3-8C7D-48AF-B053-EBF1E2780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2594"/>
              </p:ext>
            </p:extLst>
          </p:nvPr>
        </p:nvGraphicFramePr>
        <p:xfrm>
          <a:off x="1885950" y="719667"/>
          <a:ext cx="4896000" cy="12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518829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53358743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5350689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4755668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17429879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54962854"/>
                    </a:ext>
                  </a:extLst>
                </a:gridCol>
              </a:tblGrid>
              <a:tr h="1154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Atom-index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Erster Index des Atoms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Bindungs-ordnung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Zweiter Index des Atoms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Bindungs-ordnung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594371758"/>
                  </a:ext>
                </a:extLst>
              </a:tr>
              <a:tr h="5819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08834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804824143"/>
                  </a:ext>
                </a:extLst>
              </a:tr>
              <a:tr h="5819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99993487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F4144C7-9E28-4C6E-B7E2-EE83F148C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95581"/>
              </p:ext>
            </p:extLst>
          </p:nvPr>
        </p:nvGraphicFramePr>
        <p:xfrm>
          <a:off x="7856850" y="719667"/>
          <a:ext cx="3096000" cy="12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78488281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4540869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3691132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68102519"/>
                    </a:ext>
                  </a:extLst>
                </a:gridCol>
              </a:tblGrid>
              <a:tr h="1332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Atom-index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Erster Index des Atoms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Bindungs-ordnung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33208975"/>
                  </a:ext>
                </a:extLst>
              </a:tr>
              <a:tr h="9762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3781860"/>
                  </a:ext>
                </a:extLst>
              </a:tr>
              <a:tr h="9762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77653429"/>
                  </a:ext>
                </a:extLst>
              </a:tr>
              <a:tr h="9762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82901402"/>
                  </a:ext>
                </a:extLst>
              </a:tr>
            </a:tbl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AB44541-80BE-4181-AA07-34E272221CC4}"/>
              </a:ext>
            </a:extLst>
          </p:cNvPr>
          <p:cNvSpPr/>
          <p:nvPr/>
        </p:nvSpPr>
        <p:spPr>
          <a:xfrm>
            <a:off x="7053337" y="1205296"/>
            <a:ext cx="532125" cy="2311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40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123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 Mauth</dc:creator>
  <cp:lastModifiedBy>Andi Mauth</cp:lastModifiedBy>
  <cp:revision>8</cp:revision>
  <dcterms:created xsi:type="dcterms:W3CDTF">2019-07-31T12:56:36Z</dcterms:created>
  <dcterms:modified xsi:type="dcterms:W3CDTF">2019-08-08T16:19:25Z</dcterms:modified>
</cp:coreProperties>
</file>