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662C7-E8EA-4080-8E90-0D234DAC3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259ED-7938-4B2D-9F25-70CD4E4DC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B3302-473B-4A50-8932-5D1B59E2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78D27-CA98-46D8-A572-60687930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07E3A-F460-4483-B02C-E3AE30E0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9057E-B11C-4C37-9833-2F7EC474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6F0BC2-ABEB-43C3-9710-16DA1FC84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3CEF6-2897-4F60-856B-0DB2CBA2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6ED10-5F7D-44E0-AFBE-CF454B4C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6D65B-6DE9-4EBA-B65B-F02A37E9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3582B2-BED3-4C3C-B2DB-7FB035D92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268CB-E309-4A96-BC54-400404D26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4C499-0C7B-4A4F-B568-003F66CA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D425E-F84A-455D-9124-474C6040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27299-AE61-4C6D-B693-EC1BBE10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6FE5E-3009-4D6A-B5BE-2A82B7C9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84C8-5C17-4E23-B18D-BA8EBC2B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FC908-49E5-4FC7-97C6-00EB6560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69C8AD-3506-4983-9EB5-61E5C43D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7FCE5-D65A-4C11-B4A2-5257CAD9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8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D2546-5576-4737-8E90-1D2C0677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D4C977-17E3-432E-96B6-FCF1B1409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B9004-6D44-4F6E-A68B-74799E44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97B3D-7FD6-490F-AA63-A9E656FE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688BEA-C4FE-4FED-B280-E912792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2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30C40-0BE1-4CAF-B1C9-C613FAC9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718CD-8598-4FEE-97B1-814172EB8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45698-2C3A-4AA8-8D1A-DA1207681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02A1F6-0F30-4D96-B43B-1F2F8ECF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9C4287-E6B5-4B05-A196-1A384E32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5650AB-F123-4986-9435-EEB23B45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05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C3570-8425-45AB-AAA4-6BDFDDFD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9DDBF-D42E-464A-883A-B007E90A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C3D1D5-43BD-4C20-B056-AFD4F6507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79AC5D-422F-47BB-88B9-A87CA3B0F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84A2CC-7AA7-4DF7-B0D9-0E98B8873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03305A-BC59-4D43-AD37-1FFBEE38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9F0C46-9EA8-4C41-B6D9-E378EB50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0FDB6A-814A-43D9-9445-A5FE2F9D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42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CD5F7-D901-485A-B204-FBEC6F19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3C14A9-D1C6-4124-A74A-403512B3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AE05B7-1834-4830-9A76-401AE3EB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1347FC-A03A-49CB-AE15-C0E00154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3F0FCC-E774-47FF-B7EB-24056707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7BACFA-908A-40A5-A42F-CA18AD64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2B5400-5D33-4FB8-9363-E988171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15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A5F2A-0A1C-4E04-B115-240A66D5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5E99E-D229-4D23-B07D-B889CF47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2C9711-E7FA-4E1D-9B86-3BC200B6D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B6761D-DD3E-4CDF-BBE3-A560B007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0339C2-F52A-4105-A524-8F67624E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F1A72C-F22C-4447-93E7-43D2845A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5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E2239-BA60-43AD-AD2B-270CF984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C67266-B35C-4392-BEE5-4D5E8113D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8C1F19-3EA2-4819-8FC7-064370E6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E5E33-177F-4FED-8F14-57CCE922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67380E-716E-465C-98B2-A20F49A3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1CF678-E2C2-43DE-8D2C-F38C5463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53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F73FD6-1C7F-4167-8A4C-0BA02B0B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62EA9D-88C0-48CC-935B-6300C4D4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95A13-2084-426F-B963-DC10D16E6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3AAC-D95A-4AAF-A317-292EE053B245}" type="datetimeFigureOut">
              <a:rPr lang="de-DE" smtClean="0"/>
              <a:t>02.09.2019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28867-A397-4A3E-99E0-08A169821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AF48C-B3E3-4744-9B3F-65D65A4A3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AA7F-FD1D-49B6-A0DE-86CA4568D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2FA02-EAA7-4320-9343-4BA5EC16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Abb4_14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2956E9E4-8435-47E0-B6B3-3D6B513FB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3279"/>
              </p:ext>
            </p:extLst>
          </p:nvPr>
        </p:nvGraphicFramePr>
        <p:xfrm>
          <a:off x="2032000" y="1945640"/>
          <a:ext cx="17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2229329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3883835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7842405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7326737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595343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613546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16666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365115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2727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7904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9720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0959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66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6108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9541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6111361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93C69E6-7C93-4B83-A11A-5D63DB5BC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67903"/>
              </p:ext>
            </p:extLst>
          </p:nvPr>
        </p:nvGraphicFramePr>
        <p:xfrm>
          <a:off x="4847701" y="1945640"/>
          <a:ext cx="17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2229329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13883835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7842405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7326737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595343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613546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166665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365115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2727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7904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9720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0959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66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6108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9541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1361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4DB2CE0F-FBC7-4F75-A5F6-5AC3A8A28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042035"/>
              </p:ext>
            </p:extLst>
          </p:nvPr>
        </p:nvGraphicFramePr>
        <p:xfrm>
          <a:off x="7663402" y="1945640"/>
          <a:ext cx="24762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2293294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13883835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77842405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7326737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35953432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96135469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7166665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80365115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2727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7904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9720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0959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66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6108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9541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1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94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190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Abb4_14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Abb4_14</dc:title>
  <dc:creator>Andi Mauth</dc:creator>
  <cp:lastModifiedBy>Andi Mauth</cp:lastModifiedBy>
  <cp:revision>3</cp:revision>
  <dcterms:created xsi:type="dcterms:W3CDTF">2019-08-28T16:28:54Z</dcterms:created>
  <dcterms:modified xsi:type="dcterms:W3CDTF">2019-09-02T07:36:24Z</dcterms:modified>
</cp:coreProperties>
</file>