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2B1F3A-19A0-4786-8EB2-33EB58F83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50BD97-0759-4AD9-B4E7-040AD6095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CC3AC-1A9F-40F9-A4AA-DC1342CF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A4FF-D065-430E-96CF-4F113EB65F33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4DC25C-757D-4D6E-A091-39ABE3D1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3B0076-7622-4DEB-844A-EAFB76E8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2D1F-F4A2-4BF3-B6E9-1A20D9EFD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25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26CB3-C2B9-4EDD-BEA2-BFC73C21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7C6280-ED61-4583-A1A4-95AC8CBD2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B8D2F5-A3BA-4E5D-92D8-16E89FA4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A4FF-D065-430E-96CF-4F113EB65F33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3CD41F-BA40-4D3F-84BD-9C7F3AF0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82D65A-DD59-4C1B-BF70-DAD1A0D5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2D1F-F4A2-4BF3-B6E9-1A20D9EFD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2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1BB6B8E-E5F3-4856-A165-B7A1DB959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C00AFD-84DF-4D40-B74D-5414F961D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0CE6F3-954E-4C32-9781-D57D3A1F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A4FF-D065-430E-96CF-4F113EB65F33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780BDE-95E9-440C-B5E3-C63361A6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EA1648-58EF-4D6B-AB6D-7D315E16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2D1F-F4A2-4BF3-B6E9-1A20D9EFD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36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6E18C2-DBD2-43E7-8492-D69130D8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97041B-9583-4962-B204-778796AA1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AD195B-6749-4CDC-AE50-D4DC5ECA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A4FF-D065-430E-96CF-4F113EB65F33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77F7ED-A75B-493B-A36A-1469E1B3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249C35-7A49-44A1-B76E-96479B39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2D1F-F4A2-4BF3-B6E9-1A20D9EFD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4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7A4EB-B2E4-4D3A-BE08-945AE4EB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708086-564A-400E-9CBE-2A6CD371E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68014E-CCC1-47A5-B542-4492252B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A4FF-D065-430E-96CF-4F113EB65F33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52A4D0-3E9B-4AC7-8644-AD6C7BA07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0DF5A0-2DEF-49EA-AD8B-F4433FA0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2D1F-F4A2-4BF3-B6E9-1A20D9EFD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32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C38B2-6543-414F-9987-23B395B3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CC6D02-9B02-49B7-AF58-2CC71C54E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E2E157-D646-49AC-8203-D2176D0F9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2B8589-69B5-4DCE-A7D2-30F4A631C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A4FF-D065-430E-96CF-4F113EB65F33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01F364-008F-42FE-937A-640F5513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685968-35D7-44E4-AD55-94B10DF7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2D1F-F4A2-4BF3-B6E9-1A20D9EFD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23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5AEF2-0102-4667-8F7F-297AFEE4F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CD2DB3-026B-4932-BB96-67D624174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1EC9A1-C0A5-4FDD-86ED-08CB1FFA0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FA22210-FE2F-4E7E-8857-E845A0807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7A3D07-EC02-48EA-9C50-0D4301679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33DDE23-EF7F-4CCD-86E3-8C632195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A4FF-D065-430E-96CF-4F113EB65F33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6A0B38-0EF6-4A1F-882B-BA45B897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5CDFA41-9ADA-4463-8B0C-109EA02F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2D1F-F4A2-4BF3-B6E9-1A20D9EFD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8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1B30E3-4569-46AB-9130-28AE6383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FB56E7-06AA-4A75-9F89-F2033723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A4FF-D065-430E-96CF-4F113EB65F33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CA6098-0385-4881-805E-4A5EB63C1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BE087F-F0A1-43A2-BCF6-FA0BF011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2D1F-F4A2-4BF3-B6E9-1A20D9EFD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71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71DA2A6-B5E4-4895-95C9-B7E22C28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A4FF-D065-430E-96CF-4F113EB65F33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ED6EDA-E4C9-4C69-AC4F-7CD1FEE8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C5B3E3-CDB2-45FC-89A4-FFEE541D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2D1F-F4A2-4BF3-B6E9-1A20D9EFD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45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4F2E4-6417-41EA-87F5-B7934C35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945E62-3C0F-478F-BA7A-5006E1C8E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B8CFFD-3947-4CF3-A45A-4435E1A7B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9F13D3-C3C6-4A07-AD4F-F2CF17C3D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A4FF-D065-430E-96CF-4F113EB65F33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086751-4A61-445A-A43B-47203D9C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085EBA-1B28-46AF-BDFF-2890DC5D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2D1F-F4A2-4BF3-B6E9-1A20D9EFD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50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B906B2-33B4-481D-B9F8-5565EB60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AFDF8A6-D41C-406F-844E-46D921C19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0F6579-93D3-47F5-9F5E-E40AC3B1E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E82680-298B-454B-A626-63D7F900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A4FF-D065-430E-96CF-4F113EB65F33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0C9C3F-5E58-4C56-890F-6923149A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1DC684-3087-44F4-B7D5-E8BEB986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2D1F-F4A2-4BF3-B6E9-1A20D9EFD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21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6BC3EB-E464-4D5A-9315-0F23298B4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20C885-99CA-4585-ACD9-BB953F3DE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01223E-1BB4-4C3A-A526-F6C204860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1A4FF-D065-430E-96CF-4F113EB65F33}" type="datetimeFigureOut">
              <a:rPr lang="de-DE" smtClean="0"/>
              <a:t>22.09.2019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E42281-5B4D-462C-8B47-69EB30934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8251E6-729B-4A84-8463-733912EC4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A2D1F-F4A2-4BF3-B6E9-1A20D9EFD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98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A7FBE6D3-D865-4BF7-8607-96BEF6D24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713365"/>
              </p:ext>
            </p:extLst>
          </p:nvPr>
        </p:nvGraphicFramePr>
        <p:xfrm>
          <a:off x="3760500" y="1504931"/>
          <a:ext cx="4671000" cy="38481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99164786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5095325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74690484"/>
                    </a:ext>
                  </a:extLst>
                </a:gridCol>
                <a:gridCol w="2331000">
                  <a:extLst>
                    <a:ext uri="{9D8B030D-6E8A-4147-A177-3AD203B41FA5}">
                      <a16:colId xmlns:a16="http://schemas.microsoft.com/office/drawing/2014/main" val="2373025827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Atom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MNA/0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MNA/1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MNA/2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0404117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C(CC–H)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C(C(CC–H)C(CC–O)–H(C))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37054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C(CC–H)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C(C(CC–H)C(CC–H)–H(C))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77899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C(CC–H)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C(C(CC–H)C(CC–H)–H(C))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57548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C(CC–H)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C(C(CC–H)C(CC–H)–H(C))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499794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C(CC–H)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C(C(CC–H)C(CC–O)–H(C))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63182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C(CC–O)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C(C(CC–H)C(CC–H)–O(C–H))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451857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–O(C–H)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–O(C(CC–O)–H(–O))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920089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–H(–O)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–H(–O(C–H))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65304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–H(C)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–H(C(CC–H))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713118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–H(C)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–H(C(CC–H))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5811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–H(C)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–H(C(CC–H))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139804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–H(C)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–H(C(CC–H))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02257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–H(C)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–H(C(CC–H))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09695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023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Breitbild</PresentationFormat>
  <Paragraphs>56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Andi Mauth</dc:creator>
  <cp:lastModifiedBy>Andi Mauth</cp:lastModifiedBy>
  <cp:revision>4</cp:revision>
  <dcterms:created xsi:type="dcterms:W3CDTF">2019-09-21T17:20:52Z</dcterms:created>
  <dcterms:modified xsi:type="dcterms:W3CDTF">2019-09-22T17:03:47Z</dcterms:modified>
</cp:coreProperties>
</file>