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450A-3260-4CD7-8EB4-BDC0E7167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494" y="1016396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FireFighter</a:t>
            </a:r>
            <a:r>
              <a:rPr lang="en-US" dirty="0"/>
              <a:t>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C5B1-3AE7-4FD6-87DF-634FBD903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685" y="4655534"/>
            <a:ext cx="8825658" cy="118607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Alexandra Ciobotea</a:t>
            </a:r>
          </a:p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Daian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stein</a:t>
            </a:r>
          </a:p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Politehnica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University of Timisoara, may 2018</a:t>
            </a:r>
          </a:p>
        </p:txBody>
      </p:sp>
    </p:spTree>
    <p:extLst>
      <p:ext uri="{BB962C8B-B14F-4D97-AF65-F5344CB8AC3E}">
        <p14:creationId xmlns:p14="http://schemas.microsoft.com/office/powerpoint/2010/main" val="25299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6682-03D7-4079-A169-B70AB9CB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Deployment on the real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84A8-494B-44E9-8F18-18402A44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9394" cy="38238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Fire isolation material to protect the care in  real emergency situations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Investment in the quality and reliability of components (rigorous sensors)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Performing simulation tests in the presence of firefighters         persuasion of a good product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359D75-1D9B-4D3D-B76A-2AB39255829A}"/>
              </a:ext>
            </a:extLst>
          </p:cNvPr>
          <p:cNvSpPr/>
          <p:nvPr/>
        </p:nvSpPr>
        <p:spPr>
          <a:xfrm flipV="1">
            <a:off x="3803375" y="5459897"/>
            <a:ext cx="649356" cy="424435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6CFE-E93D-41C2-864D-994433F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I.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08D9-5CA8-49C6-8BF6-04DDD6B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772" y="26035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Car aimed to enter the affected area (closed space) before the firefighter crew gets inside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Make a diagnose of the zone</a:t>
            </a:r>
          </a:p>
        </p:txBody>
      </p:sp>
    </p:spTree>
    <p:extLst>
      <p:ext uri="{BB962C8B-B14F-4D97-AF65-F5344CB8AC3E}">
        <p14:creationId xmlns:p14="http://schemas.microsoft.com/office/powerpoint/2010/main" val="133509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940D1-B38E-43E6-8F76-89A18618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7" y="0"/>
            <a:ext cx="11277600" cy="6665843"/>
          </a:xfrm>
        </p:spPr>
      </p:pic>
    </p:spTree>
    <p:extLst>
      <p:ext uri="{BB962C8B-B14F-4D97-AF65-F5344CB8AC3E}">
        <p14:creationId xmlns:p14="http://schemas.microsoft.com/office/powerpoint/2010/main" val="121479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F5CB-32CD-44A9-B80F-1DFC1168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II.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3E85-4181-4961-B37E-6F08CA1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035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Controlled car via an Android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Joystick or vocal controllable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Video stream of what is inside displayed on the application’s interface together with data from all sensors</a:t>
            </a:r>
          </a:p>
        </p:txBody>
      </p:sp>
    </p:spTree>
    <p:extLst>
      <p:ext uri="{BB962C8B-B14F-4D97-AF65-F5344CB8AC3E}">
        <p14:creationId xmlns:p14="http://schemas.microsoft.com/office/powerpoint/2010/main" val="43684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86FD-D2F8-4A5E-BABE-EE38A8D7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855292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 sensor</a:t>
            </a:r>
          </a:p>
          <a:p>
            <a:pPr marL="0" indent="0">
              <a:buNone/>
            </a:pPr>
            <a:r>
              <a:rPr lang="en-US" sz="3200" dirty="0"/>
              <a:t>       - CO level</a:t>
            </a:r>
          </a:p>
          <a:p>
            <a:pPr marL="0" indent="0">
              <a:buNone/>
            </a:pPr>
            <a:r>
              <a:rPr lang="en-US" sz="3200" dirty="0"/>
              <a:t>       - Smoke level</a:t>
            </a:r>
          </a:p>
          <a:p>
            <a:pPr marL="0" indent="0">
              <a:buNone/>
            </a:pPr>
            <a:r>
              <a:rPr lang="en-US" sz="3200" dirty="0"/>
              <a:t>       - CO leakage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4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0AD1-2839-40B1-950F-34C6A344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87" y="2934804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Temperature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Humidity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Proximity sensor (cm)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58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00E-EFE9-4375-A31B-EBF00FC0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 from the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841903-5779-42BE-80C6-CA992A6A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86" y="2332383"/>
            <a:ext cx="8153828" cy="4333461"/>
          </a:xfrm>
        </p:spPr>
      </p:pic>
    </p:spTree>
    <p:extLst>
      <p:ext uri="{BB962C8B-B14F-4D97-AF65-F5344CB8AC3E}">
        <p14:creationId xmlns:p14="http://schemas.microsoft.com/office/powerpoint/2010/main" val="340469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6FA7-4E4E-4520-8605-902BCA6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the CO leakage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41E6E-9A02-419C-9AB9-244B8AAC6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4" y="2468032"/>
            <a:ext cx="3147426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68EB-A716-4030-81BF-4E46BC64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04" y="2468033"/>
            <a:ext cx="78320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8DEF-EC8F-4E06-83A2-1418622C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1D9-8B0E-4EC3-B7C6-608CBF14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879"/>
            <a:ext cx="10255168" cy="45521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Development of a Web Client where video stream and all data from the sensors will be supervised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Moving towards Machine Learning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Enhancing more features for the controller applications (i.e. diversity in vocal commands)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Making the car both access point and  network device for better applicability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977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441</TotalTime>
  <Words>202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FireFighter Car</vt:lpstr>
      <vt:lpstr> I. Purpose</vt:lpstr>
      <vt:lpstr>PowerPoint Presentation</vt:lpstr>
      <vt:lpstr> II. Features</vt:lpstr>
      <vt:lpstr>PowerPoint Presentation</vt:lpstr>
      <vt:lpstr>PowerPoint Presentation</vt:lpstr>
      <vt:lpstr>Screen shot from the application</vt:lpstr>
      <vt:lpstr>Detection of the CO leakage</vt:lpstr>
      <vt:lpstr>III. Future improvements</vt:lpstr>
      <vt:lpstr>IV. Deployment on the real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FireFighter Car</dc:title>
  <dc:creator>Ciobotea Alexandra</dc:creator>
  <cp:lastModifiedBy>Ciobotea Alexandra</cp:lastModifiedBy>
  <cp:revision>10</cp:revision>
  <dcterms:created xsi:type="dcterms:W3CDTF">2018-05-28T11:17:37Z</dcterms:created>
  <dcterms:modified xsi:type="dcterms:W3CDTF">2018-05-28T18:38:52Z</dcterms:modified>
</cp:coreProperties>
</file>