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717" r:id="rId2"/>
  </p:sldMasterIdLst>
  <p:notesMasterIdLst>
    <p:notesMasterId r:id="rId7"/>
  </p:notesMasterIdLst>
  <p:handoutMasterIdLst>
    <p:handoutMasterId r:id="rId8"/>
  </p:handoutMasterIdLst>
  <p:sldIdLst>
    <p:sldId id="529" r:id="rId3"/>
    <p:sldId id="1065" r:id="rId4"/>
    <p:sldId id="1066" r:id="rId5"/>
    <p:sldId id="560" r:id="rId6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8C2BE"/>
    <a:srgbClr val="A396A3"/>
    <a:srgbClr val="D77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67713" autoAdjust="0"/>
  </p:normalViewPr>
  <p:slideViewPr>
    <p:cSldViewPr snapToGrid="0" snapToObjects="1">
      <p:cViewPr varScale="1">
        <p:scale>
          <a:sx n="145" d="100"/>
          <a:sy n="145" d="100"/>
        </p:scale>
        <p:origin x="219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0" d="100"/>
          <a:sy n="170" d="100"/>
        </p:scale>
        <p:origin x="65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5ACB-6D39-BD4E-B219-F3F80F4D5658}" type="datetimeFigureOut">
              <a:rPr lang="nb-NO" smtClean="0">
                <a:latin typeface="Source Sans Pro" charset="0"/>
                <a:ea typeface="Source Sans Pro" charset="0"/>
                <a:cs typeface="Source Sans Pro" charset="0"/>
              </a:rPr>
              <a:t>29.10.2021</a:t>
            </a:fld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3D036-F3E9-EE46-9B35-EC7759C2F543}" type="slidenum">
              <a:rPr lang="nb-NO" smtClean="0">
                <a:latin typeface="Source Sans Pro" charset="0"/>
                <a:ea typeface="Source Sans Pro" charset="0"/>
                <a:cs typeface="Source Sans Pro" charset="0"/>
              </a:rPr>
              <a:t>‹#›</a:t>
            </a:fld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154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69444867-3A3C-8F4F-AA72-C1B9EB729F72}" type="datetimeFigureOut">
              <a:rPr lang="nb-NO" smtClean="0"/>
              <a:pPr/>
              <a:t>29.10.2021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F45C457E-F630-C147-B67D-734B6B1CD9DE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3081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GB" sz="1200" b="1" i="1" u="none" strike="noStrike" cap="none" dirty="0">
              <a:solidFill>
                <a:srgbClr val="434343"/>
              </a:solidFill>
              <a:highlight>
                <a:srgbClr val="9FC5E8"/>
              </a:highlight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0EA59-F685-4341-95BF-2A870ED7BE9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99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0EA59-F685-4341-95BF-2A870ED7BE9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304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0EA59-F685-4341-95BF-2A870ED7BE9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95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C457E-F630-C147-B67D-734B6B1CD9DE}" type="slidenum">
              <a:rPr lang="nb-NO" smtClean="0"/>
              <a:pPr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311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</a:lstStyle>
          <a:p>
            <a:pPr rtl="0"/>
            <a:r>
              <a:rPr lang="nb-NO" dirty="0" err="1">
                <a:effectLst/>
              </a:rPr>
              <a:t>Click</a:t>
            </a:r>
            <a:r>
              <a:rPr lang="nb-NO" dirty="0">
                <a:effectLst/>
              </a:rPr>
              <a:t> to </a:t>
            </a:r>
            <a:r>
              <a:rPr lang="nb-NO" dirty="0" err="1">
                <a:effectLst/>
              </a:rPr>
              <a:t>edit</a:t>
            </a:r>
            <a:r>
              <a:rPr lang="nb-NO" dirty="0">
                <a:effectLst/>
              </a:rPr>
              <a:t> Master </a:t>
            </a:r>
            <a:r>
              <a:rPr lang="nb-NO" dirty="0" err="1">
                <a:effectLst/>
              </a:rPr>
              <a:t>text</a:t>
            </a:r>
            <a:r>
              <a:rPr lang="nb-NO" dirty="0">
                <a:effectLst/>
              </a:rPr>
              <a:t> styles</a:t>
            </a:r>
          </a:p>
          <a:p>
            <a:pPr lvl="1" rtl="0"/>
            <a:r>
              <a:rPr lang="nb-NO" dirty="0" err="1">
                <a:effectLst/>
              </a:rPr>
              <a:t>second</a:t>
            </a:r>
            <a:r>
              <a:rPr lang="nb-NO" dirty="0">
                <a:effectLst/>
              </a:rPr>
              <a:t> </a:t>
            </a:r>
            <a:r>
              <a:rPr lang="nb-NO" dirty="0" err="1">
                <a:effectLst/>
              </a:rPr>
              <a:t>level</a:t>
            </a:r>
            <a:endParaRPr lang="nb-NO" dirty="0">
              <a:effectLst/>
            </a:endParaRPr>
          </a:p>
          <a:p>
            <a:pPr lvl="2" rtl="0"/>
            <a:r>
              <a:rPr lang="nb-NO" dirty="0" err="1">
                <a:effectLst/>
              </a:rPr>
              <a:t>third</a:t>
            </a:r>
            <a:r>
              <a:rPr lang="nb-NO" dirty="0">
                <a:effectLst/>
              </a:rPr>
              <a:t> </a:t>
            </a:r>
            <a:r>
              <a:rPr lang="nb-NO" dirty="0" err="1">
                <a:effectLst/>
              </a:rPr>
              <a:t>level</a:t>
            </a:r>
            <a:endParaRPr lang="nb-NO" dirty="0">
              <a:effectLst/>
            </a:endParaRPr>
          </a:p>
          <a:p>
            <a:pPr lvl="3" rtl="0"/>
            <a:r>
              <a:rPr lang="nb-NO" dirty="0" err="1">
                <a:effectLst/>
              </a:rPr>
              <a:t>fourth</a:t>
            </a:r>
            <a:r>
              <a:rPr lang="nb-NO" dirty="0">
                <a:effectLst/>
              </a:rPr>
              <a:t> </a:t>
            </a:r>
            <a:r>
              <a:rPr lang="nb-NO" dirty="0" err="1">
                <a:effectLst/>
              </a:rPr>
              <a:t>level</a:t>
            </a:r>
            <a:endParaRPr lang="nb-NO" dirty="0">
              <a:effectLst/>
            </a:endParaRPr>
          </a:p>
          <a:p>
            <a:pPr lvl="4" rtl="0"/>
            <a:r>
              <a:rPr lang="nb-NO" dirty="0" err="1">
                <a:effectLst/>
              </a:rPr>
              <a:t>fifth</a:t>
            </a:r>
            <a:r>
              <a:rPr lang="nb-NO" dirty="0">
                <a:effectLst/>
              </a:rPr>
              <a:t> </a:t>
            </a:r>
            <a:r>
              <a:rPr lang="nb-NO" dirty="0" err="1">
                <a:effectLst/>
              </a:rPr>
              <a:t>level</a:t>
            </a:r>
            <a:endParaRPr lang="nb-NO" dirty="0">
              <a:effectLst/>
            </a:endParaRP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270F-5D0B-432B-8CB6-94AE7232FDCF}" type="datetime1">
              <a:rPr lang="en-GB" smtClean="0"/>
              <a:t>29/10/2021</a:t>
            </a:fld>
            <a:endParaRPr lang="nb-NO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Nga Dinh | Faculty of Computer Science</a:t>
            </a:r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3852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apittelside 1-Blaa">
    <p:bg>
      <p:bgPr>
        <a:solidFill>
          <a:srgbClr val="A396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647246-056D-45F2-B028-70309AD2A0CC}" type="datetime1">
              <a:rPr lang="en-GB" smtClean="0"/>
              <a:t>29/10/2021</a:t>
            </a:fld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Nga Dinh | Faculty of Computer Science</a:t>
            </a:r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Kapittelside 1-Blaa">
    <p:bg>
      <p:bgPr>
        <a:solidFill>
          <a:srgbClr val="C8C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0F781A-ACF2-47F0-A995-45A6E6C9B8BF}" type="datetime1">
              <a:rPr lang="en-GB" smtClean="0"/>
              <a:t>29/10/2021</a:t>
            </a:fld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Nga Dinh | Faculty of Computer Science</a:t>
            </a:r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9" name="Bild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0" y="39869"/>
            <a:ext cx="3417145" cy="7647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telside 1-Hexag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2000"/>
            <a:ext cx="6075947" cy="199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/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439050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8" name="Plassholder for dato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9DDF-97E1-45FD-9152-40DB907767B4}" type="datetime1">
              <a:rPr lang="en-GB" smtClean="0"/>
              <a:t>29/10/2021</a:t>
            </a:fld>
            <a:endParaRPr lang="nb-NO" dirty="0"/>
          </a:p>
        </p:txBody>
      </p:sp>
      <p:sp>
        <p:nvSpPr>
          <p:cNvPr id="9" name="Plassholder for bunn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Nga Dinh | Faculty of Computer Science</a:t>
            </a:r>
            <a:endParaRPr lang="nb-NO" dirty="0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7898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675105"/>
            <a:ext cx="4040188" cy="95605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675105"/>
            <a:ext cx="4041775" cy="95605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0A7D-02E1-4F5D-877D-7DC893712605}" type="datetime1">
              <a:rPr lang="en-GB" smtClean="0"/>
              <a:t>29/10/2021</a:t>
            </a:fld>
            <a:endParaRPr lang="nb-NO" dirty="0"/>
          </a:p>
        </p:txBody>
      </p:sp>
      <p:sp>
        <p:nvSpPr>
          <p:cNvPr id="10" name="Plassholder for bunn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Nga Dinh | Faculty of Computer Science</a:t>
            </a:r>
            <a:endParaRPr lang="nb-NO" dirty="0"/>
          </a:p>
        </p:txBody>
      </p:sp>
      <p:sp>
        <p:nvSpPr>
          <p:cNvPr id="11" name="Plassholder for lysbilde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24599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C3D-C2C1-4404-B067-2A8188640958}" type="datetime1">
              <a:rPr lang="en-GB" smtClean="0"/>
              <a:t>29/10/2021</a:t>
            </a:fld>
            <a:endParaRPr lang="nb-NO" dirty="0"/>
          </a:p>
        </p:txBody>
      </p:sp>
      <p:sp>
        <p:nvSpPr>
          <p:cNvPr id="7" name="Plassholder for bunn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Nga Dinh | Faculty of Computer Science</a:t>
            </a:r>
            <a:endParaRPr lang="nb-NO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93546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9A1-5734-43F8-A7E5-41F8827BAF70}" type="datetime1">
              <a:rPr lang="en-GB" smtClean="0"/>
              <a:t>29/10/2021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Nga Dinh | Faculty of Computer Science</a:t>
            </a:r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20449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 hasCustomPrompt="1"/>
          </p:nvPr>
        </p:nvSpPr>
        <p:spPr>
          <a:xfrm>
            <a:off x="0" y="100262"/>
            <a:ext cx="9144000" cy="4485105"/>
          </a:xfrm>
        </p:spPr>
        <p:txBody>
          <a:bodyPr anchor="ctr"/>
          <a:lstStyle>
            <a:lvl1pPr marL="0" indent="0" algn="ctr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insert</a:t>
            </a:r>
            <a:r>
              <a:rPr lang="nb-NO" dirty="0"/>
              <a:t> image</a:t>
            </a:r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A298-8DC5-4179-81E0-3D5AB7D45EA3}" type="datetime1">
              <a:rPr lang="en-GB" smtClean="0"/>
              <a:t>29/10/2021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Nga Dinh | Faculty of Computer Science</a:t>
            </a:r>
            <a:endParaRPr lang="nb-NO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57453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vileside 1-Gron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60" y="866979"/>
            <a:ext cx="6233814" cy="139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71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vile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60" y="866979"/>
            <a:ext cx="6233814" cy="139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6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1-Gron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 descr="HEX-pp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pic>
        <p:nvPicPr>
          <p:cNvPr id="12" name="Bild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BC1720-BBE7-4ED2-A748-0B0B5E624606}" type="datetime1">
              <a:rPr lang="en-GB" smtClean="0"/>
              <a:t>29/10/2021</a:t>
            </a:fld>
            <a:endParaRPr lang="nb-NO" dirty="0"/>
          </a:p>
        </p:txBody>
      </p:sp>
      <p:sp>
        <p:nvSpPr>
          <p:cNvPr id="7" name="Plassholder for bunn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Nga Dinh | Faculty of Computer Science</a:t>
            </a:r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30912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Hvileside 1-Blaa">
    <p:bg>
      <p:bgPr>
        <a:solidFill>
          <a:srgbClr val="D77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60" y="866979"/>
            <a:ext cx="6233814" cy="1392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Hvile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A396A3"/>
          </a:solidFill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60" y="866979"/>
            <a:ext cx="6233814" cy="1392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Hvileside 1-Blaa">
    <p:bg>
      <p:bgPr>
        <a:solidFill>
          <a:srgbClr val="C8C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Bild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98" y="873128"/>
            <a:ext cx="6221242" cy="13923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4"/>
          <p:cNvSpPr>
            <a:spLocks noGrp="1"/>
          </p:cNvSpPr>
          <p:nvPr>
            <p:ph idx="1"/>
          </p:nvPr>
        </p:nvSpPr>
        <p:spPr bwMode="auto">
          <a:xfrm>
            <a:off x="250826" y="984648"/>
            <a:ext cx="8640763" cy="369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 hasCustomPrompt="1"/>
          </p:nvPr>
        </p:nvSpPr>
        <p:spPr>
          <a:xfrm>
            <a:off x="250826" y="224887"/>
            <a:ext cx="6548592" cy="538235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/>
              <a:t>WP1 &lt;title&gt;</a:t>
            </a:r>
            <a:br>
              <a:rPr lang="de-DE" dirty="0"/>
            </a:b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Nga Dinh | Faculty of Computer Science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B8053825-9DCD-4547-901E-B1C4BC2121BD}" type="slidenum">
              <a:rPr lang="de-DE" smtClean="0"/>
              <a:pPr algn="l"/>
              <a:t>‹#›</a:t>
            </a:fld>
            <a:endParaRPr lang="de-DE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3891" y="4768498"/>
            <a:ext cx="407698" cy="271913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9333" y="4766838"/>
            <a:ext cx="670379" cy="27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5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 descr="HEX-pp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85544C-A64F-46E1-828A-8ACF70EEF61D}" type="datetime1">
              <a:rPr lang="en-GB" smtClean="0"/>
              <a:t>29/10/2021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Nga Dinh | Faculty of Computer Science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3" name="Bild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r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D77869"/>
          </a:solidFill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2E48AE-3F1D-46E6-B663-0F5509D24A0C}" type="datetime1">
              <a:rPr lang="en-GB" smtClean="0"/>
              <a:t>29/10/2021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Nga Dinh | Faculty of Computer Science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3" name="Bild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r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 descr="HEX-pp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A396A3"/>
          </a:solidFill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0226FD-358E-4ADC-ABE6-F60619941BE9}" type="datetime1">
              <a:rPr lang="en-GB" smtClean="0"/>
              <a:t>29/10/2021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Nga Dinh | Faculty of Computer Science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3" name="Bild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r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 descr="HEX-pp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C8C2BE"/>
          </a:solidFill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1AFB6F-D875-424D-8B5C-3A87BCDF1DF8}" type="datetime1">
              <a:rPr lang="en-GB" smtClean="0"/>
              <a:t>29/10/2021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Nga Dinh | Faculty of Computer Science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9" name="Bild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0" y="39869"/>
            <a:ext cx="3417145" cy="7647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telside 1-Gron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FE1CC5-F763-4203-88EA-A0A5C23F733B}" type="datetime1">
              <a:rPr lang="en-GB" smtClean="0"/>
              <a:t>29/10/2021</a:t>
            </a:fld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Nga Dinh | Faculty of Computer Science</a:t>
            </a:r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9819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tel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C1387F-BE82-4EB7-B373-719E61D2ABD9}" type="datetime1">
              <a:rPr lang="en-GB" smtClean="0"/>
              <a:t>29/10/2021</a:t>
            </a:fld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Nga Dinh | Faculty of Computer Science</a:t>
            </a:r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7363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apittelside 1-Blaa">
    <p:bg>
      <p:bgPr>
        <a:solidFill>
          <a:srgbClr val="D77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C41C63-045B-4819-84EE-5A03A87D6EC1}" type="datetime1">
              <a:rPr lang="en-GB" smtClean="0"/>
              <a:t>29/10/2021</a:t>
            </a:fld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Nga Dinh | Faculty of Computer Science</a:t>
            </a:r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675104"/>
            <a:ext cx="8229600" cy="454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b-NO">
                <a:effectLst/>
              </a:rPr>
              <a:t>Klikk for å redigere tekststiler i malen</a:t>
            </a:r>
          </a:p>
          <a:p>
            <a:pPr lvl="1" rtl="0"/>
            <a:r>
              <a:rPr lang="nb-NO">
                <a:effectLst/>
              </a:rPr>
              <a:t>Andre nivå</a:t>
            </a:r>
          </a:p>
          <a:p>
            <a:pPr lvl="2" rtl="0"/>
            <a:r>
              <a:rPr lang="nb-NO">
                <a:effectLst/>
              </a:rPr>
              <a:t>Tredje nivå</a:t>
            </a:r>
          </a:p>
          <a:p>
            <a:pPr lvl="3" rtl="0"/>
            <a:r>
              <a:rPr lang="nb-NO">
                <a:effectLst/>
              </a:rPr>
              <a:t>Fjerde nivå</a:t>
            </a:r>
          </a:p>
          <a:p>
            <a:pPr lvl="4" rtl="0"/>
            <a:r>
              <a:rPr lang="nb-NO">
                <a:effectLst/>
              </a:rPr>
              <a:t>Femte nivå</a:t>
            </a:r>
            <a:endParaRPr lang="nb-NO" dirty="0">
              <a:effectLst/>
            </a:endParaRP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697576" y="4768684"/>
            <a:ext cx="16844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Source Sans Pro"/>
              </a:defRPr>
            </a:lvl1pPr>
          </a:lstStyle>
          <a:p>
            <a:fld id="{2060C916-CF99-4297-B4F8-4120B6D79DDC}" type="datetime1">
              <a:rPr lang="en-GB" smtClean="0"/>
              <a:t>29/10/2021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6835" y="4767263"/>
            <a:ext cx="592622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01820"/>
                </a:solidFill>
                <a:latin typeface="Source Sans Pro"/>
              </a:defRPr>
            </a:lvl1pPr>
          </a:lstStyle>
          <a:p>
            <a:r>
              <a:rPr lang="en-US"/>
              <a:t>Nga Dinh | Faculty of Computer Science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381996" y="4767263"/>
            <a:ext cx="41174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01820"/>
                </a:solidFill>
                <a:latin typeface="Source Sans Pro"/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1" name="Bilde 10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8922"/>
            <a:ext cx="3417151" cy="7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9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3" r:id="rId2"/>
    <p:sldLayoutId id="2147483694" r:id="rId3"/>
    <p:sldLayoutId id="2147483706" r:id="rId4"/>
    <p:sldLayoutId id="2147483707" r:id="rId5"/>
    <p:sldLayoutId id="2147483708" r:id="rId6"/>
    <p:sldLayoutId id="2147483695" r:id="rId7"/>
    <p:sldLayoutId id="2147483696" r:id="rId8"/>
    <p:sldLayoutId id="2147483709" r:id="rId9"/>
    <p:sldLayoutId id="2147483710" r:id="rId10"/>
    <p:sldLayoutId id="2147483711" r:id="rId11"/>
    <p:sldLayoutId id="2147483697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12" r:id="rId20"/>
    <p:sldLayoutId id="2147483713" r:id="rId21"/>
    <p:sldLayoutId id="2147483714" r:id="rId22"/>
    <p:sldLayoutId id="2147483718" r:id="rId2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 baseline="0">
          <a:solidFill>
            <a:schemeClr val="tx1"/>
          </a:solidFill>
          <a:latin typeface="Source Sans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27"/>
        </a:buBlip>
        <a:defRPr sz="2400" kern="1200">
          <a:solidFill>
            <a:schemeClr val="tx1"/>
          </a:solidFill>
          <a:latin typeface="Source Sans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27"/>
        </a:buBlip>
        <a:defRPr sz="2000" kern="1200">
          <a:solidFill>
            <a:schemeClr val="tx1"/>
          </a:solidFill>
          <a:latin typeface="Source Sans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7"/>
        </a:buBlip>
        <a:defRPr sz="1800" kern="1200">
          <a:solidFill>
            <a:schemeClr val="tx1"/>
          </a:solidFill>
          <a:latin typeface="Source Sans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7"/>
        </a:buBlip>
        <a:defRPr sz="1600" kern="1200">
          <a:solidFill>
            <a:schemeClr val="tx1"/>
          </a:solidFill>
          <a:latin typeface="Source Sans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7"/>
        </a:buBlip>
        <a:defRPr sz="1400" kern="1200">
          <a:solidFill>
            <a:schemeClr val="tx1"/>
          </a:solidFill>
          <a:latin typeface="Source Sans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itle Placeholder 8"/>
          <p:cNvSpPr>
            <a:spLocks noGrp="1"/>
          </p:cNvSpPr>
          <p:nvPr>
            <p:ph type="title"/>
          </p:nvPr>
        </p:nvSpPr>
        <p:spPr bwMode="auto">
          <a:xfrm>
            <a:off x="250853" y="224887"/>
            <a:ext cx="5131265" cy="53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Title </a:t>
            </a:r>
            <a:r>
              <a:rPr lang="de-DE" altLang="de-DE" dirty="0" err="1"/>
              <a:t>line</a:t>
            </a:r>
            <a:r>
              <a:rPr lang="de-DE" altLang="de-DE" dirty="0"/>
              <a:t> 1</a:t>
            </a:r>
            <a:br>
              <a:rPr lang="de-DE" altLang="de-DE" dirty="0"/>
            </a:br>
            <a:r>
              <a:rPr lang="de-DE" altLang="de-DE" dirty="0"/>
              <a:t>Title </a:t>
            </a:r>
            <a:r>
              <a:rPr lang="de-DE" altLang="de-DE" dirty="0" err="1"/>
              <a:t>line</a:t>
            </a:r>
            <a:r>
              <a:rPr lang="de-DE" altLang="de-DE" dirty="0"/>
              <a:t> 2</a:t>
            </a:r>
          </a:p>
        </p:txBody>
      </p:sp>
      <p:sp>
        <p:nvSpPr>
          <p:cNvPr id="1031" name="Text Placeholder 14"/>
          <p:cNvSpPr>
            <a:spLocks noGrp="1"/>
          </p:cNvSpPr>
          <p:nvPr>
            <p:ph type="body" idx="1"/>
          </p:nvPr>
        </p:nvSpPr>
        <p:spPr bwMode="auto">
          <a:xfrm>
            <a:off x="250854" y="984653"/>
            <a:ext cx="8640763" cy="369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2107882" y="4677984"/>
            <a:ext cx="3086100" cy="333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 b="0" i="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Nga Dinh | Faculty of Computer Science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250836" y="4678027"/>
            <a:ext cx="836687" cy="328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 b="1" i="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pPr algn="l"/>
            <a:r>
              <a:rPr lang="de-DE" dirty="0">
                <a:solidFill>
                  <a:srgbClr val="000000"/>
                </a:solidFill>
              </a:rPr>
              <a:t>Page </a:t>
            </a:r>
            <a:fld id="{B8053825-9DCD-4547-901E-B1C4BC2121BD}" type="slidenum">
              <a:rPr lang="de-DE" smtClean="0">
                <a:solidFill>
                  <a:srgbClr val="000000"/>
                </a:solidFill>
              </a:rPr>
              <a:pPr algn="l"/>
              <a:t>‹#›</a:t>
            </a:fld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18" y="224888"/>
            <a:ext cx="1500283" cy="2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8122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 i="0" baseline="0">
          <a:solidFill>
            <a:srgbClr val="065EA9"/>
          </a:solidFill>
          <a:latin typeface="Trebuchet MS" charset="0"/>
          <a:ea typeface="Trebuchet MS" charset="0"/>
          <a:cs typeface="Trebuchet M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214A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214A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214A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214A"/>
          </a:solidFill>
          <a:latin typeface="Verdana" pitchFamily="34" charset="0"/>
        </a:defRPr>
      </a:lvl5pPr>
      <a:lvl6pPr marL="342364" algn="l" rtl="0" eaLnBrk="1" fontAlgn="base" hangingPunct="1">
        <a:spcBef>
          <a:spcPct val="0"/>
        </a:spcBef>
        <a:spcAft>
          <a:spcPct val="0"/>
        </a:spcAft>
        <a:defRPr sz="1950" b="1">
          <a:solidFill>
            <a:schemeClr val="tx2"/>
          </a:solidFill>
          <a:latin typeface="Arial" charset="0"/>
        </a:defRPr>
      </a:lvl6pPr>
      <a:lvl7pPr marL="684728" algn="l" rtl="0" eaLnBrk="1" fontAlgn="base" hangingPunct="1">
        <a:spcBef>
          <a:spcPct val="0"/>
        </a:spcBef>
        <a:spcAft>
          <a:spcPct val="0"/>
        </a:spcAft>
        <a:defRPr sz="1950" b="1">
          <a:solidFill>
            <a:schemeClr val="tx2"/>
          </a:solidFill>
          <a:latin typeface="Arial" charset="0"/>
        </a:defRPr>
      </a:lvl7pPr>
      <a:lvl8pPr marL="1027092" algn="l" rtl="0" eaLnBrk="1" fontAlgn="base" hangingPunct="1">
        <a:spcBef>
          <a:spcPct val="0"/>
        </a:spcBef>
        <a:spcAft>
          <a:spcPct val="0"/>
        </a:spcAft>
        <a:defRPr sz="1950" b="1">
          <a:solidFill>
            <a:schemeClr val="tx2"/>
          </a:solidFill>
          <a:latin typeface="Arial" charset="0"/>
        </a:defRPr>
      </a:lvl8pPr>
      <a:lvl9pPr marL="1369458" algn="l" rtl="0" eaLnBrk="1" fontAlgn="base" hangingPunct="1">
        <a:spcBef>
          <a:spcPct val="0"/>
        </a:spcBef>
        <a:spcAft>
          <a:spcPct val="0"/>
        </a:spcAft>
        <a:defRPr sz="1950" b="1">
          <a:solidFill>
            <a:schemeClr val="tx2"/>
          </a:solidFill>
          <a:latin typeface="Arial" charset="0"/>
        </a:defRPr>
      </a:lvl9pPr>
    </p:titleStyle>
    <p:bodyStyle>
      <a:lvl1pPr marL="200025" indent="-200025" algn="l" rtl="0" eaLnBrk="0" fontAlgn="base" hangingPunct="0">
        <a:spcBef>
          <a:spcPts val="450"/>
        </a:spcBef>
        <a:spcAft>
          <a:spcPts val="450"/>
        </a:spcAft>
        <a:buClr>
          <a:schemeClr val="tx1"/>
        </a:buClr>
        <a:buFont typeface="Wingdings" charset="2"/>
        <a:buChar char="§"/>
        <a:defRPr sz="1500" b="0" i="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1pPr>
      <a:lvl2pPr marL="402431" indent="-201216" algn="l" rtl="0" eaLnBrk="0" fontAlgn="base" hangingPunct="0">
        <a:spcBef>
          <a:spcPts val="450"/>
        </a:spcBef>
        <a:spcAft>
          <a:spcPts val="450"/>
        </a:spcAft>
        <a:buClr>
          <a:schemeClr val="tx1"/>
        </a:buClr>
        <a:buFont typeface="Wingdings" charset="2"/>
        <a:buChar char="§"/>
        <a:defRPr sz="1500" b="0" i="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2pPr>
      <a:lvl3pPr marL="606029" indent="-200025" algn="l" rtl="0" eaLnBrk="0" fontAlgn="base" hangingPunct="0">
        <a:spcBef>
          <a:spcPts val="450"/>
        </a:spcBef>
        <a:spcAft>
          <a:spcPts val="450"/>
        </a:spcAft>
        <a:buClr>
          <a:schemeClr val="tx1"/>
        </a:buClr>
        <a:buFont typeface="Wingdings" charset="2"/>
        <a:buChar char="§"/>
        <a:defRPr b="0" i="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3pPr>
      <a:lvl4pPr marL="807244" indent="-201216" algn="l" rtl="0" eaLnBrk="0" fontAlgn="base" hangingPunct="0">
        <a:spcBef>
          <a:spcPts val="450"/>
        </a:spcBef>
        <a:spcAft>
          <a:spcPts val="450"/>
        </a:spcAft>
        <a:buClr>
          <a:schemeClr val="tx1"/>
        </a:buClr>
        <a:buFont typeface="Wingdings" charset="2"/>
        <a:buChar char="§"/>
        <a:defRPr sz="1200" b="0" i="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4pPr>
      <a:lvl5pPr marL="1009650" indent="-201216" algn="l" rtl="0" eaLnBrk="0" fontAlgn="base" hangingPunct="0">
        <a:spcBef>
          <a:spcPts val="450"/>
        </a:spcBef>
        <a:spcAft>
          <a:spcPts val="450"/>
        </a:spcAft>
        <a:buClr>
          <a:schemeClr val="tx1"/>
        </a:buClr>
        <a:buFont typeface="Wingdings" charset="2"/>
        <a:buChar char="§"/>
        <a:defRPr sz="1050" b="0" i="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5pPr>
      <a:lvl6pPr marL="1540643" indent="-171182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1500">
          <a:solidFill>
            <a:srgbClr val="666666"/>
          </a:solidFill>
          <a:latin typeface="+mn-lt"/>
        </a:defRPr>
      </a:lvl6pPr>
      <a:lvl7pPr marL="1883009" indent="-171182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1500">
          <a:solidFill>
            <a:srgbClr val="666666"/>
          </a:solidFill>
          <a:latin typeface="+mn-lt"/>
        </a:defRPr>
      </a:lvl7pPr>
      <a:lvl8pPr marL="2225375" indent="-171182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1500">
          <a:solidFill>
            <a:srgbClr val="666666"/>
          </a:solidFill>
          <a:latin typeface="+mn-lt"/>
        </a:defRPr>
      </a:lvl8pPr>
      <a:lvl9pPr marL="2567741" indent="-171182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15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364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4728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7092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69458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1826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4192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6558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38924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DF7617-2B74-4538-BA27-77A5D203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77" y="1572461"/>
            <a:ext cx="8518358" cy="1998578"/>
          </a:xfrm>
        </p:spPr>
        <p:txBody>
          <a:bodyPr>
            <a:normAutofit/>
          </a:bodyPr>
          <a:lstStyle/>
          <a:p>
            <a:r>
              <a:rPr lang="en-US" sz="3600" dirty="0"/>
              <a:t>Release of Lab Assignment Scores/Grades: </a:t>
            </a:r>
            <a:r>
              <a:rPr lang="en-US" sz="3600" dirty="0">
                <a:solidFill>
                  <a:schemeClr val="accent1"/>
                </a:solidFill>
              </a:rPr>
              <a:t>Policy Change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E3A4A1-3926-4132-B7FD-568555F13256}"/>
              </a:ext>
            </a:extLst>
          </p:cNvPr>
          <p:cNvSpPr/>
          <p:nvPr/>
        </p:nvSpPr>
        <p:spPr>
          <a:xfrm>
            <a:off x="95198" y="198365"/>
            <a:ext cx="2505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ITF22519, Fall 2021</a:t>
            </a:r>
            <a:endParaRPr lang="en-GB" sz="2000" b="1" i="0" dirty="0">
              <a:solidFill>
                <a:schemeClr val="tx2">
                  <a:lumMod val="50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90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A478-50F0-4981-8F79-71454C2C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Release of Lab Assignment Grades: Policy Change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1FF1-B3AF-4D75-8010-D0E7765CC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02370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Students’ Grades (A-F) for lab assignments will be released only at the end of the course</a:t>
            </a:r>
          </a:p>
          <a:p>
            <a:endParaRPr lang="nb-NO" dirty="0">
              <a:solidFill>
                <a:schemeClr val="bg1"/>
              </a:solidFill>
            </a:endParaRPr>
          </a:p>
          <a:p>
            <a:r>
              <a:rPr lang="nb-NO" dirty="0">
                <a:solidFill>
                  <a:schemeClr val="bg1"/>
                </a:solidFill>
              </a:rPr>
              <a:t>Feedbacks for lab assignments</a:t>
            </a:r>
          </a:p>
          <a:p>
            <a:pPr lvl="1"/>
            <a:r>
              <a:rPr lang="nb-NO" dirty="0">
                <a:solidFill>
                  <a:schemeClr val="bg1"/>
                </a:solidFill>
              </a:rPr>
              <a:t>Optional assignments</a:t>
            </a:r>
          </a:p>
          <a:p>
            <a:pPr lvl="2"/>
            <a:r>
              <a:rPr lang="nb-NO" dirty="0">
                <a:solidFill>
                  <a:schemeClr val="bg1"/>
                </a:solidFill>
              </a:rPr>
              <a:t>Students will get feedbacks from TAs as normal</a:t>
            </a:r>
          </a:p>
          <a:p>
            <a:pPr lvl="1"/>
            <a:r>
              <a:rPr lang="nb-NO" dirty="0">
                <a:solidFill>
                  <a:schemeClr val="bg1"/>
                </a:solidFill>
              </a:rPr>
              <a:t>Mandatory assignments</a:t>
            </a:r>
          </a:p>
          <a:p>
            <a:pPr lvl="2"/>
            <a:r>
              <a:rPr lang="nb-NO" dirty="0">
                <a:solidFill>
                  <a:schemeClr val="bg1"/>
                </a:solidFill>
              </a:rPr>
              <a:t>Students will get feedbacks from teacher before the submission deadline</a:t>
            </a:r>
          </a:p>
          <a:p>
            <a:endParaRPr lang="nb-NO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4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A478-50F0-4981-8F79-71454C2C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Release of Lab Assignment Grades: Policy Change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1FF1-B3AF-4D75-8010-D0E7765CC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02370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Request for explaination</a:t>
            </a:r>
          </a:p>
          <a:p>
            <a:pPr lvl="1"/>
            <a:r>
              <a:rPr lang="nb-NO" dirty="0">
                <a:solidFill>
                  <a:schemeClr val="bg1"/>
                </a:solidFill>
              </a:rPr>
              <a:t>Students make official requests to the examination office after the final grades are realeased </a:t>
            </a:r>
          </a:p>
          <a:p>
            <a:pPr lvl="1"/>
            <a:r>
              <a:rPr lang="nb-NO" dirty="0">
                <a:solidFill>
                  <a:schemeClr val="bg1"/>
                </a:solidFill>
              </a:rPr>
              <a:t>Students can send official request to teachers (case-by-case)</a:t>
            </a:r>
          </a:p>
          <a:p>
            <a:pPr lvl="1"/>
            <a:endParaRPr lang="nb-NO" dirty="0">
              <a:solidFill>
                <a:schemeClr val="bg1"/>
              </a:solidFill>
            </a:endParaRPr>
          </a:p>
          <a:p>
            <a:endParaRPr lang="nb-NO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50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A5559-A236-41D4-8DDA-5FC1B111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97576" y="4768684"/>
            <a:ext cx="168442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E1A298-8DC5-4179-81E0-3D5AB7D45EA3}" type="datetime1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29/10/2021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77C84-E6FC-48EE-BAC4-FC2F9A5D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835" y="4767263"/>
            <a:ext cx="5926221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Nga Dinh | Faculty of Computer Science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37EC6-0082-41D2-80FC-CA67A69F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1996" y="4767263"/>
            <a:ext cx="411747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8ECCE09-4EB9-D24E-99A2-F5BDA1BD657E}" type="slidenum">
              <a:rPr lang="nb-NO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nb-NO"/>
          </a:p>
        </p:txBody>
      </p:sp>
      <p:pic>
        <p:nvPicPr>
          <p:cNvPr id="3074" name="Picture 2" descr="Bitrix24 Live Q&amp;A Sessions Every Thursday">
            <a:extLst>
              <a:ext uri="{FF2B5EF4-FFF2-40B4-BE49-F238E27FC236}">
                <a16:creationId xmlns:a16="http://schemas.microsoft.com/office/drawing/2014/main" id="{BBA447B9-2CBD-44A9-925A-D3A15B683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3" y="0"/>
            <a:ext cx="9009246" cy="504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224033"/>
      </p:ext>
    </p:extLst>
  </p:cSld>
  <p:clrMapOvr>
    <a:masterClrMapping/>
  </p:clrMapOvr>
</p:sld>
</file>

<file path=ppt/theme/theme1.xml><?xml version="1.0" encoding="utf-8"?>
<a:theme xmlns:a="http://schemas.openxmlformats.org/drawingml/2006/main" name="HIOF-template-7.13.Presentasjonsmal-ENG-v.0.0.2">
  <a:themeElements>
    <a:clrScheme name="HIOF-palett">
      <a:dk1>
        <a:srgbClr val="101820"/>
      </a:dk1>
      <a:lt1>
        <a:srgbClr val="101820"/>
      </a:lt1>
      <a:dk2>
        <a:srgbClr val="EDEBE9"/>
      </a:dk2>
      <a:lt2>
        <a:srgbClr val="FFFFFF"/>
      </a:lt2>
      <a:accent1>
        <a:srgbClr val="3CBFAE"/>
      </a:accent1>
      <a:accent2>
        <a:srgbClr val="C76D62"/>
      </a:accent2>
      <a:accent3>
        <a:srgbClr val="457A7C"/>
      </a:accent3>
      <a:accent4>
        <a:srgbClr val="D7D2CB"/>
      </a:accent4>
      <a:accent5>
        <a:srgbClr val="978794"/>
      </a:accent5>
      <a:accent6>
        <a:srgbClr val="C0B8B0"/>
      </a:accent6>
      <a:hlink>
        <a:srgbClr val="457A7C"/>
      </a:hlink>
      <a:folHlink>
        <a:srgbClr val="3CBFAE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EC371564-C2F5-4BB7-BD5F-03AF945655E5}" vid="{496ED069-01FE-4AD9-9463-B327FA48C839}"/>
    </a:ext>
  </a:extLst>
</a:theme>
</file>

<file path=ppt/theme/theme2.xml><?xml version="1.0" encoding="utf-8"?>
<a:theme xmlns:a="http://schemas.openxmlformats.org/drawingml/2006/main" name="37_WP1">
  <a:themeElements>
    <a:clrScheme name="Infineon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34"/>
      </a:accent1>
      <a:accent2>
        <a:srgbClr val="E6EFF5"/>
      </a:accent2>
      <a:accent3>
        <a:srgbClr val="00214A"/>
      </a:accent3>
      <a:accent4>
        <a:srgbClr val="C0C0C0"/>
      </a:accent4>
      <a:accent5>
        <a:srgbClr val="990D28"/>
      </a:accent5>
      <a:accent6>
        <a:srgbClr val="1A1817"/>
      </a:accent6>
      <a:hlink>
        <a:srgbClr val="00214A"/>
      </a:hlink>
      <a:folHlink>
        <a:srgbClr val="990D28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DA9"/>
        </a:solidFill>
        <a:ln w="12700">
          <a:noFill/>
        </a:ln>
      </a:spPr>
      <a:bodyPr lIns="72000" tIns="72000" rIns="72000" bIns="72000" rtlCol="0" anchor="ctr"/>
      <a:lstStyle>
        <a:defPPr algn="ctr">
          <a:buClr>
            <a:srgbClr val="E30034"/>
          </a:buClr>
          <a:defRPr sz="1600" dirty="0" err="1" smtClean="0">
            <a:latin typeface="Verdan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marL="273050" indent="-273050">
          <a:buClr>
            <a:srgbClr val="E30034"/>
          </a:buClr>
          <a:defRPr sz="1600" dirty="0" err="1" smtClean="0">
            <a:solidFill>
              <a:schemeClr val="accent3"/>
            </a:solidFill>
            <a:latin typeface="Verdana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7480</TotalTime>
  <Words>115</Words>
  <Application>Microsoft Office PowerPoint</Application>
  <PresentationFormat>On-screen Show (16:9)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Source Sans Pro</vt:lpstr>
      <vt:lpstr>Trebuchet MS</vt:lpstr>
      <vt:lpstr>Verdana</vt:lpstr>
      <vt:lpstr>Wingdings</vt:lpstr>
      <vt:lpstr>HIOF-template-7.13.Presentasjonsmal-ENG-v.0.0.2</vt:lpstr>
      <vt:lpstr>37_WP1</vt:lpstr>
      <vt:lpstr>Release of Lab Assignment Scores/Grades: Policy Change</vt:lpstr>
      <vt:lpstr>Release of Lab Assignment Grades: Policy Change</vt:lpstr>
      <vt:lpstr>Release of Lab Assignment Grades: Policy Change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Programming</dc:title>
  <dc:creator>Thi Thuy Nga Dinh</dc:creator>
  <cp:lastModifiedBy>Thi Thuy Nga Dinh</cp:lastModifiedBy>
  <cp:revision>226</cp:revision>
  <dcterms:created xsi:type="dcterms:W3CDTF">2021-01-09T11:06:42Z</dcterms:created>
  <dcterms:modified xsi:type="dcterms:W3CDTF">2021-10-29T07:39:59Z</dcterms:modified>
</cp:coreProperties>
</file>