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AA"/>
    <a:srgbClr val="A2A2A2"/>
    <a:srgbClr val="8467A2"/>
    <a:srgbClr val="FF4F54"/>
    <a:srgbClr val="2ABEB3"/>
    <a:srgbClr val="706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5"/>
    <p:restoredTop sz="94737"/>
  </p:normalViewPr>
  <p:slideViewPr>
    <p:cSldViewPr snapToGrid="0" snapToObjects="1">
      <p:cViewPr varScale="1">
        <p:scale>
          <a:sx n="137" d="100"/>
          <a:sy n="137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EE0F-586D-0740-AD9E-14AC98D533AB}" type="datetimeFigureOut">
              <a:rPr lang="nb-NO" smtClean="0"/>
              <a:t>24.05.2016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E66-73A1-3545-B0D0-BBDF98A7C6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32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EE0F-586D-0740-AD9E-14AC98D533AB}" type="datetimeFigureOut">
              <a:rPr lang="nb-NO" smtClean="0"/>
              <a:t>24.05.2016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E66-73A1-3545-B0D0-BBDF98A7C6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01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EE0F-586D-0740-AD9E-14AC98D533AB}" type="datetimeFigureOut">
              <a:rPr lang="nb-NO" smtClean="0"/>
              <a:t>24.05.2016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E66-73A1-3545-B0D0-BBDF98A7C6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775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EE0F-586D-0740-AD9E-14AC98D533AB}" type="datetimeFigureOut">
              <a:rPr lang="nb-NO" smtClean="0"/>
              <a:t>24.05.2016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E66-73A1-3545-B0D0-BBDF98A7C6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342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EE0F-586D-0740-AD9E-14AC98D533AB}" type="datetimeFigureOut">
              <a:rPr lang="nb-NO" smtClean="0"/>
              <a:t>24.05.2016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E66-73A1-3545-B0D0-BBDF98A7C6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316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EE0F-586D-0740-AD9E-14AC98D533AB}" type="datetimeFigureOut">
              <a:rPr lang="nb-NO" smtClean="0"/>
              <a:t>24.05.2016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E66-73A1-3545-B0D0-BBDF98A7C6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252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EE0F-586D-0740-AD9E-14AC98D533AB}" type="datetimeFigureOut">
              <a:rPr lang="nb-NO" smtClean="0"/>
              <a:t>24.05.2016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E66-73A1-3545-B0D0-BBDF98A7C6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881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EE0F-586D-0740-AD9E-14AC98D533AB}" type="datetimeFigureOut">
              <a:rPr lang="nb-NO" smtClean="0"/>
              <a:t>24.05.2016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E66-73A1-3545-B0D0-BBDF98A7C6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841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EE0F-586D-0740-AD9E-14AC98D533AB}" type="datetimeFigureOut">
              <a:rPr lang="nb-NO" smtClean="0"/>
              <a:t>24.05.2016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E66-73A1-3545-B0D0-BBDF98A7C6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190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EE0F-586D-0740-AD9E-14AC98D533AB}" type="datetimeFigureOut">
              <a:rPr lang="nb-NO" smtClean="0"/>
              <a:t>24.05.2016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E66-73A1-3545-B0D0-BBDF98A7C6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771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EE0F-586D-0740-AD9E-14AC98D533AB}" type="datetimeFigureOut">
              <a:rPr lang="nb-NO" smtClean="0"/>
              <a:t>24.05.2016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E66-73A1-3545-B0D0-BBDF98A7C6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1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4EE0F-586D-0740-AD9E-14AC98D533AB}" type="datetimeFigureOut">
              <a:rPr lang="nb-NO" smtClean="0"/>
              <a:t>24.05.2016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AE66-73A1-3545-B0D0-BBDF98A7C6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200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29238"/>
              </p:ext>
            </p:extLst>
          </p:nvPr>
        </p:nvGraphicFramePr>
        <p:xfrm>
          <a:off x="1682376" y="2363195"/>
          <a:ext cx="8128001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Uke 21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Uke 22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Uke 23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Uke</a:t>
                      </a:r>
                      <a:r>
                        <a:rPr lang="nb-NO" baseline="0" dirty="0" smtClean="0"/>
                        <a:t> 24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Uke 25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Uke 26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Ting 1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gridSpan="6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Ting 2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Ting 3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Ting 4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Ting 5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ound Single Corner Rectangle 3"/>
          <p:cNvSpPr/>
          <p:nvPr/>
        </p:nvSpPr>
        <p:spPr>
          <a:xfrm>
            <a:off x="2922495" y="2788022"/>
            <a:ext cx="2922493" cy="259977"/>
          </a:xfrm>
          <a:prstGeom prst="round1Rect">
            <a:avLst>
              <a:gd name="adj" fmla="val 0"/>
            </a:avLst>
          </a:prstGeom>
          <a:pattFill prst="trellis">
            <a:fgClr>
              <a:srgbClr val="2ABEB3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ound Single Corner Rectangle 7"/>
          <p:cNvSpPr/>
          <p:nvPr/>
        </p:nvSpPr>
        <p:spPr>
          <a:xfrm>
            <a:off x="4065494" y="3159059"/>
            <a:ext cx="4513729" cy="259977"/>
          </a:xfrm>
          <a:prstGeom prst="round1Rect">
            <a:avLst>
              <a:gd name="adj" fmla="val 0"/>
            </a:avLst>
          </a:prstGeom>
          <a:pattFill prst="trellis">
            <a:fgClr>
              <a:srgbClr val="2ABEB3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ound Single Corner Rectangle 8"/>
          <p:cNvSpPr/>
          <p:nvPr/>
        </p:nvSpPr>
        <p:spPr>
          <a:xfrm>
            <a:off x="5844987" y="3521132"/>
            <a:ext cx="2734235" cy="259977"/>
          </a:xfrm>
          <a:prstGeom prst="round1Rect">
            <a:avLst>
              <a:gd name="adj" fmla="val 0"/>
            </a:avLst>
          </a:prstGeom>
          <a:pattFill prst="trellis">
            <a:fgClr>
              <a:srgbClr val="2ABEB3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ound Single Corner Rectangle 9"/>
          <p:cNvSpPr/>
          <p:nvPr/>
        </p:nvSpPr>
        <p:spPr>
          <a:xfrm>
            <a:off x="8579223" y="3898002"/>
            <a:ext cx="1186330" cy="259977"/>
          </a:xfrm>
          <a:prstGeom prst="round1Rect">
            <a:avLst>
              <a:gd name="adj" fmla="val 0"/>
            </a:avLst>
          </a:prstGeom>
          <a:pattFill prst="trellis">
            <a:fgClr>
              <a:srgbClr val="2ABEB3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ound Single Corner Rectangle 10"/>
          <p:cNvSpPr/>
          <p:nvPr/>
        </p:nvSpPr>
        <p:spPr>
          <a:xfrm>
            <a:off x="7673788" y="4260075"/>
            <a:ext cx="1882588" cy="259977"/>
          </a:xfrm>
          <a:prstGeom prst="round1Rect">
            <a:avLst>
              <a:gd name="adj" fmla="val 0"/>
            </a:avLst>
          </a:prstGeom>
          <a:pattFill prst="trellis">
            <a:fgClr>
              <a:srgbClr val="2ABEB3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" name="Straight Connector 12"/>
          <p:cNvCxnSpPr/>
          <p:nvPr/>
        </p:nvCxnSpPr>
        <p:spPr>
          <a:xfrm>
            <a:off x="5844987" y="2931459"/>
            <a:ext cx="0" cy="735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579222" y="3279085"/>
            <a:ext cx="0" cy="735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loud 19"/>
          <p:cNvSpPr/>
          <p:nvPr/>
        </p:nvSpPr>
        <p:spPr>
          <a:xfrm>
            <a:off x="3646871" y="3761764"/>
            <a:ext cx="5370654" cy="2338086"/>
          </a:xfrm>
          <a:prstGeom prst="cloud">
            <a:avLst/>
          </a:prstGeom>
          <a:solidFill>
            <a:srgbClr val="FFF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Down Arrow 1"/>
          <p:cNvSpPr/>
          <p:nvPr/>
        </p:nvSpPr>
        <p:spPr>
          <a:xfrm rot="10800000">
            <a:off x="4074288" y="775506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ctangle 2"/>
          <p:cNvSpPr/>
          <p:nvPr/>
        </p:nvSpPr>
        <p:spPr>
          <a:xfrm>
            <a:off x="4331825" y="1597308"/>
            <a:ext cx="480350" cy="1840370"/>
          </a:xfrm>
          <a:prstGeom prst="rect">
            <a:avLst/>
          </a:prstGeom>
          <a:solidFill>
            <a:srgbClr val="2ABE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own Arrow 3"/>
          <p:cNvSpPr/>
          <p:nvPr/>
        </p:nvSpPr>
        <p:spPr>
          <a:xfrm rot="10800000">
            <a:off x="5905017" y="775501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ctangle 4"/>
          <p:cNvSpPr/>
          <p:nvPr/>
        </p:nvSpPr>
        <p:spPr>
          <a:xfrm>
            <a:off x="6162554" y="1597307"/>
            <a:ext cx="480350" cy="1840366"/>
          </a:xfrm>
          <a:prstGeom prst="rect">
            <a:avLst/>
          </a:prstGeom>
          <a:solidFill>
            <a:srgbClr val="FF4F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7" name="Straight Connector 26"/>
          <p:cNvCxnSpPr/>
          <p:nvPr/>
        </p:nvCxnSpPr>
        <p:spPr>
          <a:xfrm>
            <a:off x="4620012" y="2343833"/>
            <a:ext cx="3605494" cy="20275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 rot="10800000">
            <a:off x="7735746" y="775502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Rectangle 24"/>
          <p:cNvSpPr/>
          <p:nvPr/>
        </p:nvSpPr>
        <p:spPr>
          <a:xfrm>
            <a:off x="7993283" y="1597308"/>
            <a:ext cx="480350" cy="1840366"/>
          </a:xfrm>
          <a:prstGeom prst="rect">
            <a:avLst/>
          </a:prstGeom>
          <a:solidFill>
            <a:srgbClr val="8467A2"/>
          </a:solidFill>
          <a:ln>
            <a:solidFill>
              <a:srgbClr val="8467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Down Arrow 25"/>
          <p:cNvSpPr/>
          <p:nvPr/>
        </p:nvSpPr>
        <p:spPr>
          <a:xfrm rot="10800000">
            <a:off x="6458693" y="4282624"/>
            <a:ext cx="2289242" cy="2151946"/>
          </a:xfrm>
          <a:prstGeom prst="downArrow">
            <a:avLst/>
          </a:prstGeom>
          <a:solidFill>
            <a:srgbClr val="A2A2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Down Arrow 28"/>
          <p:cNvSpPr/>
          <p:nvPr/>
        </p:nvSpPr>
        <p:spPr>
          <a:xfrm rot="10800000">
            <a:off x="3577175" y="4259480"/>
            <a:ext cx="2289242" cy="215194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4430939" y="1469985"/>
            <a:ext cx="2027754" cy="849262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572000" y="1794076"/>
            <a:ext cx="1886693" cy="42737"/>
          </a:xfrm>
          <a:prstGeom prst="line">
            <a:avLst/>
          </a:prstGeom>
          <a:ln w="38100">
            <a:solidFill>
              <a:srgbClr val="FF4F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0939" y="1425124"/>
            <a:ext cx="3802519" cy="894123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" idx="2"/>
          </p:cNvCxnSpPr>
          <p:nvPr/>
        </p:nvCxnSpPr>
        <p:spPr>
          <a:xfrm>
            <a:off x="4572000" y="3437678"/>
            <a:ext cx="3031314" cy="1485862"/>
          </a:xfrm>
          <a:prstGeom prst="line">
            <a:avLst/>
          </a:prstGeom>
          <a:ln w="38100">
            <a:solidFill>
              <a:srgbClr val="A2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2"/>
          </p:cNvCxnSpPr>
          <p:nvPr/>
        </p:nvCxnSpPr>
        <p:spPr>
          <a:xfrm flipH="1">
            <a:off x="7755714" y="3437674"/>
            <a:ext cx="477744" cy="1638266"/>
          </a:xfrm>
          <a:prstGeom prst="line">
            <a:avLst/>
          </a:prstGeom>
          <a:ln w="38100">
            <a:solidFill>
              <a:srgbClr val="A2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0"/>
          </p:cNvCxnSpPr>
          <p:nvPr/>
        </p:nvCxnSpPr>
        <p:spPr>
          <a:xfrm>
            <a:off x="6402729" y="3437677"/>
            <a:ext cx="1333017" cy="1638263"/>
          </a:xfrm>
          <a:prstGeom prst="line">
            <a:avLst/>
          </a:prstGeom>
          <a:ln w="38100">
            <a:solidFill>
              <a:srgbClr val="A2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0"/>
          </p:cNvCxnSpPr>
          <p:nvPr/>
        </p:nvCxnSpPr>
        <p:spPr>
          <a:xfrm flipH="1">
            <a:off x="4552033" y="3437677"/>
            <a:ext cx="1850696" cy="1498447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5" idx="2"/>
          </p:cNvCxnSpPr>
          <p:nvPr/>
        </p:nvCxnSpPr>
        <p:spPr>
          <a:xfrm flipH="1">
            <a:off x="4704433" y="3437674"/>
            <a:ext cx="3529025" cy="16508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22759" y="1399990"/>
            <a:ext cx="1826604" cy="472195"/>
          </a:xfrm>
          <a:prstGeom prst="line">
            <a:avLst/>
          </a:prstGeom>
          <a:ln w="38100">
            <a:solidFill>
              <a:srgbClr val="FF4F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1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 rot="10800000">
            <a:off x="4074288" y="775506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ctangle 2"/>
          <p:cNvSpPr/>
          <p:nvPr/>
        </p:nvSpPr>
        <p:spPr>
          <a:xfrm>
            <a:off x="4331825" y="1597308"/>
            <a:ext cx="480350" cy="1840370"/>
          </a:xfrm>
          <a:prstGeom prst="rect">
            <a:avLst/>
          </a:prstGeom>
          <a:solidFill>
            <a:srgbClr val="2ABE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own Arrow 3"/>
          <p:cNvSpPr/>
          <p:nvPr/>
        </p:nvSpPr>
        <p:spPr>
          <a:xfrm rot="10800000">
            <a:off x="5905017" y="775501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ctangle 4"/>
          <p:cNvSpPr/>
          <p:nvPr/>
        </p:nvSpPr>
        <p:spPr>
          <a:xfrm>
            <a:off x="6162554" y="1597307"/>
            <a:ext cx="480350" cy="1840366"/>
          </a:xfrm>
          <a:prstGeom prst="rect">
            <a:avLst/>
          </a:prstGeom>
          <a:solidFill>
            <a:srgbClr val="FF4F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7" name="Straight Connector 26"/>
          <p:cNvCxnSpPr/>
          <p:nvPr/>
        </p:nvCxnSpPr>
        <p:spPr>
          <a:xfrm>
            <a:off x="4620012" y="2343833"/>
            <a:ext cx="3605494" cy="20275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 rot="10800000">
            <a:off x="7735746" y="775502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Rectangle 24"/>
          <p:cNvSpPr/>
          <p:nvPr/>
        </p:nvSpPr>
        <p:spPr>
          <a:xfrm>
            <a:off x="7993283" y="1597308"/>
            <a:ext cx="480350" cy="1840366"/>
          </a:xfrm>
          <a:prstGeom prst="rect">
            <a:avLst/>
          </a:prstGeom>
          <a:solidFill>
            <a:srgbClr val="8467A2"/>
          </a:solidFill>
          <a:ln>
            <a:solidFill>
              <a:srgbClr val="8467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4430939" y="1469985"/>
            <a:ext cx="2027754" cy="849262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572000" y="1794076"/>
            <a:ext cx="1886693" cy="42737"/>
          </a:xfrm>
          <a:prstGeom prst="line">
            <a:avLst/>
          </a:prstGeom>
          <a:ln w="38100">
            <a:solidFill>
              <a:srgbClr val="FF4F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0939" y="1425124"/>
            <a:ext cx="3802519" cy="894123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22759" y="1399990"/>
            <a:ext cx="1826604" cy="472195"/>
          </a:xfrm>
          <a:prstGeom prst="line">
            <a:avLst/>
          </a:prstGeom>
          <a:ln w="38100">
            <a:solidFill>
              <a:srgbClr val="FF4F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3646871" y="3761764"/>
            <a:ext cx="5370654" cy="2338086"/>
          </a:xfrm>
          <a:prstGeom prst="cloud">
            <a:avLst/>
          </a:prstGeom>
          <a:solidFill>
            <a:srgbClr val="FFF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Down Arrow 13"/>
          <p:cNvSpPr/>
          <p:nvPr/>
        </p:nvSpPr>
        <p:spPr>
          <a:xfrm rot="10800000">
            <a:off x="6972310" y="4062166"/>
            <a:ext cx="1277053" cy="1203776"/>
          </a:xfrm>
          <a:prstGeom prst="downArrow">
            <a:avLst/>
          </a:prstGeom>
          <a:solidFill>
            <a:srgbClr val="A2A2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24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/>
          <p:cNvSpPr/>
          <p:nvPr/>
        </p:nvSpPr>
        <p:spPr>
          <a:xfrm>
            <a:off x="2986269" y="1458410"/>
            <a:ext cx="5388530" cy="3923818"/>
          </a:xfrm>
          <a:prstGeom prst="triangle">
            <a:avLst/>
          </a:prstGeom>
          <a:solidFill>
            <a:srgbClr val="2ABEB3"/>
          </a:solidFill>
          <a:ln>
            <a:solidFill>
              <a:srgbClr val="2AB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TextBox 2"/>
          <p:cNvSpPr txBox="1"/>
          <p:nvPr/>
        </p:nvSpPr>
        <p:spPr>
          <a:xfrm rot="18239555">
            <a:off x="3318055" y="2907961"/>
            <a:ext cx="148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600" dirty="0" smtClean="0"/>
              <a:t>Penger</a:t>
            </a:r>
            <a:endParaRPr lang="nb-NO" sz="3600" dirty="0"/>
          </a:p>
        </p:txBody>
      </p:sp>
      <p:sp>
        <p:nvSpPr>
          <p:cNvPr id="4" name="TextBox 3"/>
          <p:cNvSpPr txBox="1"/>
          <p:nvPr/>
        </p:nvSpPr>
        <p:spPr>
          <a:xfrm rot="3330507">
            <a:off x="6414917" y="2824327"/>
            <a:ext cx="167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600" dirty="0" smtClean="0"/>
              <a:t>Omfang</a:t>
            </a:r>
            <a:endParaRPr lang="nb-NO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02065" y="538222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600" dirty="0" smtClean="0"/>
              <a:t>Tid</a:t>
            </a:r>
            <a:endParaRPr lang="nb-NO" sz="3600" dirty="0"/>
          </a:p>
        </p:txBody>
      </p:sp>
      <p:sp>
        <p:nvSpPr>
          <p:cNvPr id="7" name="Oval 6"/>
          <p:cNvSpPr/>
          <p:nvPr/>
        </p:nvSpPr>
        <p:spPr>
          <a:xfrm>
            <a:off x="4677676" y="2830861"/>
            <a:ext cx="2005714" cy="2005714"/>
          </a:xfrm>
          <a:prstGeom prst="ellipse">
            <a:avLst/>
          </a:prstGeom>
          <a:pattFill prst="pct25">
            <a:fgClr>
              <a:srgbClr val="2ABEB3"/>
            </a:fgClr>
            <a:bgClr>
              <a:schemeClr val="bg1"/>
            </a:bgClr>
          </a:pattFill>
          <a:ln>
            <a:solidFill>
              <a:srgbClr val="2AB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4824241" y="3356664"/>
            <a:ext cx="1712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smtClean="0"/>
              <a:t>Verdi og</a:t>
            </a:r>
            <a:r>
              <a:rPr lang="nb-NO" sz="2800" dirty="0" smtClean="0"/>
              <a:t/>
            </a:r>
            <a:br>
              <a:rPr lang="nb-NO" sz="2800" dirty="0" smtClean="0"/>
            </a:br>
            <a:r>
              <a:rPr lang="nb-NO" sz="2800" dirty="0" err="1" smtClean="0"/>
              <a:t>kvalitetet</a:t>
            </a:r>
            <a:r>
              <a:rPr lang="nb-NO" sz="2800" dirty="0" smtClean="0"/>
              <a:t>?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13114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 rot="10800000">
            <a:off x="5382227" y="555587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95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 rot="10800000">
            <a:off x="5382227" y="555587"/>
            <a:ext cx="995424" cy="2662176"/>
          </a:xfrm>
          <a:prstGeom prst="downArrow">
            <a:avLst/>
          </a:prstGeom>
          <a:solidFill>
            <a:srgbClr val="2AB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30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 rot="10800000">
            <a:off x="4074288" y="775506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ctangle 2"/>
          <p:cNvSpPr/>
          <p:nvPr/>
        </p:nvSpPr>
        <p:spPr>
          <a:xfrm>
            <a:off x="4331825" y="2129742"/>
            <a:ext cx="480350" cy="1307935"/>
          </a:xfrm>
          <a:prstGeom prst="rect">
            <a:avLst/>
          </a:prstGeom>
          <a:solidFill>
            <a:srgbClr val="2ABE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own Arrow 3"/>
          <p:cNvSpPr/>
          <p:nvPr/>
        </p:nvSpPr>
        <p:spPr>
          <a:xfrm rot="10800000">
            <a:off x="5905017" y="775501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ctangle 4"/>
          <p:cNvSpPr/>
          <p:nvPr/>
        </p:nvSpPr>
        <p:spPr>
          <a:xfrm>
            <a:off x="6162554" y="2129737"/>
            <a:ext cx="480350" cy="1307935"/>
          </a:xfrm>
          <a:prstGeom prst="rect">
            <a:avLst/>
          </a:prstGeom>
          <a:solidFill>
            <a:srgbClr val="FF4F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423674"/>
            <a:ext cx="1830729" cy="381977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1423668"/>
            <a:ext cx="1830729" cy="1470003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572000" y="1805651"/>
            <a:ext cx="1830729" cy="1354237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572000" y="1977344"/>
            <a:ext cx="1830729" cy="725341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1938751"/>
            <a:ext cx="1830729" cy="38595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0" y="1934883"/>
            <a:ext cx="1830729" cy="936600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479404" y="1462272"/>
            <a:ext cx="1923325" cy="1316620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72000" y="1423668"/>
            <a:ext cx="1830729" cy="47284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rot="10800000">
            <a:off x="4599491" y="1643610"/>
            <a:ext cx="1923325" cy="1736220"/>
            <a:chOff x="8243105" y="2922601"/>
            <a:chExt cx="1923325" cy="173622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8335701" y="2922607"/>
              <a:ext cx="1830729" cy="381977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335701" y="2922601"/>
              <a:ext cx="1830729" cy="1470003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8335701" y="3304584"/>
              <a:ext cx="1830729" cy="1354237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8335701" y="3476277"/>
              <a:ext cx="1830729" cy="725341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335701" y="3437684"/>
              <a:ext cx="1830729" cy="38595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335701" y="3433816"/>
              <a:ext cx="1830729" cy="936600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8243105" y="2961205"/>
              <a:ext cx="1923325" cy="1316620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335701" y="2922601"/>
              <a:ext cx="1830729" cy="47284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8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 rot="10800000">
            <a:off x="4074288" y="775506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ctangle 2"/>
          <p:cNvSpPr/>
          <p:nvPr/>
        </p:nvSpPr>
        <p:spPr>
          <a:xfrm>
            <a:off x="4331825" y="2763167"/>
            <a:ext cx="480350" cy="674510"/>
          </a:xfrm>
          <a:prstGeom prst="rect">
            <a:avLst/>
          </a:prstGeom>
          <a:solidFill>
            <a:srgbClr val="2ABE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own Arrow 3"/>
          <p:cNvSpPr/>
          <p:nvPr/>
        </p:nvSpPr>
        <p:spPr>
          <a:xfrm rot="10800000">
            <a:off x="5905017" y="775501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ctangle 4"/>
          <p:cNvSpPr/>
          <p:nvPr/>
        </p:nvSpPr>
        <p:spPr>
          <a:xfrm>
            <a:off x="6162554" y="2763162"/>
            <a:ext cx="480350" cy="674510"/>
          </a:xfrm>
          <a:prstGeom prst="rect">
            <a:avLst/>
          </a:prstGeom>
          <a:solidFill>
            <a:srgbClr val="FF4F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423674"/>
            <a:ext cx="1830729" cy="381977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1423668"/>
            <a:ext cx="1830729" cy="1470003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572000" y="1805651"/>
            <a:ext cx="1830729" cy="1354237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572000" y="1977344"/>
            <a:ext cx="1830729" cy="725341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1938751"/>
            <a:ext cx="1830729" cy="38595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0" y="1934883"/>
            <a:ext cx="1830729" cy="936600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479404" y="1462272"/>
            <a:ext cx="1923325" cy="1316620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72000" y="1423668"/>
            <a:ext cx="1830729" cy="47284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rot="10800000">
            <a:off x="4599491" y="1643610"/>
            <a:ext cx="1923325" cy="1736220"/>
            <a:chOff x="8243105" y="2922601"/>
            <a:chExt cx="1923325" cy="173622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8335701" y="2922607"/>
              <a:ext cx="1830729" cy="381977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335701" y="2922601"/>
              <a:ext cx="1830729" cy="1470003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8335701" y="3304584"/>
              <a:ext cx="1830729" cy="1354237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8335701" y="3476277"/>
              <a:ext cx="1830729" cy="725341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335701" y="3437684"/>
              <a:ext cx="1830729" cy="38595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335701" y="3433816"/>
              <a:ext cx="1830729" cy="936600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8243105" y="2961205"/>
              <a:ext cx="1923325" cy="1316620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335701" y="2922601"/>
              <a:ext cx="1830729" cy="47284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Down Arrow 22"/>
          <p:cNvSpPr/>
          <p:nvPr/>
        </p:nvSpPr>
        <p:spPr>
          <a:xfrm rot="9304534">
            <a:off x="2876787" y="2087249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Rectangle 24"/>
          <p:cNvSpPr/>
          <p:nvPr/>
        </p:nvSpPr>
        <p:spPr>
          <a:xfrm rot="20104534">
            <a:off x="3553146" y="3982349"/>
            <a:ext cx="480350" cy="674510"/>
          </a:xfrm>
          <a:prstGeom prst="rect">
            <a:avLst/>
          </a:prstGeom>
          <a:solidFill>
            <a:srgbClr val="8467A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Down Arrow 27"/>
          <p:cNvSpPr/>
          <p:nvPr/>
        </p:nvSpPr>
        <p:spPr>
          <a:xfrm rot="10800000">
            <a:off x="7607112" y="1854962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Rectangle 28"/>
          <p:cNvSpPr/>
          <p:nvPr/>
        </p:nvSpPr>
        <p:spPr>
          <a:xfrm>
            <a:off x="7864649" y="3842623"/>
            <a:ext cx="480350" cy="674510"/>
          </a:xfrm>
          <a:prstGeom prst="rect">
            <a:avLst/>
          </a:prstGeom>
          <a:solidFill>
            <a:srgbClr val="A2A2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0" name="Group 119"/>
          <p:cNvGrpSpPr/>
          <p:nvPr/>
        </p:nvGrpSpPr>
        <p:grpSpPr>
          <a:xfrm>
            <a:off x="6414216" y="1636875"/>
            <a:ext cx="1744301" cy="2594663"/>
            <a:chOff x="6414216" y="1636875"/>
            <a:chExt cx="1744301" cy="2594663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6729060" y="2301495"/>
              <a:ext cx="1387251" cy="1224923"/>
            </a:xfrm>
            <a:prstGeom prst="line">
              <a:avLst/>
            </a:prstGeom>
            <a:ln w="38100">
              <a:solidFill>
                <a:srgbClr val="A2A2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729063" y="2301490"/>
              <a:ext cx="1314904" cy="1930048"/>
            </a:xfrm>
            <a:prstGeom prst="line">
              <a:avLst/>
            </a:prstGeom>
            <a:ln w="38100">
              <a:solidFill>
                <a:srgbClr val="A2A2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414216" y="1636875"/>
              <a:ext cx="1629751" cy="2380098"/>
            </a:xfrm>
            <a:prstGeom prst="line">
              <a:avLst/>
            </a:prstGeom>
            <a:ln w="38100">
              <a:solidFill>
                <a:srgbClr val="A2A2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441707" y="3098192"/>
              <a:ext cx="1716810" cy="474040"/>
            </a:xfrm>
            <a:prstGeom prst="line">
              <a:avLst/>
            </a:prstGeom>
            <a:ln w="38100">
              <a:solidFill>
                <a:srgbClr val="A2A2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6512937" y="2658345"/>
              <a:ext cx="1603374" cy="110692"/>
            </a:xfrm>
            <a:prstGeom prst="line">
              <a:avLst/>
            </a:prstGeom>
            <a:ln w="38100">
              <a:solidFill>
                <a:srgbClr val="A2A2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514560" y="2765526"/>
              <a:ext cx="1601750" cy="1247056"/>
            </a:xfrm>
            <a:prstGeom prst="line">
              <a:avLst/>
            </a:prstGeom>
            <a:ln w="38100">
              <a:solidFill>
                <a:srgbClr val="A2A2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06812" y="2009191"/>
              <a:ext cx="1598012" cy="1004459"/>
            </a:xfrm>
            <a:prstGeom prst="line">
              <a:avLst/>
            </a:prstGeom>
            <a:ln w="38100">
              <a:solidFill>
                <a:srgbClr val="A2A2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729063" y="2301490"/>
              <a:ext cx="1387247" cy="379494"/>
            </a:xfrm>
            <a:prstGeom prst="line">
              <a:avLst/>
            </a:prstGeom>
            <a:ln w="38100">
              <a:solidFill>
                <a:srgbClr val="A2A2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/>
          <p:nvPr/>
        </p:nvCxnSpPr>
        <p:spPr>
          <a:xfrm flipV="1">
            <a:off x="3352587" y="1389382"/>
            <a:ext cx="1267206" cy="2033099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3352586" y="2997820"/>
            <a:ext cx="1285883" cy="424655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186616" y="1376405"/>
            <a:ext cx="1408125" cy="1537552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3665893" y="3314776"/>
            <a:ext cx="868121" cy="894557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9107321" flipV="1">
            <a:off x="3262529" y="3287290"/>
            <a:ext cx="1603374" cy="110692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3499794" y="1953245"/>
            <a:ext cx="1099696" cy="1958791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3229379" y="3043073"/>
            <a:ext cx="1625187" cy="100038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9107321">
            <a:off x="3303938" y="2914728"/>
            <a:ext cx="1387247" cy="379494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3791464" y="2417578"/>
            <a:ext cx="2622751" cy="1998685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3804962" y="2416570"/>
            <a:ext cx="2597767" cy="1861051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3507614" y="3055294"/>
            <a:ext cx="4574778" cy="893171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3791463" y="4179120"/>
            <a:ext cx="4352848" cy="166270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3229379" y="3133893"/>
            <a:ext cx="4814589" cy="940097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3816447" y="3564711"/>
            <a:ext cx="4288378" cy="633600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3498748" y="2906392"/>
            <a:ext cx="2915467" cy="1027375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3201308" y="2890569"/>
            <a:ext cx="3152050" cy="29661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/>
          <p:cNvGrpSpPr/>
          <p:nvPr/>
        </p:nvGrpSpPr>
        <p:grpSpPr>
          <a:xfrm>
            <a:off x="3266465" y="1427170"/>
            <a:ext cx="4838359" cy="3007011"/>
            <a:chOff x="3266465" y="1427170"/>
            <a:chExt cx="4838359" cy="3007011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6387890" y="1455064"/>
              <a:ext cx="1716934" cy="1258627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 flipV="1">
              <a:off x="6316211" y="3158672"/>
              <a:ext cx="1766182" cy="1012530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3266465" y="2369514"/>
              <a:ext cx="3060887" cy="764379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6353358" y="2477121"/>
              <a:ext cx="1690609" cy="1345103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99650" y="2498401"/>
              <a:ext cx="1682742" cy="567928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6410477" y="3184667"/>
              <a:ext cx="1694347" cy="425261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016086" y="2405182"/>
              <a:ext cx="2386643" cy="2028999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4594741" y="1427170"/>
              <a:ext cx="3442940" cy="1594778"/>
            </a:xfrm>
            <a:prstGeom prst="line">
              <a:avLst/>
            </a:prstGeom>
            <a:ln w="38100">
              <a:solidFill>
                <a:srgbClr val="FF4F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Straight Connector 190"/>
          <p:cNvCxnSpPr/>
          <p:nvPr/>
        </p:nvCxnSpPr>
        <p:spPr>
          <a:xfrm>
            <a:off x="4619349" y="1920560"/>
            <a:ext cx="3469168" cy="2096845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 flipV="1">
            <a:off x="4582647" y="1502695"/>
            <a:ext cx="3498468" cy="2050994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4572000" y="3191751"/>
            <a:ext cx="3509114" cy="943560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3833927" y="3080495"/>
            <a:ext cx="700087" cy="1238770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3804962" y="4004894"/>
            <a:ext cx="4276152" cy="326108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4505687" y="2694039"/>
            <a:ext cx="3575427" cy="371483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572001" y="3151029"/>
            <a:ext cx="3567316" cy="1063463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3476616" y="1444246"/>
            <a:ext cx="1083899" cy="2493785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9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 rot="10800000">
            <a:off x="3333509" y="775506"/>
            <a:ext cx="2289242" cy="215194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ctangle 2"/>
          <p:cNvSpPr/>
          <p:nvPr/>
        </p:nvSpPr>
        <p:spPr>
          <a:xfrm>
            <a:off x="3925784" y="1330680"/>
            <a:ext cx="1104692" cy="1596768"/>
          </a:xfrm>
          <a:prstGeom prst="rect">
            <a:avLst/>
          </a:prstGeom>
          <a:solidFill>
            <a:srgbClr val="2ABE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own Arrow 3"/>
          <p:cNvSpPr/>
          <p:nvPr/>
        </p:nvSpPr>
        <p:spPr>
          <a:xfrm rot="10800000">
            <a:off x="5905017" y="775501"/>
            <a:ext cx="2289242" cy="215194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ctangle 4"/>
          <p:cNvSpPr/>
          <p:nvPr/>
        </p:nvSpPr>
        <p:spPr>
          <a:xfrm>
            <a:off x="6497292" y="1452466"/>
            <a:ext cx="1104692" cy="1461895"/>
          </a:xfrm>
          <a:prstGeom prst="rect">
            <a:avLst/>
          </a:prstGeom>
          <a:solidFill>
            <a:srgbClr val="FF4F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Down Arrow 22"/>
          <p:cNvSpPr/>
          <p:nvPr/>
        </p:nvSpPr>
        <p:spPr>
          <a:xfrm rot="9304534">
            <a:off x="1296915" y="1838388"/>
            <a:ext cx="2289242" cy="215194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Rectangle 24"/>
          <p:cNvSpPr/>
          <p:nvPr/>
        </p:nvSpPr>
        <p:spPr>
          <a:xfrm rot="20104534">
            <a:off x="2019672" y="2409076"/>
            <a:ext cx="1104692" cy="1566310"/>
          </a:xfrm>
          <a:prstGeom prst="rect">
            <a:avLst/>
          </a:prstGeom>
          <a:solidFill>
            <a:srgbClr val="8467A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Down Arrow 27"/>
          <p:cNvSpPr/>
          <p:nvPr/>
        </p:nvSpPr>
        <p:spPr>
          <a:xfrm rot="10800000">
            <a:off x="8070096" y="1854962"/>
            <a:ext cx="2289242" cy="215194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Rectangle 28"/>
          <p:cNvSpPr/>
          <p:nvPr/>
        </p:nvSpPr>
        <p:spPr>
          <a:xfrm>
            <a:off x="8662371" y="2824223"/>
            <a:ext cx="1104692" cy="1182686"/>
          </a:xfrm>
          <a:prstGeom prst="rect">
            <a:avLst/>
          </a:prstGeom>
          <a:solidFill>
            <a:srgbClr val="A2A2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2754775" y="2051736"/>
            <a:ext cx="4305782" cy="1599700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398380" y="2051735"/>
            <a:ext cx="4780344" cy="1471218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317357" y="2051736"/>
            <a:ext cx="2743200" cy="0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687747" y="2259278"/>
            <a:ext cx="2768278" cy="125107"/>
          </a:xfrm>
          <a:prstGeom prst="line">
            <a:avLst/>
          </a:prstGeom>
          <a:ln w="38100">
            <a:solidFill>
              <a:srgbClr val="FF4F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2847372" y="3522953"/>
            <a:ext cx="6331352" cy="68373"/>
          </a:xfrm>
          <a:prstGeom prst="line">
            <a:avLst/>
          </a:prstGeom>
          <a:ln w="38100">
            <a:solidFill>
              <a:srgbClr val="A2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 rot="10800000">
            <a:off x="4074288" y="775506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ctangle 2"/>
          <p:cNvSpPr/>
          <p:nvPr/>
        </p:nvSpPr>
        <p:spPr>
          <a:xfrm>
            <a:off x="4331825" y="1597308"/>
            <a:ext cx="480350" cy="1840370"/>
          </a:xfrm>
          <a:prstGeom prst="rect">
            <a:avLst/>
          </a:prstGeom>
          <a:solidFill>
            <a:srgbClr val="2ABE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own Arrow 3"/>
          <p:cNvSpPr/>
          <p:nvPr/>
        </p:nvSpPr>
        <p:spPr>
          <a:xfrm rot="10800000">
            <a:off x="5905017" y="775501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ctangle 4"/>
          <p:cNvSpPr/>
          <p:nvPr/>
        </p:nvSpPr>
        <p:spPr>
          <a:xfrm>
            <a:off x="6162554" y="1597307"/>
            <a:ext cx="480350" cy="1840366"/>
          </a:xfrm>
          <a:prstGeom prst="rect">
            <a:avLst/>
          </a:prstGeom>
          <a:solidFill>
            <a:srgbClr val="FF4F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7" name="Straight Connector 26"/>
          <p:cNvCxnSpPr/>
          <p:nvPr/>
        </p:nvCxnSpPr>
        <p:spPr>
          <a:xfrm>
            <a:off x="4620012" y="2343833"/>
            <a:ext cx="3605494" cy="20275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 rot="10800000">
            <a:off x="7735746" y="775502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Rectangle 24"/>
          <p:cNvSpPr/>
          <p:nvPr/>
        </p:nvSpPr>
        <p:spPr>
          <a:xfrm>
            <a:off x="7993283" y="1597308"/>
            <a:ext cx="480350" cy="1840366"/>
          </a:xfrm>
          <a:prstGeom prst="rect">
            <a:avLst/>
          </a:prstGeom>
          <a:solidFill>
            <a:srgbClr val="8467A2"/>
          </a:solidFill>
          <a:ln>
            <a:solidFill>
              <a:srgbClr val="8467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Down Arrow 25"/>
          <p:cNvSpPr/>
          <p:nvPr/>
        </p:nvSpPr>
        <p:spPr>
          <a:xfrm rot="10800000">
            <a:off x="6458693" y="4282624"/>
            <a:ext cx="2289242" cy="2151946"/>
          </a:xfrm>
          <a:prstGeom prst="downArrow">
            <a:avLst/>
          </a:prstGeom>
          <a:solidFill>
            <a:srgbClr val="A2A2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Down Arrow 28"/>
          <p:cNvSpPr/>
          <p:nvPr/>
        </p:nvSpPr>
        <p:spPr>
          <a:xfrm rot="10800000">
            <a:off x="3577175" y="4259480"/>
            <a:ext cx="2289242" cy="215194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4430939" y="1469985"/>
            <a:ext cx="2027754" cy="849262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572000" y="1794076"/>
            <a:ext cx="1886693" cy="42737"/>
          </a:xfrm>
          <a:prstGeom prst="line">
            <a:avLst/>
          </a:prstGeom>
          <a:ln w="38100">
            <a:solidFill>
              <a:srgbClr val="FF4F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0939" y="1425124"/>
            <a:ext cx="3802519" cy="894123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" idx="2"/>
          </p:cNvCxnSpPr>
          <p:nvPr/>
        </p:nvCxnSpPr>
        <p:spPr>
          <a:xfrm>
            <a:off x="4572000" y="3437678"/>
            <a:ext cx="3031314" cy="1485862"/>
          </a:xfrm>
          <a:prstGeom prst="line">
            <a:avLst/>
          </a:prstGeom>
          <a:ln w="38100">
            <a:solidFill>
              <a:srgbClr val="A2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2"/>
          </p:cNvCxnSpPr>
          <p:nvPr/>
        </p:nvCxnSpPr>
        <p:spPr>
          <a:xfrm flipH="1">
            <a:off x="7755714" y="3437674"/>
            <a:ext cx="477744" cy="1638266"/>
          </a:xfrm>
          <a:prstGeom prst="line">
            <a:avLst/>
          </a:prstGeom>
          <a:ln w="38100">
            <a:solidFill>
              <a:srgbClr val="A2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0"/>
          </p:cNvCxnSpPr>
          <p:nvPr/>
        </p:nvCxnSpPr>
        <p:spPr>
          <a:xfrm>
            <a:off x="6402729" y="3437677"/>
            <a:ext cx="1333017" cy="1638263"/>
          </a:xfrm>
          <a:prstGeom prst="line">
            <a:avLst/>
          </a:prstGeom>
          <a:ln w="38100">
            <a:solidFill>
              <a:srgbClr val="A2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0"/>
          </p:cNvCxnSpPr>
          <p:nvPr/>
        </p:nvCxnSpPr>
        <p:spPr>
          <a:xfrm flipH="1">
            <a:off x="4552033" y="3437677"/>
            <a:ext cx="1850696" cy="1498447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5" idx="2"/>
          </p:cNvCxnSpPr>
          <p:nvPr/>
        </p:nvCxnSpPr>
        <p:spPr>
          <a:xfrm flipH="1">
            <a:off x="4704433" y="3437674"/>
            <a:ext cx="3529025" cy="16508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22759" y="1399990"/>
            <a:ext cx="1826604" cy="472195"/>
          </a:xfrm>
          <a:prstGeom prst="line">
            <a:avLst/>
          </a:prstGeom>
          <a:ln w="38100">
            <a:solidFill>
              <a:srgbClr val="FF4F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3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 rot="10800000">
            <a:off x="4074288" y="775506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ctangle 2"/>
          <p:cNvSpPr/>
          <p:nvPr/>
        </p:nvSpPr>
        <p:spPr>
          <a:xfrm>
            <a:off x="4331825" y="1597308"/>
            <a:ext cx="480350" cy="1840370"/>
          </a:xfrm>
          <a:prstGeom prst="rect">
            <a:avLst/>
          </a:prstGeom>
          <a:solidFill>
            <a:srgbClr val="2ABE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own Arrow 3"/>
          <p:cNvSpPr/>
          <p:nvPr/>
        </p:nvSpPr>
        <p:spPr>
          <a:xfrm rot="10800000">
            <a:off x="5905017" y="775501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ctangle 4"/>
          <p:cNvSpPr/>
          <p:nvPr/>
        </p:nvSpPr>
        <p:spPr>
          <a:xfrm>
            <a:off x="6162554" y="1597307"/>
            <a:ext cx="480350" cy="1840366"/>
          </a:xfrm>
          <a:prstGeom prst="rect">
            <a:avLst/>
          </a:prstGeom>
          <a:solidFill>
            <a:srgbClr val="FF4F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7" name="Straight Connector 26"/>
          <p:cNvCxnSpPr/>
          <p:nvPr/>
        </p:nvCxnSpPr>
        <p:spPr>
          <a:xfrm>
            <a:off x="4620012" y="2343833"/>
            <a:ext cx="3605494" cy="20275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 rot="10800000">
            <a:off x="7735746" y="775502"/>
            <a:ext cx="995424" cy="2662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Rectangle 24"/>
          <p:cNvSpPr/>
          <p:nvPr/>
        </p:nvSpPr>
        <p:spPr>
          <a:xfrm>
            <a:off x="7993283" y="1597308"/>
            <a:ext cx="480350" cy="1840366"/>
          </a:xfrm>
          <a:prstGeom prst="rect">
            <a:avLst/>
          </a:prstGeom>
          <a:solidFill>
            <a:srgbClr val="8467A2"/>
          </a:solidFill>
          <a:ln>
            <a:solidFill>
              <a:srgbClr val="8467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4430939" y="1469985"/>
            <a:ext cx="2027754" cy="849262"/>
          </a:xfrm>
          <a:prstGeom prst="line">
            <a:avLst/>
          </a:prstGeom>
          <a:ln w="38100">
            <a:solidFill>
              <a:srgbClr val="2A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572000" y="1794076"/>
            <a:ext cx="1886693" cy="42737"/>
          </a:xfrm>
          <a:prstGeom prst="line">
            <a:avLst/>
          </a:prstGeom>
          <a:ln w="38100">
            <a:solidFill>
              <a:srgbClr val="FF4F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0939" y="1425124"/>
            <a:ext cx="3802519" cy="894123"/>
          </a:xfrm>
          <a:prstGeom prst="line">
            <a:avLst/>
          </a:prstGeom>
          <a:ln w="38100">
            <a:solidFill>
              <a:srgbClr val="84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22759" y="1399990"/>
            <a:ext cx="1826604" cy="472195"/>
          </a:xfrm>
          <a:prstGeom prst="line">
            <a:avLst/>
          </a:prstGeom>
          <a:ln w="38100">
            <a:solidFill>
              <a:srgbClr val="FF4F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3646871" y="3761764"/>
            <a:ext cx="5370654" cy="2338086"/>
          </a:xfrm>
          <a:prstGeom prst="cloud">
            <a:avLst/>
          </a:prstGeom>
          <a:solidFill>
            <a:srgbClr val="FFF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36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27</Words>
  <Application>Microsoft Macintosh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Stein Inge Morisbak</dc:creator>
  <cp:lastModifiedBy>Stein Inge Morisbak</cp:lastModifiedBy>
  <cp:revision>40</cp:revision>
  <dcterms:created xsi:type="dcterms:W3CDTF">2016-05-23T08:05:57Z</dcterms:created>
  <dcterms:modified xsi:type="dcterms:W3CDTF">2016-05-24T14:05:06Z</dcterms:modified>
</cp:coreProperties>
</file>