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 snapToObjects="1">
      <p:cViewPr>
        <p:scale>
          <a:sx n="86" d="100"/>
          <a:sy n="86" d="100"/>
        </p:scale>
        <p:origin x="240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2346-56D5-E846-89E0-69A091191A1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43088-3145-514E-83BB-77B7293A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43088-3145-514E-83BB-77B7293A0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9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93" y="4503690"/>
            <a:ext cx="556383" cy="537837"/>
          </a:xfrm>
          <a:prstGeom prst="rect">
            <a:avLst/>
          </a:prstGeom>
        </p:spPr>
      </p:pic>
      <p:sp>
        <p:nvSpPr>
          <p:cNvPr id="114" name="Rounded Rectangle 113"/>
          <p:cNvSpPr/>
          <p:nvPr/>
        </p:nvSpPr>
        <p:spPr>
          <a:xfrm>
            <a:off x="8789568" y="1409547"/>
            <a:ext cx="1458729" cy="259407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920288" y="1666349"/>
            <a:ext cx="1165412" cy="211621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710" y="1483207"/>
            <a:ext cx="215900" cy="24130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9187660" y="258183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Application</a:t>
            </a:r>
          </a:p>
          <a:p>
            <a:pPr algn="ctr"/>
            <a:r>
              <a:rPr lang="en-US" sz="800" b="1" dirty="0" smtClean="0"/>
              <a:t>servers</a:t>
            </a:r>
            <a:endParaRPr lang="en-US" sz="1400" b="1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310" y="1894271"/>
            <a:ext cx="544781" cy="575047"/>
          </a:xfrm>
          <a:prstGeom prst="rect">
            <a:avLst/>
          </a:prstGeom>
        </p:spPr>
      </p:pic>
      <p:grpSp>
        <p:nvGrpSpPr>
          <p:cNvPr id="119" name="Group 21"/>
          <p:cNvGrpSpPr>
            <a:grpSpLocks/>
          </p:cNvGrpSpPr>
          <p:nvPr/>
        </p:nvGrpSpPr>
        <p:grpSpPr bwMode="auto">
          <a:xfrm>
            <a:off x="7386918" y="1809735"/>
            <a:ext cx="2546492" cy="1880007"/>
            <a:chOff x="545458" y="4783771"/>
            <a:chExt cx="2293787" cy="1733798"/>
          </a:xfrm>
        </p:grpSpPr>
        <p:sp>
          <p:nvSpPr>
            <p:cNvPr id="120" name="Rounded Rectangle 119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7085868" y="1401121"/>
            <a:ext cx="1458729" cy="259407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216588" y="1657923"/>
            <a:ext cx="1165412" cy="211621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010" y="1474781"/>
            <a:ext cx="215900" cy="2413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483960" y="257340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Application</a:t>
            </a:r>
          </a:p>
          <a:p>
            <a:pPr algn="ctr"/>
            <a:r>
              <a:rPr lang="en-US" sz="800" b="1" dirty="0" smtClean="0"/>
              <a:t>servers</a:t>
            </a:r>
            <a:endParaRPr lang="en-US" sz="1400" b="1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10" y="1885845"/>
            <a:ext cx="544781" cy="575047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7498447" y="3029696"/>
            <a:ext cx="625593" cy="431227"/>
            <a:chOff x="198727" y="2409378"/>
            <a:chExt cx="1099698" cy="764412"/>
          </a:xfrm>
        </p:grpSpPr>
        <p:sp>
          <p:nvSpPr>
            <p:cNvPr id="128" name="TextBox 127"/>
            <p:cNvSpPr txBox="1"/>
            <p:nvPr/>
          </p:nvSpPr>
          <p:spPr>
            <a:xfrm>
              <a:off x="198727" y="3092307"/>
              <a:ext cx="1099698" cy="814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Management server</a:t>
              </a:r>
              <a:endParaRPr lang="en-US" sz="1400" b="1" dirty="0"/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52" y="2409378"/>
              <a:ext cx="544781" cy="564959"/>
            </a:xfrm>
            <a:prstGeom prst="rect">
              <a:avLst/>
            </a:prstGeom>
          </p:spPr>
        </p:pic>
      </p:grpSp>
      <p:sp>
        <p:nvSpPr>
          <p:cNvPr id="130" name="Rounded Rectangle 129"/>
          <p:cNvSpPr/>
          <p:nvPr/>
        </p:nvSpPr>
        <p:spPr>
          <a:xfrm>
            <a:off x="6938396" y="1296146"/>
            <a:ext cx="3420946" cy="435230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18274" y="4098547"/>
            <a:ext cx="1165412" cy="1372947"/>
            <a:chOff x="8114262" y="4105737"/>
            <a:chExt cx="1165412" cy="1372947"/>
          </a:xfrm>
        </p:grpSpPr>
        <p:grpSp>
          <p:nvGrpSpPr>
            <p:cNvPr id="132" name="Group 131"/>
            <p:cNvGrpSpPr/>
            <p:nvPr/>
          </p:nvGrpSpPr>
          <p:grpSpPr>
            <a:xfrm>
              <a:off x="8471207" y="4620445"/>
              <a:ext cx="364127" cy="540010"/>
              <a:chOff x="415802" y="2409378"/>
              <a:chExt cx="640080" cy="957247"/>
            </a:xfrm>
          </p:grpSpPr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452" y="2409378"/>
                <a:ext cx="544781" cy="564959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415802" y="3092305"/>
                <a:ext cx="640080" cy="274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smtClean="0"/>
                  <a:t>bastion</a:t>
                </a:r>
                <a:endParaRPr lang="en-US" sz="1400" b="1" dirty="0"/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8114262" y="4288879"/>
              <a:ext cx="1165412" cy="118980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3684" y="4105737"/>
              <a:ext cx="215900" cy="241300"/>
            </a:xfrm>
            <a:prstGeom prst="rect">
              <a:avLst/>
            </a:prstGeom>
          </p:spPr>
        </p:pic>
        <p:grpSp>
          <p:nvGrpSpPr>
            <p:cNvPr id="135" name="Group 134"/>
            <p:cNvGrpSpPr/>
            <p:nvPr/>
          </p:nvGrpSpPr>
          <p:grpSpPr>
            <a:xfrm>
              <a:off x="8663297" y="4281815"/>
              <a:ext cx="341591" cy="513593"/>
              <a:chOff x="10582150" y="4469963"/>
              <a:chExt cx="341591" cy="513593"/>
            </a:xfrm>
          </p:grpSpPr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82150" y="4678703"/>
                <a:ext cx="289860" cy="304853"/>
              </a:xfrm>
              <a:prstGeom prst="rect">
                <a:avLst/>
              </a:prstGeom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10583050" y="4469963"/>
                <a:ext cx="340691" cy="141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smtClean="0"/>
                  <a:t>Create users</a:t>
                </a:r>
                <a:endParaRPr lang="en-US" sz="1400" b="1" dirty="0"/>
              </a:p>
            </p:txBody>
          </p:sp>
        </p:grpSp>
      </p:grpSp>
      <p:sp>
        <p:nvSpPr>
          <p:cNvPr id="140" name="Rounded Rectangle 139"/>
          <p:cNvSpPr/>
          <p:nvPr/>
        </p:nvSpPr>
        <p:spPr>
          <a:xfrm>
            <a:off x="10591007" y="3704073"/>
            <a:ext cx="664516" cy="11898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29" y="3506040"/>
            <a:ext cx="210509" cy="366292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0796237" y="3570660"/>
            <a:ext cx="341880" cy="895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IAM</a:t>
            </a:r>
            <a:endParaRPr lang="en-US" sz="1000" b="1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56" y="4408105"/>
            <a:ext cx="495256" cy="403541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56" y="3937408"/>
            <a:ext cx="408750" cy="350357"/>
          </a:xfrm>
          <a:prstGeom prst="rect">
            <a:avLst/>
          </a:prstGeom>
        </p:spPr>
      </p:pic>
      <p:grpSp>
        <p:nvGrpSpPr>
          <p:cNvPr id="145" name="Group 21"/>
          <p:cNvGrpSpPr>
            <a:grpSpLocks/>
          </p:cNvGrpSpPr>
          <p:nvPr/>
        </p:nvGrpSpPr>
        <p:grpSpPr bwMode="auto">
          <a:xfrm>
            <a:off x="7382928" y="2960244"/>
            <a:ext cx="993562" cy="2038269"/>
            <a:chOff x="545458" y="4783771"/>
            <a:chExt cx="2293787" cy="1733798"/>
          </a:xfrm>
        </p:grpSpPr>
        <p:sp>
          <p:nvSpPr>
            <p:cNvPr id="146" name="Rounded Rectangle 14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cxnSp>
        <p:nvCxnSpPr>
          <p:cNvPr id="148" name="Straight Arrow Connector 147"/>
          <p:cNvCxnSpPr/>
          <p:nvPr/>
        </p:nvCxnSpPr>
        <p:spPr>
          <a:xfrm flipH="1">
            <a:off x="8157169" y="4609876"/>
            <a:ext cx="2512087" cy="2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8157169" y="4112587"/>
            <a:ext cx="2512087" cy="52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0" idx="3"/>
            <a:endCxn id="144" idx="1"/>
          </p:cNvCxnSpPr>
          <p:nvPr/>
        </p:nvCxnSpPr>
        <p:spPr>
          <a:xfrm>
            <a:off x="6727876" y="4772609"/>
            <a:ext cx="9744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38" idx="3"/>
            <a:endCxn id="159" idx="1"/>
          </p:cNvCxnSpPr>
          <p:nvPr/>
        </p:nvCxnSpPr>
        <p:spPr>
          <a:xfrm>
            <a:off x="8012240" y="4772610"/>
            <a:ext cx="2675149" cy="4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914005" y="4605429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SSH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06506" y="4449737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/>
              <a:t>Download public key</a:t>
            </a:r>
            <a:endParaRPr lang="en-US" sz="800" b="1" dirty="0"/>
          </a:p>
        </p:txBody>
      </p:sp>
      <p:sp>
        <p:nvSpPr>
          <p:cNvPr id="157" name="TextBox 156"/>
          <p:cNvSpPr txBox="1"/>
          <p:nvPr/>
        </p:nvSpPr>
        <p:spPr>
          <a:xfrm rot="20949633">
            <a:off x="8522489" y="4234307"/>
            <a:ext cx="1566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Role for allowing keys download</a:t>
            </a:r>
            <a:endParaRPr lang="en-US" sz="800" b="1" dirty="0"/>
          </a:p>
        </p:txBody>
      </p:sp>
      <p:sp>
        <p:nvSpPr>
          <p:cNvPr id="158" name="TextBox 157"/>
          <p:cNvSpPr txBox="1"/>
          <p:nvPr/>
        </p:nvSpPr>
        <p:spPr>
          <a:xfrm rot="453291">
            <a:off x="8763594" y="4785301"/>
            <a:ext cx="1191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Stream /</a:t>
            </a:r>
            <a:r>
              <a:rPr lang="en-US" sz="800" b="1" dirty="0" err="1" smtClean="0"/>
              <a:t>var</a:t>
            </a:r>
            <a:r>
              <a:rPr lang="en-US" sz="800" b="1" dirty="0" smtClean="0"/>
              <a:t>/log/secure</a:t>
            </a:r>
            <a:endParaRPr lang="en-US" sz="800" b="1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10425510" y="4998920"/>
            <a:ext cx="943550" cy="678216"/>
            <a:chOff x="10425510" y="4998920"/>
            <a:chExt cx="943550" cy="678216"/>
          </a:xfrm>
        </p:grpSpPr>
        <p:sp>
          <p:nvSpPr>
            <p:cNvPr id="153" name="TextBox 152"/>
            <p:cNvSpPr txBox="1"/>
            <p:nvPr/>
          </p:nvSpPr>
          <p:spPr>
            <a:xfrm>
              <a:off x="10425510" y="5521688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CloudWatch</a:t>
              </a:r>
              <a:endParaRPr lang="en-US" sz="1000" b="1" dirty="0"/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7389" y="4998920"/>
              <a:ext cx="428829" cy="486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44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 Inge Morisbak</dc:creator>
  <cp:lastModifiedBy>Stein Inge Morisbak</cp:lastModifiedBy>
  <cp:revision>12</cp:revision>
  <dcterms:created xsi:type="dcterms:W3CDTF">2017-10-23T12:31:55Z</dcterms:created>
  <dcterms:modified xsi:type="dcterms:W3CDTF">2017-10-23T14:44:58Z</dcterms:modified>
</cp:coreProperties>
</file>