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A3CA"/>
    <a:srgbClr val="678CF3"/>
    <a:srgbClr val="4472C4"/>
    <a:srgbClr val="202124"/>
    <a:srgbClr val="FDA9A9"/>
    <a:srgbClr val="F04242"/>
    <a:srgbClr val="FFFFFF"/>
    <a:srgbClr val="A9C1DB"/>
    <a:srgbClr val="243B55"/>
    <a:srgbClr val="EB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0433-98D9-4914-AD41-58F22741227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3F8F-70E6-4A3C-953F-10D66A1C2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2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0433-98D9-4914-AD41-58F22741227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3F8F-70E6-4A3C-953F-10D66A1C2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0433-98D9-4914-AD41-58F22741227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3F8F-70E6-4A3C-953F-10D66A1C2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5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0433-98D9-4914-AD41-58F22741227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3F8F-70E6-4A3C-953F-10D66A1C2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9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0433-98D9-4914-AD41-58F22741227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3F8F-70E6-4A3C-953F-10D66A1C2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66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0433-98D9-4914-AD41-58F22741227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3F8F-70E6-4A3C-953F-10D66A1C2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43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0433-98D9-4914-AD41-58F22741227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3F8F-70E6-4A3C-953F-10D66A1C2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79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0433-98D9-4914-AD41-58F22741227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3F8F-70E6-4A3C-953F-10D66A1C2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5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0433-98D9-4914-AD41-58F22741227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3F8F-70E6-4A3C-953F-10D66A1C2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6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0433-98D9-4914-AD41-58F22741227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3F8F-70E6-4A3C-953F-10D66A1C2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3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0433-98D9-4914-AD41-58F22741227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3F8F-70E6-4A3C-953F-10D66A1C2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3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80433-98D9-4914-AD41-58F22741227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63F8F-70E6-4A3C-953F-10D66A1C2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1365E2-9494-40FC-81EC-A508EB39B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395"/>
            <a:ext cx="21674138" cy="80149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756D94-A13E-4477-BBF2-BBD506A800FC}"/>
              </a:ext>
            </a:extLst>
          </p:cNvPr>
          <p:cNvSpPr/>
          <p:nvPr/>
        </p:nvSpPr>
        <p:spPr>
          <a:xfrm>
            <a:off x="1296897" y="1875809"/>
            <a:ext cx="6487886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Portfolio For DACON</a:t>
            </a:r>
            <a:endParaRPr lang="ko-KR" altLang="en-US" sz="4800" dirty="0">
              <a:solidFill>
                <a:schemeClr val="tx1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1E342A-A7FC-4812-B929-EEEE2AFD7840}"/>
              </a:ext>
            </a:extLst>
          </p:cNvPr>
          <p:cNvSpPr/>
          <p:nvPr/>
        </p:nvSpPr>
        <p:spPr>
          <a:xfrm>
            <a:off x="1296896" y="3085007"/>
            <a:ext cx="4907961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프론트 개발 지원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3BB959-5721-4653-A03E-E5AA4E2147D9}"/>
              </a:ext>
            </a:extLst>
          </p:cNvPr>
          <p:cNvSpPr/>
          <p:nvPr/>
        </p:nvSpPr>
        <p:spPr>
          <a:xfrm>
            <a:off x="5892801" y="5687103"/>
            <a:ext cx="3288076" cy="81779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TwinStopwatch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1F2EB3-D6D5-48C0-8332-6F64739D45A9}"/>
              </a:ext>
            </a:extLst>
          </p:cNvPr>
          <p:cNvSpPr/>
          <p:nvPr/>
        </p:nvSpPr>
        <p:spPr>
          <a:xfrm>
            <a:off x="12493263" y="5735919"/>
            <a:ext cx="3414417" cy="79740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Cloning DACON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5AE2A7-EEAF-4611-8033-1583B8386A75}"/>
              </a:ext>
            </a:extLst>
          </p:cNvPr>
          <p:cNvSpPr/>
          <p:nvPr/>
        </p:nvSpPr>
        <p:spPr>
          <a:xfrm>
            <a:off x="0" y="778096"/>
            <a:ext cx="21674138" cy="10950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6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1365E2-9494-40FC-81EC-A508EB39B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395"/>
            <a:ext cx="21674138" cy="80149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756D94-A13E-4477-BBF2-BBD506A800FC}"/>
              </a:ext>
            </a:extLst>
          </p:cNvPr>
          <p:cNvSpPr/>
          <p:nvPr/>
        </p:nvSpPr>
        <p:spPr>
          <a:xfrm>
            <a:off x="1296897" y="1875809"/>
            <a:ext cx="6487886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Portfolio For DACON</a:t>
            </a:r>
            <a:endParaRPr lang="ko-KR" altLang="en-US" sz="4800" dirty="0">
              <a:solidFill>
                <a:schemeClr val="tx1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1E342A-A7FC-4812-B929-EEEE2AFD7840}"/>
              </a:ext>
            </a:extLst>
          </p:cNvPr>
          <p:cNvSpPr/>
          <p:nvPr/>
        </p:nvSpPr>
        <p:spPr>
          <a:xfrm>
            <a:off x="1296897" y="3085007"/>
            <a:ext cx="4956946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프론트 개발 지원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5AE2A7-EEAF-4611-8033-1583B8386A75}"/>
              </a:ext>
            </a:extLst>
          </p:cNvPr>
          <p:cNvSpPr/>
          <p:nvPr/>
        </p:nvSpPr>
        <p:spPr>
          <a:xfrm>
            <a:off x="0" y="778096"/>
            <a:ext cx="21674138" cy="10950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3F43AF-0BB5-46DF-98D2-6C65E6344D79}"/>
              </a:ext>
            </a:extLst>
          </p:cNvPr>
          <p:cNvSpPr/>
          <p:nvPr/>
        </p:nvSpPr>
        <p:spPr>
          <a:xfrm>
            <a:off x="1296897" y="5687102"/>
            <a:ext cx="19080344" cy="11648398"/>
          </a:xfrm>
          <a:prstGeom prst="rect">
            <a:avLst/>
          </a:prstGeom>
          <a:solidFill>
            <a:schemeClr val="bg1"/>
          </a:solidFill>
          <a:ln w="25400">
            <a:solidFill>
              <a:srgbClr val="80A3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5E18D0-C18A-412B-BF18-4769B8670985}"/>
              </a:ext>
            </a:extLst>
          </p:cNvPr>
          <p:cNvSpPr/>
          <p:nvPr/>
        </p:nvSpPr>
        <p:spPr>
          <a:xfrm>
            <a:off x="1696358" y="6078506"/>
            <a:ext cx="3441699" cy="817794"/>
          </a:xfrm>
          <a:prstGeom prst="rect">
            <a:avLst/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Cloning DACON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3D9001-94AD-46F8-8FB4-9F24A08547AA}"/>
              </a:ext>
            </a:extLst>
          </p:cNvPr>
          <p:cNvSpPr/>
          <p:nvPr/>
        </p:nvSpPr>
        <p:spPr>
          <a:xfrm>
            <a:off x="10548978" y="8688632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r>
              <a:rPr lang="en-US" altLang="ko-KR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그리고</a:t>
            </a:r>
            <a:r>
              <a:rPr lang="en-US" altLang="ko-KR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휴식</a:t>
            </a:r>
            <a:r>
              <a:rPr lang="en-US" altLang="ko-KR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endParaRPr lang="ko-KR" altLang="en-US" sz="64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7BE806-459A-4B1F-AC4D-AD232560557B}"/>
              </a:ext>
            </a:extLst>
          </p:cNvPr>
          <p:cNvSpPr/>
          <p:nvPr/>
        </p:nvSpPr>
        <p:spPr>
          <a:xfrm>
            <a:off x="10548978" y="7364925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시간을 더욱 효율적으로</a:t>
            </a:r>
            <a:endParaRPr lang="en-US" altLang="ko-KR" sz="64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BC172-0CF9-4A4E-8C99-023B79C11F1D}"/>
              </a:ext>
            </a:extLst>
          </p:cNvPr>
          <p:cNvSpPr txBox="1"/>
          <p:nvPr/>
        </p:nvSpPr>
        <p:spPr>
          <a:xfrm>
            <a:off x="17103135" y="10051307"/>
            <a:ext cx="135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HTML, CSS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5B0115-8079-4651-8C9E-21AE730B9D48}"/>
              </a:ext>
            </a:extLst>
          </p:cNvPr>
          <p:cNvSpPr txBox="1"/>
          <p:nvPr/>
        </p:nvSpPr>
        <p:spPr>
          <a:xfrm>
            <a:off x="15923773" y="10471463"/>
            <a:ext cx="254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Node.js, express, AWS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B50AD5-D2CB-4D07-B2DB-09BF98E01C24}"/>
              </a:ext>
            </a:extLst>
          </p:cNvPr>
          <p:cNvSpPr txBox="1"/>
          <p:nvPr/>
        </p:nvSpPr>
        <p:spPr>
          <a:xfrm>
            <a:off x="16692061" y="10888645"/>
            <a:ext cx="176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With </a:t>
            </a:r>
            <a:r>
              <a:rPr lang="en-US" altLang="ko-KR" dirty="0" err="1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javascript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8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1365E2-9494-40FC-81EC-A508EB39B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395"/>
            <a:ext cx="21674138" cy="80149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756D94-A13E-4477-BBF2-BBD506A800FC}"/>
              </a:ext>
            </a:extLst>
          </p:cNvPr>
          <p:cNvSpPr/>
          <p:nvPr/>
        </p:nvSpPr>
        <p:spPr>
          <a:xfrm>
            <a:off x="1296897" y="1875809"/>
            <a:ext cx="6487886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Portfolio For DACON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1E342A-A7FC-4812-B929-EEEE2AFD7840}"/>
              </a:ext>
            </a:extLst>
          </p:cNvPr>
          <p:cNvSpPr/>
          <p:nvPr/>
        </p:nvSpPr>
        <p:spPr>
          <a:xfrm>
            <a:off x="1296897" y="3085007"/>
            <a:ext cx="4956946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프론트 개발 지원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5AE2A7-EEAF-4611-8033-1583B8386A75}"/>
              </a:ext>
            </a:extLst>
          </p:cNvPr>
          <p:cNvSpPr/>
          <p:nvPr/>
        </p:nvSpPr>
        <p:spPr>
          <a:xfrm>
            <a:off x="0" y="778096"/>
            <a:ext cx="21674138" cy="10950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9881A8-B745-4B88-9A83-602A4976EFBA}"/>
              </a:ext>
            </a:extLst>
          </p:cNvPr>
          <p:cNvSpPr/>
          <p:nvPr/>
        </p:nvSpPr>
        <p:spPr>
          <a:xfrm>
            <a:off x="5892800" y="5687103"/>
            <a:ext cx="3288076" cy="81779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TwinStopwatch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7C7C83-DA54-419D-A6C1-D86623283557}"/>
              </a:ext>
            </a:extLst>
          </p:cNvPr>
          <p:cNvSpPr/>
          <p:nvPr/>
        </p:nvSpPr>
        <p:spPr>
          <a:xfrm>
            <a:off x="12493263" y="5687103"/>
            <a:ext cx="3414417" cy="817794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Cloning DACON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56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1365E2-9494-40FC-81EC-A508EB39B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395"/>
            <a:ext cx="21674138" cy="80149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756D94-A13E-4477-BBF2-BBD506A800FC}"/>
              </a:ext>
            </a:extLst>
          </p:cNvPr>
          <p:cNvSpPr/>
          <p:nvPr/>
        </p:nvSpPr>
        <p:spPr>
          <a:xfrm>
            <a:off x="1296897" y="1875809"/>
            <a:ext cx="6487886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Portfolio For DACON</a:t>
            </a:r>
            <a:endParaRPr lang="ko-KR" altLang="en-US" sz="4800" dirty="0">
              <a:solidFill>
                <a:schemeClr val="tx1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1E342A-A7FC-4812-B929-EEEE2AFD7840}"/>
              </a:ext>
            </a:extLst>
          </p:cNvPr>
          <p:cNvSpPr/>
          <p:nvPr/>
        </p:nvSpPr>
        <p:spPr>
          <a:xfrm>
            <a:off x="1296897" y="3085007"/>
            <a:ext cx="4956946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프론트 개발 지원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5AE2A7-EEAF-4611-8033-1583B8386A75}"/>
              </a:ext>
            </a:extLst>
          </p:cNvPr>
          <p:cNvSpPr/>
          <p:nvPr/>
        </p:nvSpPr>
        <p:spPr>
          <a:xfrm>
            <a:off x="0" y="778096"/>
            <a:ext cx="21674138" cy="10950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9881A8-B745-4B88-9A83-602A4976EFBA}"/>
              </a:ext>
            </a:extLst>
          </p:cNvPr>
          <p:cNvSpPr/>
          <p:nvPr/>
        </p:nvSpPr>
        <p:spPr>
          <a:xfrm>
            <a:off x="5892800" y="5687103"/>
            <a:ext cx="3288076" cy="817794"/>
          </a:xfrm>
          <a:prstGeom prst="rect">
            <a:avLst/>
          </a:prstGeom>
          <a:solidFill>
            <a:schemeClr val="bg1"/>
          </a:solidFill>
          <a:ln w="25400">
            <a:solidFill>
              <a:srgbClr val="FD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Twin Stopwatch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7C7C83-DA54-419D-A6C1-D86623283557}"/>
              </a:ext>
            </a:extLst>
          </p:cNvPr>
          <p:cNvSpPr/>
          <p:nvPr/>
        </p:nvSpPr>
        <p:spPr>
          <a:xfrm>
            <a:off x="12493263" y="5687103"/>
            <a:ext cx="3414417" cy="817794"/>
          </a:xfrm>
          <a:prstGeom prst="rect">
            <a:avLst/>
          </a:prstGeom>
          <a:noFill/>
          <a:ln w="25400">
            <a:solidFill>
              <a:srgbClr val="80A3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Cloning DACON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55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1365E2-9494-40FC-81EC-A508EB39B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395"/>
            <a:ext cx="21674138" cy="80149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756D94-A13E-4477-BBF2-BBD506A800FC}"/>
              </a:ext>
            </a:extLst>
          </p:cNvPr>
          <p:cNvSpPr/>
          <p:nvPr/>
        </p:nvSpPr>
        <p:spPr>
          <a:xfrm>
            <a:off x="1296897" y="1875809"/>
            <a:ext cx="6487886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Portfolio For DACON</a:t>
            </a:r>
            <a:endParaRPr lang="ko-KR" altLang="en-US" sz="4800" dirty="0">
              <a:solidFill>
                <a:schemeClr val="tx1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1E342A-A7FC-4812-B929-EEEE2AFD7840}"/>
              </a:ext>
            </a:extLst>
          </p:cNvPr>
          <p:cNvSpPr/>
          <p:nvPr/>
        </p:nvSpPr>
        <p:spPr>
          <a:xfrm>
            <a:off x="1296897" y="3085007"/>
            <a:ext cx="4956946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프론트 개발 지원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5AE2A7-EEAF-4611-8033-1583B8386A75}"/>
              </a:ext>
            </a:extLst>
          </p:cNvPr>
          <p:cNvSpPr/>
          <p:nvPr/>
        </p:nvSpPr>
        <p:spPr>
          <a:xfrm>
            <a:off x="0" y="778096"/>
            <a:ext cx="21674138" cy="10950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3F43AF-0BB5-46DF-98D2-6C65E6344D79}"/>
              </a:ext>
            </a:extLst>
          </p:cNvPr>
          <p:cNvSpPr/>
          <p:nvPr/>
        </p:nvSpPr>
        <p:spPr>
          <a:xfrm>
            <a:off x="1296897" y="5687102"/>
            <a:ext cx="19080344" cy="11648398"/>
          </a:xfrm>
          <a:prstGeom prst="rect">
            <a:avLst/>
          </a:prstGeom>
          <a:solidFill>
            <a:schemeClr val="bg1"/>
          </a:solidFill>
          <a:ln w="25400">
            <a:solidFill>
              <a:srgbClr val="FD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5E18D0-C18A-412B-BF18-4769B8670985}"/>
              </a:ext>
            </a:extLst>
          </p:cNvPr>
          <p:cNvSpPr/>
          <p:nvPr/>
        </p:nvSpPr>
        <p:spPr>
          <a:xfrm>
            <a:off x="1696358" y="6078506"/>
            <a:ext cx="3441699" cy="817794"/>
          </a:xfrm>
          <a:prstGeom prst="rect">
            <a:avLst/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Twin Stopwatch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048908-4C0F-41C8-9B72-6FA5AC6E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299" y="7202628"/>
            <a:ext cx="4567484" cy="400116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3D9001-94AD-46F8-8FB4-9F24A08547AA}"/>
              </a:ext>
            </a:extLst>
          </p:cNvPr>
          <p:cNvSpPr/>
          <p:nvPr/>
        </p:nvSpPr>
        <p:spPr>
          <a:xfrm>
            <a:off x="10548978" y="8688632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r>
              <a:rPr lang="en-US" altLang="ko-KR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그리고</a:t>
            </a:r>
            <a:r>
              <a:rPr lang="en-US" altLang="ko-KR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휴식</a:t>
            </a:r>
            <a:r>
              <a:rPr lang="en-US" altLang="ko-KR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endParaRPr lang="ko-KR" altLang="en-US" sz="64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7BE806-459A-4B1F-AC4D-AD232560557B}"/>
              </a:ext>
            </a:extLst>
          </p:cNvPr>
          <p:cNvSpPr/>
          <p:nvPr/>
        </p:nvSpPr>
        <p:spPr>
          <a:xfrm>
            <a:off x="10548978" y="7364925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시간을 더욱 효율적으로</a:t>
            </a:r>
            <a:endParaRPr lang="en-US" altLang="ko-KR" sz="64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BC172-0CF9-4A4E-8C99-023B79C11F1D}"/>
              </a:ext>
            </a:extLst>
          </p:cNvPr>
          <p:cNvSpPr txBox="1"/>
          <p:nvPr/>
        </p:nvSpPr>
        <p:spPr>
          <a:xfrm>
            <a:off x="17103135" y="10051307"/>
            <a:ext cx="135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HTML, CSS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5B0115-8079-4651-8C9E-21AE730B9D48}"/>
              </a:ext>
            </a:extLst>
          </p:cNvPr>
          <p:cNvSpPr txBox="1"/>
          <p:nvPr/>
        </p:nvSpPr>
        <p:spPr>
          <a:xfrm>
            <a:off x="15923773" y="10471463"/>
            <a:ext cx="254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Node.js, express, AWS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B50AD5-D2CB-4D07-B2DB-09BF98E01C24}"/>
              </a:ext>
            </a:extLst>
          </p:cNvPr>
          <p:cNvSpPr txBox="1"/>
          <p:nvPr/>
        </p:nvSpPr>
        <p:spPr>
          <a:xfrm>
            <a:off x="16692061" y="10888645"/>
            <a:ext cx="176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With </a:t>
            </a:r>
            <a:r>
              <a:rPr lang="en-US" altLang="ko-KR" dirty="0" err="1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javascript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0F0C3D-D71D-40AE-A33B-2F32F5977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206" y="7573809"/>
            <a:ext cx="4659313" cy="33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756D94-A13E-4477-BBF2-BBD506A800FC}"/>
              </a:ext>
            </a:extLst>
          </p:cNvPr>
          <p:cNvSpPr/>
          <p:nvPr/>
        </p:nvSpPr>
        <p:spPr>
          <a:xfrm>
            <a:off x="1296897" y="-4372591"/>
            <a:ext cx="6487886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Portfolio For DACON</a:t>
            </a:r>
            <a:endParaRPr lang="ko-KR" altLang="en-US" sz="4800" dirty="0">
              <a:solidFill>
                <a:schemeClr val="tx1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1E342A-A7FC-4812-B929-EEEE2AFD7840}"/>
              </a:ext>
            </a:extLst>
          </p:cNvPr>
          <p:cNvSpPr/>
          <p:nvPr/>
        </p:nvSpPr>
        <p:spPr>
          <a:xfrm>
            <a:off x="1296897" y="-3163393"/>
            <a:ext cx="4956946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프론트 개발 지원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5AE2A7-EEAF-4611-8033-1583B8386A75}"/>
              </a:ext>
            </a:extLst>
          </p:cNvPr>
          <p:cNvSpPr/>
          <p:nvPr/>
        </p:nvSpPr>
        <p:spPr>
          <a:xfrm>
            <a:off x="0" y="778096"/>
            <a:ext cx="21674138" cy="10950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3F43AF-0BB5-46DF-98D2-6C65E6344D79}"/>
              </a:ext>
            </a:extLst>
          </p:cNvPr>
          <p:cNvSpPr/>
          <p:nvPr/>
        </p:nvSpPr>
        <p:spPr>
          <a:xfrm>
            <a:off x="1296897" y="-561299"/>
            <a:ext cx="19080344" cy="13036327"/>
          </a:xfrm>
          <a:prstGeom prst="rect">
            <a:avLst/>
          </a:prstGeom>
          <a:solidFill>
            <a:schemeClr val="bg1"/>
          </a:solidFill>
          <a:ln w="25400">
            <a:solidFill>
              <a:srgbClr val="FD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5E18D0-C18A-412B-BF18-4769B8670985}"/>
              </a:ext>
            </a:extLst>
          </p:cNvPr>
          <p:cNvSpPr/>
          <p:nvPr/>
        </p:nvSpPr>
        <p:spPr>
          <a:xfrm>
            <a:off x="1696358" y="-169894"/>
            <a:ext cx="3441699" cy="817794"/>
          </a:xfrm>
          <a:prstGeom prst="rect">
            <a:avLst/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TwinStopwatch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048908-4C0F-41C8-9B72-6FA5AC6E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299" y="954228"/>
            <a:ext cx="4567484" cy="400116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3D9001-94AD-46F8-8FB4-9F24A08547AA}"/>
              </a:ext>
            </a:extLst>
          </p:cNvPr>
          <p:cNvSpPr/>
          <p:nvPr/>
        </p:nvSpPr>
        <p:spPr>
          <a:xfrm>
            <a:off x="10548978" y="2440232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r>
              <a:rPr lang="en-US" altLang="ko-KR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그리고</a:t>
            </a:r>
            <a:r>
              <a:rPr lang="en-US" altLang="ko-KR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휴식</a:t>
            </a:r>
            <a:r>
              <a:rPr lang="en-US" altLang="ko-KR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endParaRPr lang="ko-KR" altLang="en-US" sz="64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7BE806-459A-4B1F-AC4D-AD232560557B}"/>
              </a:ext>
            </a:extLst>
          </p:cNvPr>
          <p:cNvSpPr/>
          <p:nvPr/>
        </p:nvSpPr>
        <p:spPr>
          <a:xfrm>
            <a:off x="10548978" y="1116525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시간을 더욱 효율적으로</a:t>
            </a:r>
            <a:endParaRPr lang="en-US" altLang="ko-KR" sz="64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BC172-0CF9-4A4E-8C99-023B79C11F1D}"/>
              </a:ext>
            </a:extLst>
          </p:cNvPr>
          <p:cNvSpPr txBox="1"/>
          <p:nvPr/>
        </p:nvSpPr>
        <p:spPr>
          <a:xfrm>
            <a:off x="17103135" y="3802907"/>
            <a:ext cx="135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HTML, CSS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5B0115-8079-4651-8C9E-21AE730B9D48}"/>
              </a:ext>
            </a:extLst>
          </p:cNvPr>
          <p:cNvSpPr txBox="1"/>
          <p:nvPr/>
        </p:nvSpPr>
        <p:spPr>
          <a:xfrm>
            <a:off x="15923773" y="4223063"/>
            <a:ext cx="254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Node.js, express, AWS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B50AD5-D2CB-4D07-B2DB-09BF98E01C24}"/>
              </a:ext>
            </a:extLst>
          </p:cNvPr>
          <p:cNvSpPr txBox="1"/>
          <p:nvPr/>
        </p:nvSpPr>
        <p:spPr>
          <a:xfrm>
            <a:off x="16692061" y="4640245"/>
            <a:ext cx="176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With </a:t>
            </a:r>
            <a:r>
              <a:rPr lang="en-US" altLang="ko-KR" dirty="0" err="1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javascript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1365E2-9494-40FC-81EC-A508EB39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395"/>
            <a:ext cx="21674138" cy="8014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2A45078-B1CC-42A5-ADE6-5916C6251671}"/>
              </a:ext>
            </a:extLst>
          </p:cNvPr>
          <p:cNvSpPr/>
          <p:nvPr/>
        </p:nvSpPr>
        <p:spPr>
          <a:xfrm>
            <a:off x="0" y="-1131258"/>
            <a:ext cx="21674138" cy="1131258"/>
          </a:xfrm>
          <a:prstGeom prst="rect">
            <a:avLst/>
          </a:prstGeom>
          <a:solidFill>
            <a:srgbClr val="2021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83E31F-BEDA-469F-88F6-38CC315A5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8417" y="5947064"/>
            <a:ext cx="7167672" cy="484425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6C2EF8-46D1-4C77-AB83-FE962B7C59BB}"/>
              </a:ext>
            </a:extLst>
          </p:cNvPr>
          <p:cNvSpPr/>
          <p:nvPr/>
        </p:nvSpPr>
        <p:spPr>
          <a:xfrm>
            <a:off x="2437715" y="7848906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OAuth </a:t>
            </a:r>
            <a:r>
              <a:rPr lang="ko-KR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인증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063A55-F910-456A-A489-CCCCECC3AE20}"/>
              </a:ext>
            </a:extLst>
          </p:cNvPr>
          <p:cNvSpPr/>
          <p:nvPr/>
        </p:nvSpPr>
        <p:spPr>
          <a:xfrm>
            <a:off x="2437715" y="6813940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Google API</a:t>
            </a:r>
            <a:r>
              <a:rPr lang="ko-KR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활용한</a:t>
            </a:r>
            <a:endParaRPr lang="en-US" altLang="ko-KR" sz="4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6B3315-953D-4185-A412-78A8F1C59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2473" y="6465184"/>
            <a:ext cx="4372585" cy="328658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0B0F164-BCC7-463E-B04F-78CFC05648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7171"/>
          <a:stretch/>
        </p:blipFill>
        <p:spPr>
          <a:xfrm>
            <a:off x="6927518" y="3557548"/>
            <a:ext cx="4372585" cy="20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756D94-A13E-4477-BBF2-BBD506A800FC}"/>
              </a:ext>
            </a:extLst>
          </p:cNvPr>
          <p:cNvSpPr/>
          <p:nvPr/>
        </p:nvSpPr>
        <p:spPr>
          <a:xfrm>
            <a:off x="1296897" y="-4372591"/>
            <a:ext cx="6487886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Portfolio For DACON</a:t>
            </a:r>
            <a:endParaRPr lang="ko-KR" altLang="en-US" sz="4800" dirty="0">
              <a:solidFill>
                <a:schemeClr val="tx1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1E342A-A7FC-4812-B929-EEEE2AFD7840}"/>
              </a:ext>
            </a:extLst>
          </p:cNvPr>
          <p:cNvSpPr/>
          <p:nvPr/>
        </p:nvSpPr>
        <p:spPr>
          <a:xfrm>
            <a:off x="1296897" y="-3163393"/>
            <a:ext cx="4956946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프론트 개발 지원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5AE2A7-EEAF-4611-8033-1583B8386A75}"/>
              </a:ext>
            </a:extLst>
          </p:cNvPr>
          <p:cNvSpPr/>
          <p:nvPr/>
        </p:nvSpPr>
        <p:spPr>
          <a:xfrm>
            <a:off x="0" y="778096"/>
            <a:ext cx="21674138" cy="10950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3F43AF-0BB5-46DF-98D2-6C65E6344D79}"/>
              </a:ext>
            </a:extLst>
          </p:cNvPr>
          <p:cNvSpPr/>
          <p:nvPr/>
        </p:nvSpPr>
        <p:spPr>
          <a:xfrm>
            <a:off x="1296897" y="-561299"/>
            <a:ext cx="19080344" cy="13036327"/>
          </a:xfrm>
          <a:prstGeom prst="rect">
            <a:avLst/>
          </a:prstGeom>
          <a:solidFill>
            <a:schemeClr val="bg1"/>
          </a:solidFill>
          <a:ln w="25400">
            <a:solidFill>
              <a:srgbClr val="FD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5E18D0-C18A-412B-BF18-4769B8670985}"/>
              </a:ext>
            </a:extLst>
          </p:cNvPr>
          <p:cNvSpPr/>
          <p:nvPr/>
        </p:nvSpPr>
        <p:spPr>
          <a:xfrm>
            <a:off x="1696358" y="-5338862"/>
            <a:ext cx="3441699" cy="817794"/>
          </a:xfrm>
          <a:prstGeom prst="rect">
            <a:avLst/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TwinStopwatch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048908-4C0F-41C8-9B72-6FA5AC6E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299" y="-4214740"/>
            <a:ext cx="4567484" cy="400116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3D9001-94AD-46F8-8FB4-9F24A08547AA}"/>
              </a:ext>
            </a:extLst>
          </p:cNvPr>
          <p:cNvSpPr/>
          <p:nvPr/>
        </p:nvSpPr>
        <p:spPr>
          <a:xfrm>
            <a:off x="10548978" y="-2728736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r>
              <a:rPr lang="en-US" altLang="ko-KR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그리고</a:t>
            </a:r>
            <a:r>
              <a:rPr lang="en-US" altLang="ko-KR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휴식</a:t>
            </a:r>
            <a:r>
              <a:rPr lang="en-US" altLang="ko-KR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endParaRPr lang="ko-KR" altLang="en-US" sz="64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7BE806-459A-4B1F-AC4D-AD232560557B}"/>
              </a:ext>
            </a:extLst>
          </p:cNvPr>
          <p:cNvSpPr/>
          <p:nvPr/>
        </p:nvSpPr>
        <p:spPr>
          <a:xfrm>
            <a:off x="10548978" y="-4052443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시간을 더욱 효율적으로</a:t>
            </a:r>
            <a:endParaRPr lang="en-US" altLang="ko-KR" sz="64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BC172-0CF9-4A4E-8C99-023B79C11F1D}"/>
              </a:ext>
            </a:extLst>
          </p:cNvPr>
          <p:cNvSpPr txBox="1"/>
          <p:nvPr/>
        </p:nvSpPr>
        <p:spPr>
          <a:xfrm>
            <a:off x="17103135" y="-1366061"/>
            <a:ext cx="135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HTML, CSS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5B0115-8079-4651-8C9E-21AE730B9D48}"/>
              </a:ext>
            </a:extLst>
          </p:cNvPr>
          <p:cNvSpPr txBox="1"/>
          <p:nvPr/>
        </p:nvSpPr>
        <p:spPr>
          <a:xfrm>
            <a:off x="15923773" y="-945905"/>
            <a:ext cx="254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Node.js, express, AWS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B50AD5-D2CB-4D07-B2DB-09BF98E01C24}"/>
              </a:ext>
            </a:extLst>
          </p:cNvPr>
          <p:cNvSpPr txBox="1"/>
          <p:nvPr/>
        </p:nvSpPr>
        <p:spPr>
          <a:xfrm>
            <a:off x="16692061" y="-528723"/>
            <a:ext cx="176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With </a:t>
            </a:r>
            <a:r>
              <a:rPr lang="en-US" altLang="ko-KR" dirty="0" err="1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javascript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1365E2-9494-40FC-81EC-A508EB39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395"/>
            <a:ext cx="21674138" cy="8014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2A45078-B1CC-42A5-ADE6-5916C6251671}"/>
              </a:ext>
            </a:extLst>
          </p:cNvPr>
          <p:cNvSpPr/>
          <p:nvPr/>
        </p:nvSpPr>
        <p:spPr>
          <a:xfrm>
            <a:off x="0" y="-1131258"/>
            <a:ext cx="21674138" cy="1131258"/>
          </a:xfrm>
          <a:prstGeom prst="rect">
            <a:avLst/>
          </a:prstGeom>
          <a:solidFill>
            <a:srgbClr val="2021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83E31F-BEDA-469F-88F6-38CC315A5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8417" y="778096"/>
            <a:ext cx="7167672" cy="484425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6C2EF8-46D1-4C77-AB83-FE962B7C59BB}"/>
              </a:ext>
            </a:extLst>
          </p:cNvPr>
          <p:cNvSpPr/>
          <p:nvPr/>
        </p:nvSpPr>
        <p:spPr>
          <a:xfrm>
            <a:off x="2437715" y="2679938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OAuth </a:t>
            </a:r>
            <a:r>
              <a:rPr lang="ko-KR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인증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063A55-F910-456A-A489-CCCCECC3AE20}"/>
              </a:ext>
            </a:extLst>
          </p:cNvPr>
          <p:cNvSpPr/>
          <p:nvPr/>
        </p:nvSpPr>
        <p:spPr>
          <a:xfrm>
            <a:off x="2437715" y="1644972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Google API</a:t>
            </a:r>
            <a:r>
              <a:rPr lang="ko-KR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활용한</a:t>
            </a:r>
            <a:endParaRPr lang="en-US" altLang="ko-KR" sz="4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8AA8D4-DE38-4038-BB63-162E64FC0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0584" y="5906211"/>
            <a:ext cx="8203337" cy="767668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402FB3-5A87-4D42-B1F3-05DE357186F5}"/>
              </a:ext>
            </a:extLst>
          </p:cNvPr>
          <p:cNvSpPr/>
          <p:nvPr/>
        </p:nvSpPr>
        <p:spPr>
          <a:xfrm>
            <a:off x="2437715" y="7526502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직관적인 </a:t>
            </a:r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UI</a:t>
            </a:r>
            <a:endParaRPr lang="ko-KR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6039B6-FD00-40E8-A5A8-9E466268EA5D}"/>
              </a:ext>
            </a:extLst>
          </p:cNvPr>
          <p:cNvSpPr/>
          <p:nvPr/>
        </p:nvSpPr>
        <p:spPr>
          <a:xfrm>
            <a:off x="2437715" y="6491536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파이 그래프를 통한</a:t>
            </a:r>
            <a:endParaRPr lang="en-US" altLang="ko-KR" sz="4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2962C9-4498-4A71-993E-26E6C8F5FE4F}"/>
              </a:ext>
            </a:extLst>
          </p:cNvPr>
          <p:cNvSpPr txBox="1"/>
          <p:nvPr/>
        </p:nvSpPr>
        <p:spPr>
          <a:xfrm>
            <a:off x="2534818" y="8634154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With Chart.js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A37394-2AA3-4EB9-AF59-1D1EB867A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694" y="1480493"/>
            <a:ext cx="8954750" cy="92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1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756D94-A13E-4477-BBF2-BBD506A800FC}"/>
              </a:ext>
            </a:extLst>
          </p:cNvPr>
          <p:cNvSpPr/>
          <p:nvPr/>
        </p:nvSpPr>
        <p:spPr>
          <a:xfrm>
            <a:off x="1296897" y="-4372591"/>
            <a:ext cx="6487886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Portfolio For DACON</a:t>
            </a:r>
            <a:endParaRPr lang="ko-KR" altLang="en-US" sz="4800" dirty="0">
              <a:solidFill>
                <a:schemeClr val="tx1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1E342A-A7FC-4812-B929-EEEE2AFD7840}"/>
              </a:ext>
            </a:extLst>
          </p:cNvPr>
          <p:cNvSpPr/>
          <p:nvPr/>
        </p:nvSpPr>
        <p:spPr>
          <a:xfrm>
            <a:off x="1296897" y="-3163393"/>
            <a:ext cx="4956946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프론트 개발 지원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5AE2A7-EEAF-4611-8033-1583B8386A75}"/>
              </a:ext>
            </a:extLst>
          </p:cNvPr>
          <p:cNvSpPr/>
          <p:nvPr/>
        </p:nvSpPr>
        <p:spPr>
          <a:xfrm>
            <a:off x="0" y="778096"/>
            <a:ext cx="21674138" cy="10950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3F43AF-0BB5-46DF-98D2-6C65E6344D79}"/>
              </a:ext>
            </a:extLst>
          </p:cNvPr>
          <p:cNvSpPr/>
          <p:nvPr/>
        </p:nvSpPr>
        <p:spPr>
          <a:xfrm>
            <a:off x="1296897" y="-561299"/>
            <a:ext cx="19080344" cy="13036327"/>
          </a:xfrm>
          <a:prstGeom prst="rect">
            <a:avLst/>
          </a:prstGeom>
          <a:solidFill>
            <a:schemeClr val="bg1"/>
          </a:solidFill>
          <a:ln w="25400">
            <a:solidFill>
              <a:srgbClr val="FD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5E18D0-C18A-412B-BF18-4769B8670985}"/>
              </a:ext>
            </a:extLst>
          </p:cNvPr>
          <p:cNvSpPr/>
          <p:nvPr/>
        </p:nvSpPr>
        <p:spPr>
          <a:xfrm>
            <a:off x="1696358" y="-10466977"/>
            <a:ext cx="3441699" cy="817794"/>
          </a:xfrm>
          <a:prstGeom prst="rect">
            <a:avLst/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TwinStopwatch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048908-4C0F-41C8-9B72-6FA5AC6E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299" y="-9342855"/>
            <a:ext cx="4567484" cy="400116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3D9001-94AD-46F8-8FB4-9F24A08547AA}"/>
              </a:ext>
            </a:extLst>
          </p:cNvPr>
          <p:cNvSpPr/>
          <p:nvPr/>
        </p:nvSpPr>
        <p:spPr>
          <a:xfrm>
            <a:off x="10548978" y="-7856851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r>
              <a:rPr lang="en-US" altLang="ko-KR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그리고</a:t>
            </a:r>
            <a:r>
              <a:rPr lang="en-US" altLang="ko-KR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휴식</a:t>
            </a:r>
            <a:r>
              <a:rPr lang="en-US" altLang="ko-KR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endParaRPr lang="ko-KR" altLang="en-US" sz="64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7BE806-459A-4B1F-AC4D-AD232560557B}"/>
              </a:ext>
            </a:extLst>
          </p:cNvPr>
          <p:cNvSpPr/>
          <p:nvPr/>
        </p:nvSpPr>
        <p:spPr>
          <a:xfrm>
            <a:off x="10548978" y="-9180558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시간을 더욱 효율적으로</a:t>
            </a:r>
            <a:endParaRPr lang="en-US" altLang="ko-KR" sz="64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BC172-0CF9-4A4E-8C99-023B79C11F1D}"/>
              </a:ext>
            </a:extLst>
          </p:cNvPr>
          <p:cNvSpPr txBox="1"/>
          <p:nvPr/>
        </p:nvSpPr>
        <p:spPr>
          <a:xfrm>
            <a:off x="17103135" y="-6494176"/>
            <a:ext cx="135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HTML, CSS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5B0115-8079-4651-8C9E-21AE730B9D48}"/>
              </a:ext>
            </a:extLst>
          </p:cNvPr>
          <p:cNvSpPr txBox="1"/>
          <p:nvPr/>
        </p:nvSpPr>
        <p:spPr>
          <a:xfrm>
            <a:off x="15923773" y="-6074020"/>
            <a:ext cx="254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Node.js, express, AWS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B50AD5-D2CB-4D07-B2DB-09BF98E01C24}"/>
              </a:ext>
            </a:extLst>
          </p:cNvPr>
          <p:cNvSpPr txBox="1"/>
          <p:nvPr/>
        </p:nvSpPr>
        <p:spPr>
          <a:xfrm>
            <a:off x="16692061" y="-5656838"/>
            <a:ext cx="176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With </a:t>
            </a:r>
            <a:r>
              <a:rPr lang="en-US" altLang="ko-KR" dirty="0" err="1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javascript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1365E2-9494-40FC-81EC-A508EB39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395"/>
            <a:ext cx="21674138" cy="8014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2A45078-B1CC-42A5-ADE6-5916C6251671}"/>
              </a:ext>
            </a:extLst>
          </p:cNvPr>
          <p:cNvSpPr/>
          <p:nvPr/>
        </p:nvSpPr>
        <p:spPr>
          <a:xfrm>
            <a:off x="0" y="-1131258"/>
            <a:ext cx="21674138" cy="1131258"/>
          </a:xfrm>
          <a:prstGeom prst="rect">
            <a:avLst/>
          </a:prstGeom>
          <a:solidFill>
            <a:srgbClr val="2021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83E31F-BEDA-469F-88F6-38CC315A5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8417" y="-4350019"/>
            <a:ext cx="7167672" cy="484425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6C2EF8-46D1-4C77-AB83-FE962B7C59BB}"/>
              </a:ext>
            </a:extLst>
          </p:cNvPr>
          <p:cNvSpPr/>
          <p:nvPr/>
        </p:nvSpPr>
        <p:spPr>
          <a:xfrm>
            <a:off x="2437715" y="-2448177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OAuth </a:t>
            </a:r>
            <a:r>
              <a:rPr lang="ko-KR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인증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063A55-F910-456A-A489-CCCCECC3AE20}"/>
              </a:ext>
            </a:extLst>
          </p:cNvPr>
          <p:cNvSpPr/>
          <p:nvPr/>
        </p:nvSpPr>
        <p:spPr>
          <a:xfrm>
            <a:off x="2437715" y="-3483143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Google API</a:t>
            </a:r>
            <a:r>
              <a:rPr lang="ko-KR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활용한</a:t>
            </a:r>
            <a:endParaRPr lang="en-US" altLang="ko-KR" sz="4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402FB3-5A87-4D42-B1F3-05DE357186F5}"/>
              </a:ext>
            </a:extLst>
          </p:cNvPr>
          <p:cNvSpPr/>
          <p:nvPr/>
        </p:nvSpPr>
        <p:spPr>
          <a:xfrm>
            <a:off x="2437715" y="2398387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직관적인 </a:t>
            </a:r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UI</a:t>
            </a:r>
            <a:endParaRPr lang="ko-KR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6039B6-FD00-40E8-A5A8-9E466268EA5D}"/>
              </a:ext>
            </a:extLst>
          </p:cNvPr>
          <p:cNvSpPr/>
          <p:nvPr/>
        </p:nvSpPr>
        <p:spPr>
          <a:xfrm>
            <a:off x="2437715" y="1363421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파이 그래프를 통한</a:t>
            </a:r>
            <a:endParaRPr lang="en-US" altLang="ko-KR" sz="4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2962C9-4498-4A71-993E-26E6C8F5FE4F}"/>
              </a:ext>
            </a:extLst>
          </p:cNvPr>
          <p:cNvSpPr txBox="1"/>
          <p:nvPr/>
        </p:nvSpPr>
        <p:spPr>
          <a:xfrm>
            <a:off x="2534818" y="3506039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With Chart.js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FF1082-2E27-4398-8680-220D12819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703" y="1579085"/>
            <a:ext cx="11946017" cy="77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756D94-A13E-4477-BBF2-BBD506A800FC}"/>
              </a:ext>
            </a:extLst>
          </p:cNvPr>
          <p:cNvSpPr/>
          <p:nvPr/>
        </p:nvSpPr>
        <p:spPr>
          <a:xfrm>
            <a:off x="1296897" y="-4372591"/>
            <a:ext cx="6487886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Portfolio For DACON</a:t>
            </a:r>
            <a:endParaRPr lang="ko-KR" altLang="en-US" sz="4800" dirty="0">
              <a:solidFill>
                <a:schemeClr val="tx1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1E342A-A7FC-4812-B929-EEEE2AFD7840}"/>
              </a:ext>
            </a:extLst>
          </p:cNvPr>
          <p:cNvSpPr/>
          <p:nvPr/>
        </p:nvSpPr>
        <p:spPr>
          <a:xfrm>
            <a:off x="1296897" y="-3163393"/>
            <a:ext cx="4956946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프론트 개발 지원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5AE2A7-EEAF-4611-8033-1583B8386A75}"/>
              </a:ext>
            </a:extLst>
          </p:cNvPr>
          <p:cNvSpPr/>
          <p:nvPr/>
        </p:nvSpPr>
        <p:spPr>
          <a:xfrm>
            <a:off x="0" y="778096"/>
            <a:ext cx="21674138" cy="10950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3F43AF-0BB5-46DF-98D2-6C65E6344D79}"/>
              </a:ext>
            </a:extLst>
          </p:cNvPr>
          <p:cNvSpPr/>
          <p:nvPr/>
        </p:nvSpPr>
        <p:spPr>
          <a:xfrm>
            <a:off x="1296897" y="-561299"/>
            <a:ext cx="19080344" cy="13036327"/>
          </a:xfrm>
          <a:prstGeom prst="rect">
            <a:avLst/>
          </a:prstGeom>
          <a:solidFill>
            <a:schemeClr val="bg1"/>
          </a:solidFill>
          <a:ln w="25400">
            <a:solidFill>
              <a:srgbClr val="FD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5E18D0-C18A-412B-BF18-4769B8670985}"/>
              </a:ext>
            </a:extLst>
          </p:cNvPr>
          <p:cNvSpPr/>
          <p:nvPr/>
        </p:nvSpPr>
        <p:spPr>
          <a:xfrm>
            <a:off x="1696358" y="-10466977"/>
            <a:ext cx="3441699" cy="817794"/>
          </a:xfrm>
          <a:prstGeom prst="rect">
            <a:avLst/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TwinStopwatch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048908-4C0F-41C8-9B72-6FA5AC6E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299" y="-15949467"/>
            <a:ext cx="4567484" cy="400116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3D9001-94AD-46F8-8FB4-9F24A08547AA}"/>
              </a:ext>
            </a:extLst>
          </p:cNvPr>
          <p:cNvSpPr/>
          <p:nvPr/>
        </p:nvSpPr>
        <p:spPr>
          <a:xfrm>
            <a:off x="10548978" y="-14463463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r>
              <a:rPr lang="en-US" altLang="ko-KR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그리고</a:t>
            </a:r>
            <a:r>
              <a:rPr lang="en-US" altLang="ko-KR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휴식</a:t>
            </a:r>
            <a:r>
              <a:rPr lang="en-US" altLang="ko-KR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endParaRPr lang="ko-KR" altLang="en-US" sz="64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7BE806-459A-4B1F-AC4D-AD232560557B}"/>
              </a:ext>
            </a:extLst>
          </p:cNvPr>
          <p:cNvSpPr/>
          <p:nvPr/>
        </p:nvSpPr>
        <p:spPr>
          <a:xfrm>
            <a:off x="10548978" y="-15787170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시간을 더욱 효율적으로</a:t>
            </a:r>
            <a:endParaRPr lang="en-US" altLang="ko-KR" sz="64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BC172-0CF9-4A4E-8C99-023B79C11F1D}"/>
              </a:ext>
            </a:extLst>
          </p:cNvPr>
          <p:cNvSpPr txBox="1"/>
          <p:nvPr/>
        </p:nvSpPr>
        <p:spPr>
          <a:xfrm>
            <a:off x="17103135" y="-13100788"/>
            <a:ext cx="135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HTML, CSS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5B0115-8079-4651-8C9E-21AE730B9D48}"/>
              </a:ext>
            </a:extLst>
          </p:cNvPr>
          <p:cNvSpPr txBox="1"/>
          <p:nvPr/>
        </p:nvSpPr>
        <p:spPr>
          <a:xfrm>
            <a:off x="15923773" y="-12680632"/>
            <a:ext cx="254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Node.js, express, AWS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B50AD5-D2CB-4D07-B2DB-09BF98E01C24}"/>
              </a:ext>
            </a:extLst>
          </p:cNvPr>
          <p:cNvSpPr txBox="1"/>
          <p:nvPr/>
        </p:nvSpPr>
        <p:spPr>
          <a:xfrm>
            <a:off x="16692061" y="-12263450"/>
            <a:ext cx="176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With </a:t>
            </a:r>
            <a:r>
              <a:rPr lang="en-US" altLang="ko-KR" dirty="0" err="1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javascript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1365E2-9494-40FC-81EC-A508EB39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395"/>
            <a:ext cx="21674138" cy="8014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2A45078-B1CC-42A5-ADE6-5916C6251671}"/>
              </a:ext>
            </a:extLst>
          </p:cNvPr>
          <p:cNvSpPr/>
          <p:nvPr/>
        </p:nvSpPr>
        <p:spPr>
          <a:xfrm>
            <a:off x="0" y="-1131258"/>
            <a:ext cx="21674138" cy="1131258"/>
          </a:xfrm>
          <a:prstGeom prst="rect">
            <a:avLst/>
          </a:prstGeom>
          <a:solidFill>
            <a:srgbClr val="2021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83E31F-BEDA-469F-88F6-38CC315A5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8417" y="-10956631"/>
            <a:ext cx="7167672" cy="484425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6C2EF8-46D1-4C77-AB83-FE962B7C59BB}"/>
              </a:ext>
            </a:extLst>
          </p:cNvPr>
          <p:cNvSpPr/>
          <p:nvPr/>
        </p:nvSpPr>
        <p:spPr>
          <a:xfrm>
            <a:off x="2437715" y="-9054789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OAuth </a:t>
            </a:r>
            <a:r>
              <a:rPr lang="ko-KR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인증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063A55-F910-456A-A489-CCCCECC3AE20}"/>
              </a:ext>
            </a:extLst>
          </p:cNvPr>
          <p:cNvSpPr/>
          <p:nvPr/>
        </p:nvSpPr>
        <p:spPr>
          <a:xfrm>
            <a:off x="2437715" y="-10089755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Google API</a:t>
            </a:r>
            <a:r>
              <a:rPr lang="ko-KR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활용한</a:t>
            </a:r>
            <a:endParaRPr lang="en-US" altLang="ko-KR" sz="4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402FB3-5A87-4D42-B1F3-05DE357186F5}"/>
              </a:ext>
            </a:extLst>
          </p:cNvPr>
          <p:cNvSpPr/>
          <p:nvPr/>
        </p:nvSpPr>
        <p:spPr>
          <a:xfrm>
            <a:off x="2437715" y="-4208225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직관적인 </a:t>
            </a:r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UI</a:t>
            </a:r>
            <a:endParaRPr lang="ko-KR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6039B6-FD00-40E8-A5A8-9E466268EA5D}"/>
              </a:ext>
            </a:extLst>
          </p:cNvPr>
          <p:cNvSpPr/>
          <p:nvPr/>
        </p:nvSpPr>
        <p:spPr>
          <a:xfrm>
            <a:off x="2437715" y="-5243191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파이 그래프를 통한</a:t>
            </a:r>
            <a:endParaRPr lang="en-US" altLang="ko-KR" sz="4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2962C9-4498-4A71-993E-26E6C8F5FE4F}"/>
              </a:ext>
            </a:extLst>
          </p:cNvPr>
          <p:cNvSpPr txBox="1"/>
          <p:nvPr/>
        </p:nvSpPr>
        <p:spPr>
          <a:xfrm>
            <a:off x="2534818" y="-3100573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With Chart.js</a:t>
            </a:r>
            <a:endParaRPr lang="ko-KR" altLang="en-US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FF1082-2E27-4398-8680-220D12819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4783" y="-5027527"/>
            <a:ext cx="11946017" cy="77925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902009-C121-4157-9C30-2644359974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113"/>
          <a:stretch/>
        </p:blipFill>
        <p:spPr>
          <a:xfrm>
            <a:off x="2974115" y="3700931"/>
            <a:ext cx="5017107" cy="877409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A7F2F6-5316-43D6-89B2-E90F753FDF92}"/>
              </a:ext>
            </a:extLst>
          </p:cNvPr>
          <p:cNvSpPr/>
          <p:nvPr/>
        </p:nvSpPr>
        <p:spPr>
          <a:xfrm>
            <a:off x="10548978" y="6876643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반응형 디자인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D9BBE6-8BDE-4909-A2AA-67FFFD913CF2}"/>
              </a:ext>
            </a:extLst>
          </p:cNvPr>
          <p:cNvSpPr/>
          <p:nvPr/>
        </p:nvSpPr>
        <p:spPr>
          <a:xfrm>
            <a:off x="10631602" y="5841677"/>
            <a:ext cx="7907861" cy="132370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모바일에서도 </a:t>
            </a:r>
            <a:r>
              <a:rPr lang="ko-KR" altLang="en-US" sz="4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사용하능한</a:t>
            </a:r>
            <a:endParaRPr lang="en-US" altLang="ko-KR" sz="4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E5BEE0-60D5-45F5-BEF5-2A961055BF2B}"/>
              </a:ext>
            </a:extLst>
          </p:cNvPr>
          <p:cNvSpPr/>
          <p:nvPr/>
        </p:nvSpPr>
        <p:spPr>
          <a:xfrm>
            <a:off x="12066814" y="9424257"/>
            <a:ext cx="6472649" cy="817794"/>
          </a:xfrm>
          <a:prstGeom prst="rect">
            <a:avLst/>
          </a:prstGeom>
          <a:solidFill>
            <a:schemeClr val="bg1"/>
          </a:solidFill>
          <a:ln w="25400">
            <a:solidFill>
              <a:srgbClr val="FD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On Click: Move Twin Stopwatch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9495BF-76EC-4632-8C94-2DAD367913B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086" b="11837"/>
          <a:stretch/>
        </p:blipFill>
        <p:spPr>
          <a:xfrm>
            <a:off x="7095575" y="2947107"/>
            <a:ext cx="5775158" cy="89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5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1365E2-9494-40FC-81EC-A508EB39B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395"/>
            <a:ext cx="21674138" cy="80149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756D94-A13E-4477-BBF2-BBD506A800FC}"/>
              </a:ext>
            </a:extLst>
          </p:cNvPr>
          <p:cNvSpPr/>
          <p:nvPr/>
        </p:nvSpPr>
        <p:spPr>
          <a:xfrm>
            <a:off x="1296897" y="1875809"/>
            <a:ext cx="6487886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Portfolio For DACON</a:t>
            </a:r>
            <a:endParaRPr lang="ko-KR" altLang="en-US" sz="4800" dirty="0">
              <a:solidFill>
                <a:schemeClr val="tx1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1E342A-A7FC-4812-B929-EEEE2AFD7840}"/>
              </a:ext>
            </a:extLst>
          </p:cNvPr>
          <p:cNvSpPr/>
          <p:nvPr/>
        </p:nvSpPr>
        <p:spPr>
          <a:xfrm>
            <a:off x="1296897" y="3085007"/>
            <a:ext cx="4956946" cy="120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프론트 개발 지원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5AE2A7-EEAF-4611-8033-1583B8386A75}"/>
              </a:ext>
            </a:extLst>
          </p:cNvPr>
          <p:cNvSpPr/>
          <p:nvPr/>
        </p:nvSpPr>
        <p:spPr>
          <a:xfrm>
            <a:off x="0" y="778096"/>
            <a:ext cx="21674138" cy="10950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9881A8-B745-4B88-9A83-602A4976EFBA}"/>
              </a:ext>
            </a:extLst>
          </p:cNvPr>
          <p:cNvSpPr/>
          <p:nvPr/>
        </p:nvSpPr>
        <p:spPr>
          <a:xfrm>
            <a:off x="5892800" y="5687103"/>
            <a:ext cx="3288076" cy="817794"/>
          </a:xfrm>
          <a:prstGeom prst="rect">
            <a:avLst/>
          </a:prstGeom>
          <a:solidFill>
            <a:schemeClr val="bg1"/>
          </a:solidFill>
          <a:ln w="25400">
            <a:solidFill>
              <a:srgbClr val="FD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Twin Stopwatch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7C7C83-DA54-419D-A6C1-D86623283557}"/>
              </a:ext>
            </a:extLst>
          </p:cNvPr>
          <p:cNvSpPr/>
          <p:nvPr/>
        </p:nvSpPr>
        <p:spPr>
          <a:xfrm>
            <a:off x="12493263" y="5687103"/>
            <a:ext cx="3414417" cy="817794"/>
          </a:xfrm>
          <a:prstGeom prst="rect">
            <a:avLst/>
          </a:prstGeom>
          <a:noFill/>
          <a:ln w="25400">
            <a:solidFill>
              <a:srgbClr val="80A3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Cloning DACON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89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257</Words>
  <Application>Microsoft Office PowerPoint</Application>
  <PresentationFormat>사용자 지정</PresentationFormat>
  <Paragraphs>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나눔바른고딕OTF</vt:lpstr>
      <vt:lpstr>나눔바른고딕OTF Light</vt:lpstr>
      <vt:lpstr>나눔바른고딕OTF UltraLight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 준영</dc:creator>
  <cp:lastModifiedBy>석 준영</cp:lastModifiedBy>
  <cp:revision>23</cp:revision>
  <dcterms:created xsi:type="dcterms:W3CDTF">2020-12-29T09:18:00Z</dcterms:created>
  <dcterms:modified xsi:type="dcterms:W3CDTF">2020-12-30T03:04:42Z</dcterms:modified>
</cp:coreProperties>
</file>