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1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AD4A0-EFFD-6A18-6FF8-0D6EB2BB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aduno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69F28A-1D63-272B-B464-019C26C35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Simon, Benjamin, Maximilian, </a:t>
            </a:r>
            <a:r>
              <a:rPr lang="de-DE" dirty="0" err="1"/>
              <a:t>Arsham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0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6FF37D-FE7C-4EFD-B6C4-FB436E73E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r="-1" b="-1"/>
          <a:stretch/>
        </p:blipFill>
        <p:spPr>
          <a:xfrm>
            <a:off x="1249031" y="1310921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41" name="Group 27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CEC3A4B9-50B0-4DBB-A62C-A181F118E827}"/>
              </a:ext>
            </a:extLst>
          </p:cNvPr>
          <p:cNvSpPr txBox="1"/>
          <p:nvPr/>
        </p:nvSpPr>
        <p:spPr>
          <a:xfrm>
            <a:off x="7193847" y="1137"/>
            <a:ext cx="393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Vorgang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5AD805D-CDD5-43EA-B824-52E21DBE6EE9}"/>
              </a:ext>
            </a:extLst>
          </p:cNvPr>
          <p:cNvSpPr txBox="1"/>
          <p:nvPr/>
        </p:nvSpPr>
        <p:spPr>
          <a:xfrm>
            <a:off x="6822633" y="4517062"/>
            <a:ext cx="402531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sz="1600" dirty="0"/>
              <a:t>Vorteile: Schnell, kein Passwort, keine Karten oder Chips,  </a:t>
            </a:r>
          </a:p>
          <a:p>
            <a:pPr>
              <a:spcBef>
                <a:spcPts val="600"/>
              </a:spcBef>
            </a:pPr>
            <a:r>
              <a:rPr lang="de-DE" sz="1600" dirty="0"/>
              <a:t>Anwendungsfälle: Klassenbuch(Schule), Stempeluhr(Firma),  Krankenhaus(AM)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B209BF-49DC-65B3-4B05-DFD45E33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63" y="502572"/>
            <a:ext cx="4038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89298-7869-2953-6F15-4AAD400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    Zeitraffer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A4D87-30A6-4A92-A3BC-3258EA7F3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1363"/>
            <a:ext cx="4051041" cy="4351338"/>
          </a:xfrm>
        </p:spPr>
        <p:txBody>
          <a:bodyPr>
            <a:normAutofit/>
          </a:bodyPr>
          <a:lstStyle/>
          <a:p>
            <a:r>
              <a:rPr lang="de-DE" sz="2400" dirty="0"/>
              <a:t>Türschilder digitalisieren</a:t>
            </a:r>
          </a:p>
          <a:p>
            <a:r>
              <a:rPr lang="de-DE" sz="2400" dirty="0"/>
              <a:t>Displayanzeige mit Klasse, Klassenvorstand, Uhrzeit</a:t>
            </a:r>
          </a:p>
          <a:p>
            <a:r>
              <a:rPr lang="de-DE" sz="2400" dirty="0"/>
              <a:t>Features: Stundenplan anzeigen, Klassen Reservierung,  </a:t>
            </a:r>
            <a:r>
              <a:rPr lang="de-DE" sz="2400" b="1" dirty="0"/>
              <a:t>Anwesenheit checken</a:t>
            </a:r>
          </a:p>
          <a:p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8CCB685-3FF0-39E2-C4F3-8B6E6BDF49AE}"/>
              </a:ext>
            </a:extLst>
          </p:cNvPr>
          <p:cNvSpPr txBox="1">
            <a:spLocks/>
          </p:cNvSpPr>
          <p:nvPr/>
        </p:nvSpPr>
        <p:spPr>
          <a:xfrm>
            <a:off x="-2844281" y="12919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				    </a:t>
            </a:r>
            <a:r>
              <a:rPr lang="de-DE" sz="3600" dirty="0"/>
              <a:t>ReSign E-Paper</a:t>
            </a:r>
          </a:p>
        </p:txBody>
      </p:sp>
    </p:spTree>
    <p:extLst>
      <p:ext uri="{BB962C8B-B14F-4D97-AF65-F5344CB8AC3E}">
        <p14:creationId xmlns:p14="http://schemas.microsoft.com/office/powerpoint/2010/main" val="219619478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Source Sans Pro</vt:lpstr>
      <vt:lpstr>FunkyShapesVTI</vt:lpstr>
      <vt:lpstr>aduno</vt:lpstr>
      <vt:lpstr>PowerPoint-Präsentation</vt:lpstr>
      <vt:lpstr>        Zeitraffer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Imsirovic</dc:creator>
  <cp:lastModifiedBy>Benjamin Imsirovic</cp:lastModifiedBy>
  <cp:revision>8</cp:revision>
  <dcterms:created xsi:type="dcterms:W3CDTF">2022-04-25T14:21:40Z</dcterms:created>
  <dcterms:modified xsi:type="dcterms:W3CDTF">2022-06-13T14:40:27Z</dcterms:modified>
</cp:coreProperties>
</file>