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74" r:id="rId9"/>
  </p:sldIdLst>
  <p:sldSz cx="9144000" cy="5143500" type="screen16x9"/>
  <p:notesSz cx="6858000" cy="9144000"/>
  <p:embeddedFontLst>
    <p:embeddedFont>
      <p:font typeface="Bree Serif" panose="020B0604020202020204" charset="0"/>
      <p:regular r:id="rId11"/>
    </p:embeddedFont>
    <p:embeddedFont>
      <p:font typeface="Impact" panose="020B0806030902050204" pitchFamily="34" charset="0"/>
      <p:regular r:id="rId12"/>
    </p:embeddedFont>
    <p:embeddedFont>
      <p:font typeface="Roboto Black" panose="02000000000000000000" pitchFamily="2" charset="0"/>
      <p:bold r:id="rId13"/>
      <p:boldItalic r:id="rId14"/>
    </p:embeddedFont>
    <p:embeddedFont>
      <p:font typeface="Roboto Light" panose="02000000000000000000" pitchFamily="2" charset="0"/>
      <p:regular r:id="rId15"/>
      <p:bold r:id="rId16"/>
      <p:italic r:id="rId17"/>
      <p:boldItalic r:id="rId18"/>
    </p:embeddedFont>
    <p:embeddedFont>
      <p:font typeface="Roboto Mono Thin" panose="020B0604020202020204" charset="0"/>
      <p:regular r:id="rId19"/>
      <p:bold r:id="rId20"/>
      <p:italic r:id="rId21"/>
      <p:boldItalic r:id="rId22"/>
    </p:embeddedFont>
    <p:embeddedFont>
      <p:font typeface="Roboto Thin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1F0193-B97F-423A-AA7E-672B1851F060}">
  <a:tblStyle styleId="{171F0193-B97F-423A-AA7E-672B1851F0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60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830170" y="2280538"/>
            <a:ext cx="3269489" cy="10620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        </a:t>
            </a:r>
            <a:r>
              <a:rPr lang="es" sz="4800" dirty="0">
                <a:solidFill>
                  <a:schemeClr val="accent1"/>
                </a:solidFill>
              </a:rPr>
              <a:t>ReSign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3305906"/>
            <a:ext cx="3129600" cy="1481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Syp-Projekt von Siegl, Rausch Schott, Edalatkah, Imsirovic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692923" y="2604792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Themenübersicht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6"/>
                </a:solidFill>
              </a:rPr>
              <a:t>01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522514" y="1738851"/>
            <a:ext cx="2239761" cy="695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solidFill>
                  <a:schemeClr val="accent5"/>
                </a:solidFill>
              </a:rPr>
              <a:t>Neuer Blickwinkel</a:t>
            </a:r>
            <a:endParaRPr sz="1400" dirty="0">
              <a:solidFill>
                <a:schemeClr val="accent5"/>
              </a:solidFill>
            </a:endParaRPr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86275" y="311804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solidFill>
                  <a:schemeClr val="bg1"/>
                </a:solidFill>
              </a:rPr>
              <a:t>FAST-CHECKIN-SYSTEM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84570" y="404945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400" dirty="0">
                <a:solidFill>
                  <a:schemeClr val="accent5"/>
                </a:solidFill>
              </a:rPr>
              <a:t>Schnittstellen</a:t>
            </a:r>
            <a:endParaRPr sz="1400" dirty="0">
              <a:solidFill>
                <a:schemeClr val="accent5"/>
              </a:solidFill>
            </a:endParaRPr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68675" y="220917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400" dirty="0">
                <a:solidFill>
                  <a:schemeClr val="bg1"/>
                </a:solidFill>
              </a:rPr>
              <a:t>POC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46368" y="3079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400" dirty="0">
                <a:solidFill>
                  <a:schemeClr val="accent5"/>
                </a:solidFill>
              </a:rPr>
              <a:t>Product Backlog</a:t>
            </a:r>
            <a:endParaRPr sz="1400" dirty="0">
              <a:solidFill>
                <a:schemeClr val="accent5"/>
              </a:solidFill>
            </a:endParaRPr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68675" y="402766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dirty="0">
                <a:solidFill>
                  <a:schemeClr val="bg1"/>
                </a:solidFill>
              </a:rPr>
              <a:t>Fazit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3618049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  <a:solidFill>
            <a:schemeClr val="bg1">
              <a:lumMod val="95000"/>
            </a:schemeClr>
          </a:solidFill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089141" y="3814073"/>
            <a:ext cx="432964" cy="431586"/>
            <a:chOff x="5812000" y="2553488"/>
            <a:chExt cx="769850" cy="767400"/>
          </a:xfrm>
          <a:solidFill>
            <a:schemeClr val="accent3"/>
          </a:solidFill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086637" y="2831359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98756" y="2067481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/>
              <a:t>Neuer Blickwinkel 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/>
              <a:t>Der Fokus liegt nun nicht mehr auf dem Türschild sondern auf dem ursprünglich als ein Features angedachten Fast-</a:t>
            </a:r>
            <a:r>
              <a:rPr lang="de-DE" sz="1400" dirty="0" err="1"/>
              <a:t>CheckIn</a:t>
            </a:r>
            <a:r>
              <a:rPr lang="de-DE" sz="1400" dirty="0"/>
              <a:t>-System</a:t>
            </a:r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965200" y="0"/>
            <a:ext cx="2854675" cy="7436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Vorher – Nachher </a:t>
            </a:r>
            <a:endParaRPr sz="2800"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D704CF4-FFCD-4154-90C7-9941B2E1D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34" y="2998668"/>
            <a:ext cx="4041998" cy="190211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54E44BC-0391-465F-BA3B-3C898603A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34" y="845322"/>
            <a:ext cx="4041998" cy="1784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FBF4E69F-6FD7-4BDE-A6CA-2F5DF5969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224" y="3260359"/>
            <a:ext cx="2193303" cy="220359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E33537C-BF28-483A-8018-70A66090B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99912" y="-3918819"/>
            <a:ext cx="8612619" cy="8602831"/>
          </a:xfrm>
          <a:prstGeom prst="rect">
            <a:avLst/>
          </a:prstGeom>
        </p:spPr>
      </p:pic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929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FCIS (</a:t>
            </a:r>
            <a:r>
              <a:rPr lang="de-DE" sz="2800" dirty="0">
                <a:solidFill>
                  <a:srgbClr val="FFFFFF"/>
                </a:solidFill>
              </a:rPr>
              <a:t>Fast-CheckIn-System)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246386" y="6445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99C6E819-7B85-464E-88D2-EBE063CD8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85" y="1048914"/>
            <a:ext cx="7953829" cy="33134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655050" y="644813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Schnittstellen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254000" y="123704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8"/>
          <p:cNvSpPr/>
          <p:nvPr/>
        </p:nvSpPr>
        <p:spPr>
          <a:xfrm>
            <a:off x="5130838" y="2083025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288229" y="2200312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890012" y="3810130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288229" y="2200312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426746" y="2401113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504270" y="2492618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783856" y="3194132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843589" y="3269106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843589" y="3369506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463603" y="3194132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525872" y="3303276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966866" y="2951404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966866" y="2759498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670929" y="2760773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862820" y="2840832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951775" y="2873879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7188158" y="3022567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7141145" y="1026048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7259337" y="1169651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796906" y="2745517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860449" y="1389503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390234" y="1491179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508425" y="1899126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040CC1D-C32D-4AFF-B987-90FA0177C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13" y="1599248"/>
            <a:ext cx="4034744" cy="2320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0C4F4110-BDB4-40B4-8EFB-15774F53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578" y="1263326"/>
            <a:ext cx="6560275" cy="6552820"/>
          </a:xfrm>
          <a:prstGeom prst="rect">
            <a:avLst/>
          </a:prstGeom>
        </p:spPr>
      </p:pic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5989808" y="603764"/>
            <a:ext cx="518725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dirty="0">
                <a:solidFill>
                  <a:srgbClr val="FFFFFF"/>
                </a:solidFill>
              </a:rPr>
              <a:t>POC</a:t>
            </a:r>
            <a:endParaRPr sz="3200"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442774" y="1210364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884864" y="2259769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1988147" y="2421875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27400" y="4090814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23303" y="2323390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183082" y="3711201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257633" y="381379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258320" y="3873995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342453" y="3904087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779531" y="3873995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09624" y="3511470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09624" y="3454021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01963" y="3454021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275419" y="3454021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04825" y="3536778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04825" y="3855518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04422" y="2507382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668030" y="2507382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735748" y="2507382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765168" y="2599034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765841" y="3094919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854772" y="3125025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565432" y="3125025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540124" y="3077831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542862" y="4068928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655726" y="4039510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685819" y="3668104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685819" y="3609280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772000" y="3609280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671451" y="3609280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01543" y="3719408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30415" y="3713937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457366" y="3437607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457366" y="2978646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458053" y="2921870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546282" y="2921870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480610" y="2891778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10716" y="2780289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10716" y="272762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04700" y="3436919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742592" y="20703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742592" y="2157862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13173" y="2734456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27540" y="2763875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168716" y="2763875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168716" y="2848695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168716" y="3287131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097588" y="3267294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555698" y="1498093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297235" y="2197764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139935" y="4050270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044113" y="3884261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057605" y="2299544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ECE42742-8DED-4AB1-8144-901A5379C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47389" y="-1737348"/>
            <a:ext cx="5149352" cy="51435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580F125-6931-48C1-92C4-0FF44819F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2802" y="4511642"/>
            <a:ext cx="835224" cy="8413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6D020D-F2A0-430C-BDCC-C45274ECF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354" y="-479540"/>
            <a:ext cx="1302691" cy="130269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48F003C-A8CE-4AAD-81BE-57E40152EF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687" y="1485253"/>
            <a:ext cx="3139342" cy="31393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Product Backlog</a:t>
            </a: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06123" y="337902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/>
              <a:t>Bearbeitet</a:t>
            </a:r>
            <a:endParaRPr sz="18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92513" y="337902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/>
              <a:t>Hinzugefügt</a:t>
            </a:r>
            <a:endParaRPr sz="18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10644" y="3254018"/>
            <a:ext cx="2205501" cy="3395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/>
              <a:t>Entfernt</a:t>
            </a:r>
            <a:endParaRPr sz="1800" dirty="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24739" y="3140312"/>
            <a:ext cx="1626747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</p:grpSpPr>
        <p:sp>
          <p:nvSpPr>
            <p:cNvPr id="593" name="Google Shape;593;p30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6363675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5325890" y="1587090"/>
            <a:ext cx="4385432" cy="9994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/>
              <a:t>THANKS!</a:t>
            </a:r>
            <a:endParaRPr sz="4400"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4919856" y="2662596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/>
              <a:t>Gibt es noch Fragen?</a:t>
            </a:r>
            <a:endParaRPr sz="28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Bildschirmpräsentation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Impact</vt:lpstr>
      <vt:lpstr>Roboto Thin</vt:lpstr>
      <vt:lpstr>Roboto Light</vt:lpstr>
      <vt:lpstr>Roboto Mono Thin</vt:lpstr>
      <vt:lpstr>Roboto Black</vt:lpstr>
      <vt:lpstr>Bree Serif</vt:lpstr>
      <vt:lpstr>WEB PROPOSAL</vt:lpstr>
      <vt:lpstr>        ReSign</vt:lpstr>
      <vt:lpstr>Themenübersicht</vt:lpstr>
      <vt:lpstr>Neuer Blickwinkel </vt:lpstr>
      <vt:lpstr>FCIS (Fast-CheckIn-System)</vt:lpstr>
      <vt:lpstr>Schnittstellen</vt:lpstr>
      <vt:lpstr>POC</vt:lpstr>
      <vt:lpstr>Product Backlog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ReSign</dc:title>
  <dc:creator>Benjamin Imsirovic</dc:creator>
  <cp:lastModifiedBy>Benjamin Imsirovic</cp:lastModifiedBy>
  <cp:revision>9</cp:revision>
  <dcterms:modified xsi:type="dcterms:W3CDTF">2022-02-06T21:31:45Z</dcterms:modified>
</cp:coreProperties>
</file>