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6FF37D-FE7C-4EFD-B6C4-FB436E73E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r="-1" b="-1"/>
          <a:stretch/>
        </p:blipFill>
        <p:spPr>
          <a:xfrm>
            <a:off x="1249031" y="1310921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41" name="Group 27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EC3A4B9-50B0-4DBB-A62C-A181F118E827}"/>
              </a:ext>
            </a:extLst>
          </p:cNvPr>
          <p:cNvSpPr txBox="1"/>
          <p:nvPr/>
        </p:nvSpPr>
        <p:spPr>
          <a:xfrm>
            <a:off x="7193847" y="1137"/>
            <a:ext cx="393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Vorgang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D805D-CDD5-43EA-B824-52E21DBE6EE9}"/>
              </a:ext>
            </a:extLst>
          </p:cNvPr>
          <p:cNvSpPr txBox="1"/>
          <p:nvPr/>
        </p:nvSpPr>
        <p:spPr>
          <a:xfrm>
            <a:off x="6822633" y="4517062"/>
            <a:ext cx="402531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sz="1600" dirty="0"/>
              <a:t>Vorteile: Schnell, kein Passwort, keine Karten oder Chips,  </a:t>
            </a:r>
          </a:p>
          <a:p>
            <a:pPr>
              <a:spcBef>
                <a:spcPts val="600"/>
              </a:spcBef>
            </a:pPr>
            <a:r>
              <a:rPr lang="de-DE" sz="1600" dirty="0"/>
              <a:t>Anwendungsfälle: Klassenbuch(Schule), Stempeluhr(Firma),  Krankenhaus(AM)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B209BF-49DC-65B3-4B05-DFD45E33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63" y="502572"/>
            <a:ext cx="4038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73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Imsirovic</dc:creator>
  <cp:lastModifiedBy>Benjamin Imsirovic</cp:lastModifiedBy>
  <cp:revision>6</cp:revision>
  <dcterms:created xsi:type="dcterms:W3CDTF">2022-04-25T14:21:40Z</dcterms:created>
  <dcterms:modified xsi:type="dcterms:W3CDTF">2022-05-09T05:43:10Z</dcterms:modified>
</cp:coreProperties>
</file>