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5" r:id="rId2"/>
    <p:sldId id="259" r:id="rId3"/>
    <p:sldId id="260" r:id="rId4"/>
    <p:sldId id="261" r:id="rId5"/>
    <p:sldId id="262" r:id="rId6"/>
    <p:sldId id="263" r:id="rId7"/>
    <p:sldId id="264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3" d="100"/>
          <a:sy n="103" d="100"/>
        </p:scale>
        <p:origin x="244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0C45F-6984-42A1-AFAC-494A5607204D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97CB2C-3A12-4AD4-A03F-59AFFB3BE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50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97CB2C-3A12-4AD4-A03F-59AFFB3BE3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11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AB82D-A21B-53F6-509E-1526AF9EED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C02ADC-F103-3334-AE87-FC25A38D4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7EA79-183C-1D81-93D5-57063D517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783A1-58D8-4BAB-BE48-66BC60079318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69038-947C-60EA-AB98-5DFD2FB85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2DFFA-1ED5-831E-991C-834BE52C3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5897-7DE4-4F42-A59C-2E24C7190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03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66930-01DF-0405-174C-97C8B0537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E9B2E-BF35-FD8A-05A9-7220FF8C0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07A76-6ADE-2C1B-9B2D-6AF3E91DD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783A1-58D8-4BAB-BE48-66BC60079318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EC9E1-4768-D103-156F-F828ED3E4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1F8EE-7A60-7759-049A-FE050A6E6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5897-7DE4-4F42-A59C-2E24C7190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502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8AF6F4-A9B0-EBDF-EED4-C11FE48445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C582DF-A4C1-75B5-8126-3AD28820D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3D1F0-EC6E-F94E-A35C-4C01B33BD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783A1-58D8-4BAB-BE48-66BC60079318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1F182-0927-C7BB-F6E4-C4866FC4A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101DE-9A65-2EF2-8F8B-F58E1F180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5897-7DE4-4F42-A59C-2E24C7190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41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90519-1FB2-2083-5F0B-423C52883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BF66C-D668-AC46-31BD-637FAEF16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103F9-2C57-83FD-035E-0A41B3091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783A1-58D8-4BAB-BE48-66BC60079318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185D2-0869-D4AC-C36A-E13C875F5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D079C-E32F-2C03-0502-EB165F3D3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5897-7DE4-4F42-A59C-2E24C7190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5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79255-5406-30E2-DCD4-F8DF90DE3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AAAA8-3405-7202-BDDA-CF8EB5BD2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0D777-CD22-74C6-A6A3-496DBE25C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783A1-58D8-4BAB-BE48-66BC60079318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687C3-9DF3-C779-F164-C612BCD1B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F8430-482E-F58E-ECD3-FDFA4C1CF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5897-7DE4-4F42-A59C-2E24C7190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78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FFFFB-1E41-8AF6-1201-1EC88B353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B432B-D2A4-D03F-A06D-351D3DE429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A43B09-A9A5-E881-AC7B-21D80902F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77BD4D-0B18-E917-AF3B-C8B5B853C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783A1-58D8-4BAB-BE48-66BC60079318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25762-1951-6D59-30EA-86E41FD69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AD8C63-740A-EC20-0919-38108E50E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5897-7DE4-4F42-A59C-2E24C7190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22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1B08A-25A0-1F3E-B3BC-9FF2B142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6AE6E-7597-8CFF-465C-7DDE45B09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A9129-8D9E-8663-04B1-E1256DD22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F8AE11-5075-FA45-AFFD-F1F84BFA4B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0DA937-878C-B48E-9997-CDB72954D4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F7EAC6-3565-4549-326D-A65AF3178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783A1-58D8-4BAB-BE48-66BC60079318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97DED9-B87F-0F67-AE17-7172A9844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4433FA-68FD-64FE-1214-B3C1331AB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5897-7DE4-4F42-A59C-2E24C7190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72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760AD-3D7C-782A-81D3-AF3167EDA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8AB79F-AEC8-3BAF-71F4-260D30FC8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783A1-58D8-4BAB-BE48-66BC60079318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53E20C-2346-10DA-781F-FD404E80F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B97D58-AA24-44A4-8460-5997E495B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5897-7DE4-4F42-A59C-2E24C7190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8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B566C1-6772-EA5E-7AF2-19FEB4AFE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783A1-58D8-4BAB-BE48-66BC60079318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7B3235-21E6-1CE5-4232-D649D8C5C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2DA6B0-F9DD-9DB8-F67F-D15AF3A81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5897-7DE4-4F42-A59C-2E24C7190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42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9E4AD-983B-ABDC-D4CF-126A4321B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57938-9F36-A0C0-437B-1689399FC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9EA37-0132-CB2A-902A-1D4B7BF0E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B8DE8-86A0-68D2-9C3D-2EF2584BF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783A1-58D8-4BAB-BE48-66BC60079318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C016E-2618-3567-0F7A-AF3ECD7CC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A9C9E-434F-67AB-5744-DE4879C04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5897-7DE4-4F42-A59C-2E24C7190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03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7DA5F-3A78-61D4-D9C3-9B39199C9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81681C-C8EF-937D-3F22-7AD925054A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BE871-FA0C-0EDD-7D3C-E5C41F9B85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7F3CC-BFED-9542-BCB5-74F01FC0C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783A1-58D8-4BAB-BE48-66BC60079318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7D270C-6F6D-418B-6A1E-C196986E0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95E80D-F790-A614-471D-9377DB13B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5897-7DE4-4F42-A59C-2E24C7190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5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5EAE7B-0204-27CC-4071-04B537D3C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C8B13-CB35-98A8-04C9-621D0EC6E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B7DEF-5374-45A3-9D8A-4DFEEF6F2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A783A1-58D8-4BAB-BE48-66BC60079318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022B7-5084-E115-6CA4-912EA5E589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560C8-20D2-2F73-1172-64FD3AEFD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655897-7DE4-4F42-A59C-2E24C7190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2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968C3A1-15B4-BC37-821F-68CF33E6B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727" y="0"/>
            <a:ext cx="122183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919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black dots and a purple line&#10;&#10;Description automatically generated">
            <a:extLst>
              <a:ext uri="{FF2B5EF4-FFF2-40B4-BE49-F238E27FC236}">
                <a16:creationId xmlns:a16="http://schemas.microsoft.com/office/drawing/2014/main" id="{B976F0AC-755A-9950-63D0-1D45A6C342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" y="0"/>
            <a:ext cx="121907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258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5934AA-9F35-4DC2-BDEF-C88AEF973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848" y="0"/>
            <a:ext cx="12188949" cy="6858000"/>
            <a:chOff x="-2848" y="0"/>
            <a:chExt cx="12188949" cy="6858000"/>
          </a:xfrm>
        </p:grpSpPr>
        <p:sp>
          <p:nvSpPr>
            <p:cNvPr id="12" name="Color Cover">
              <a:extLst>
                <a:ext uri="{FF2B5EF4-FFF2-40B4-BE49-F238E27FC236}">
                  <a16:creationId xmlns:a16="http://schemas.microsoft.com/office/drawing/2014/main" id="{8B2B1708-8CE4-4A20-94F5-55118AE2CB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5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Color Cover">
              <a:extLst>
                <a:ext uri="{FF2B5EF4-FFF2-40B4-BE49-F238E27FC236}">
                  <a16:creationId xmlns:a16="http://schemas.microsoft.com/office/drawing/2014/main" id="{B2BC243A-AB39-4DEF-B708-A656BA5A6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6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95590E9-5E18-4877-8515-94EBE05E1F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1279" y="598259"/>
            <a:ext cx="10889442" cy="5680742"/>
            <a:chOff x="651279" y="598259"/>
            <a:chExt cx="10889442" cy="5680742"/>
          </a:xfrm>
        </p:grpSpPr>
        <p:sp>
          <p:nvSpPr>
            <p:cNvPr id="16" name="Color">
              <a:extLst>
                <a:ext uri="{FF2B5EF4-FFF2-40B4-BE49-F238E27FC236}">
                  <a16:creationId xmlns:a16="http://schemas.microsoft.com/office/drawing/2014/main" id="{8B4AF456-0671-432E-AD5B-FFAF8D6461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Color">
              <a:extLst>
                <a:ext uri="{FF2B5EF4-FFF2-40B4-BE49-F238E27FC236}">
                  <a16:creationId xmlns:a16="http://schemas.microsoft.com/office/drawing/2014/main" id="{3CE7848D-78F7-4020-9603-9ED294166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CA0097F-05D8-41AA-ABF9-33C698791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0" y="0"/>
            <a:chExt cx="12188952" cy="68580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62F899-4295-416F-919F-934ED76978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55A3F4B-68DC-4F36-BCE6-C507ACC53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483BE2D-C85A-4DE3-A6F4-AE65BB3EF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64C550A-7A80-4B73-B7BF-7426DD1C3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D956BA8-D252-430A-9E58-C7F3D1AC9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5345BF4-9F1D-4388-A778-56FAE2C42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22B00E1-8709-469F-A9F4-F974D3FED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211A284-4056-31C3-7A4A-A711CA3F660C}"/>
              </a:ext>
            </a:extLst>
          </p:cNvPr>
          <p:cNvSpPr txBox="1"/>
          <p:nvPr/>
        </p:nvSpPr>
        <p:spPr>
          <a:xfrm>
            <a:off x="1012644" y="841664"/>
            <a:ext cx="5203990" cy="27827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588870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purple and pink dots&#10;&#10;Description automatically generated with medium confidence">
            <a:extLst>
              <a:ext uri="{FF2B5EF4-FFF2-40B4-BE49-F238E27FC236}">
                <a16:creationId xmlns:a16="http://schemas.microsoft.com/office/drawing/2014/main" id="{D09AD728-F4BB-8FBC-31F5-A45672B01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313"/>
            <a:ext cx="12192000" cy="686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752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purple dots&#10;&#10;Description automatically generated">
            <a:extLst>
              <a:ext uri="{FF2B5EF4-FFF2-40B4-BE49-F238E27FC236}">
                <a16:creationId xmlns:a16="http://schemas.microsoft.com/office/drawing/2014/main" id="{A8C7756A-CDC4-C816-E52E-43F3D5F3B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4" y="38564"/>
            <a:ext cx="12036532" cy="68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963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C55C98-55DD-0BBC-88D5-7D9EE6E5F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22"/>
            <a:ext cx="12192000" cy="684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123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binary response&#10;&#10;Description automatically generated">
            <a:extLst>
              <a:ext uri="{FF2B5EF4-FFF2-40B4-BE49-F238E27FC236}">
                <a16:creationId xmlns:a16="http://schemas.microsoft.com/office/drawing/2014/main" id="{6BE93AE7-F194-B20C-6B0C-31CB22AB0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29"/>
            <a:ext cx="12192000" cy="683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838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chart&#10;&#10;Description automatically generated">
            <a:extLst>
              <a:ext uri="{FF2B5EF4-FFF2-40B4-BE49-F238E27FC236}">
                <a16:creationId xmlns:a16="http://schemas.microsoft.com/office/drawing/2014/main" id="{50DD7BF7-6E22-DBDD-B38B-A19E687ECA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05"/>
            <a:ext cx="12192000" cy="683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573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showing a number of students&#10;&#10;Description automatically generated with medium confidence">
            <a:extLst>
              <a:ext uri="{FF2B5EF4-FFF2-40B4-BE49-F238E27FC236}">
                <a16:creationId xmlns:a16="http://schemas.microsoft.com/office/drawing/2014/main" id="{57C21C95-A019-DA93-A3C2-B4E327D99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97"/>
            <a:ext cx="12192000" cy="685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318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student level analysis&#10;&#10;Description automatically generated">
            <a:extLst>
              <a:ext uri="{FF2B5EF4-FFF2-40B4-BE49-F238E27FC236}">
                <a16:creationId xmlns:a16="http://schemas.microsoft.com/office/drawing/2014/main" id="{FECA1501-F120-DE67-75AB-9DA3794F0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52"/>
            <a:ext cx="12192000" cy="681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281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7822E6DB-422A-911D-268F-2628CF53E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29"/>
            <a:ext cx="12192000" cy="684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834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4</Words>
  <Application>Microsoft Office PowerPoint</Application>
  <PresentationFormat>Widescreen</PresentationFormat>
  <Paragraphs>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Chiantelli-Mosebach, Jordan (MU-Student)</dc:creator>
  <cp:lastModifiedBy>Chiantelli-Mosebach, Jordan (MU-Student)</cp:lastModifiedBy>
  <cp:revision>15</cp:revision>
  <dcterms:created xsi:type="dcterms:W3CDTF">2024-04-06T18:17:05Z</dcterms:created>
  <dcterms:modified xsi:type="dcterms:W3CDTF">2024-04-06T21:48:07Z</dcterms:modified>
</cp:coreProperties>
</file>