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676DD-F65C-473F-9A6F-066BF23589ED}" v="152" dt="2018-06-14T17:59:24.167"/>
    <p1510:client id="{5E14C430-2161-445D-9708-D4D1B7A7058F}" v="380" dt="2018-06-14T18:31:56.428"/>
    <p1510:client id="{FA121B21-6C81-4627-8933-E0AE7637ED78}" v="9" dt="2018-06-14T18:24:37.374"/>
    <p1510:client id="{B6FB91AA-2CC0-4DE4-B1E1-E92BFA827133}" v="27" dt="2018-06-15T13:53:41.318"/>
    <p1510:client id="{3C6388C0-0749-4EA4-BFB1-DEEAE7FFB47B}" v="191" dt="2018-06-14T19:44:19.230"/>
    <p1510:client id="{1BFCCF67-33EE-4BA3-9D88-FBD491D2F2D4}" v="689" dt="2018-06-14T20:11:14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0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1FD89-79F7-4A8E-90D4-90C86DEB9BCD}" type="datetimeFigureOut">
              <a:rPr lang="en-US" altLang="ja-JP"/>
              <a:t>7/31/2019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C8D6F-76C6-4A06-A671-3983160C4E1F}" type="slidenum">
              <a:rPr lang="en-US" altLang="ja-JP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982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Steinn</a:t>
            </a:r>
            <a:endParaRPr lang="en-US" altLang="ja-JP" err="1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959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Steinn</a:t>
            </a:r>
            <a:endParaRPr lang="en-US" altLang="ja-JP" err="1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841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err="1">
                <a:latin typeface="Calibri"/>
                <a:cs typeface="Calibri"/>
              </a:rPr>
              <a:t>Steinn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964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Peyton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2075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Steinn</a:t>
            </a:r>
            <a:endParaRPr lang="en-US" altLang="ja-JP" err="1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360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Steinn</a:t>
            </a:r>
            <a:endParaRPr lang="en-US" altLang="ja-JP" err="1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225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DK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548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DK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97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DK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244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DK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279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DK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8163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Peyton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We looked into other alternatives for analyzing the magnetic strength data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680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Peyton </a:t>
            </a:r>
          </a:p>
          <a:p>
            <a:r>
              <a:rPr lang="en-US"/>
              <a:t>The STEREO satellites were unfortunately launched in a period of major solar </a:t>
            </a:r>
            <a:r>
              <a:rPr lang="en-US" err="1"/>
              <a:t>minimumness</a:t>
            </a:r>
            <a:r>
              <a:rPr lang="en-US"/>
              <a:t>.</a:t>
            </a:r>
            <a:endParaRPr lang="en-US">
              <a:ea typeface="游ゴシック"/>
            </a:endParaRPr>
          </a:p>
          <a:p>
            <a:endParaRPr lang="en-US">
              <a:ea typeface="游ゴシック"/>
            </a:endParaRPr>
          </a:p>
          <a:p>
            <a:endParaRPr lang="en-US">
              <a:ea typeface="游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8D6F-76C6-4A06-A671-3983160C4E1F}" type="slidenum">
              <a:rPr lang="en-US" altLang="ja-JP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756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larscience.msfc.nasa.gov/predict.shtml" TargetMode="External"/><Relationship Id="rId2" Type="http://schemas.openxmlformats.org/officeDocument/2006/relationships/hyperlink" Target="https://cdaweb.sci.gsfc.nasa.gov/index.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xtremetech.com/extreme/234307-nasa-has-found-the-lost-stereo-b-spacecraft-after-two-years" TargetMode="External"/><Relationship Id="rId4" Type="http://schemas.openxmlformats.org/officeDocument/2006/relationships/hyperlink" Target="https://svs.gsfc.nasa.gov/1071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Ao0lTo4qC0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7180"/>
            <a:ext cx="9448800" cy="2184529"/>
          </a:xfrm>
        </p:spPr>
        <p:txBody>
          <a:bodyPr>
            <a:noAutofit/>
          </a:bodyPr>
          <a:lstStyle/>
          <a:p>
            <a:r>
              <a:rPr lang="en-US" sz="6600"/>
              <a:t>Astounding astrophysics anomalies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333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Peyton, DK and </a:t>
            </a:r>
            <a:r>
              <a:rPr lang="en-US" err="1"/>
              <a:t>Steinn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89446-2EA6-4487-9899-B4F787B52857}"/>
              </a:ext>
            </a:extLst>
          </p:cNvPr>
          <p:cNvSpPr txBox="1"/>
          <p:nvPr/>
        </p:nvSpPr>
        <p:spPr>
          <a:xfrm>
            <a:off x="5788324" y="404003"/>
            <a:ext cx="4410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err="1"/>
          </a:p>
        </p:txBody>
      </p:sp>
      <p:pic>
        <p:nvPicPr>
          <p:cNvPr id="4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2F15DA48-478D-4B53-9763-6764654B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3" y="3246"/>
            <a:ext cx="12217876" cy="68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B855F1-7241-4A4A-B061-9885CE38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3148"/>
            <a:ext cx="12203501" cy="69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1C7851-99A2-4890-B363-15361CE3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56183"/>
            <a:ext cx="12361652" cy="71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7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8EEAB-902A-4AD2-8D46-8F0BDB768EDA}"/>
              </a:ext>
            </a:extLst>
          </p:cNvPr>
          <p:cNvSpPr txBox="1"/>
          <p:nvPr/>
        </p:nvSpPr>
        <p:spPr>
          <a:xfrm>
            <a:off x="195531" y="1626079"/>
            <a:ext cx="1167153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Final correlation spike on the 20th of November, 2007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3ECB4-1E2F-4124-913D-AE274C3FE112}"/>
              </a:ext>
            </a:extLst>
          </p:cNvPr>
          <p:cNvSpPr txBox="1"/>
          <p:nvPr/>
        </p:nvSpPr>
        <p:spPr>
          <a:xfrm>
            <a:off x="195530" y="2114908"/>
            <a:ext cx="1167153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STEREO-B has an orbiting period of 387 days around the Sun.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A09FD-1233-4CE3-8B9F-F56E05601F6C}"/>
              </a:ext>
            </a:extLst>
          </p:cNvPr>
          <p:cNvSpPr txBox="1"/>
          <p:nvPr/>
        </p:nvSpPr>
        <p:spPr>
          <a:xfrm>
            <a:off x="195531" y="2618117"/>
            <a:ext cx="1167153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STEREO-B and ACE experienced the same magnetic spike after 324 days.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91769-030B-4C86-82B8-2FE988E9DB91}"/>
              </a:ext>
            </a:extLst>
          </p:cNvPr>
          <p:cNvSpPr txBox="1"/>
          <p:nvPr/>
        </p:nvSpPr>
        <p:spPr>
          <a:xfrm>
            <a:off x="195531" y="3121324"/>
            <a:ext cx="1167153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Separated by approximately 49 billion 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0C9CE-1A04-4190-9A06-CCEA66953C9B}"/>
              </a:ext>
            </a:extLst>
          </p:cNvPr>
          <p:cNvSpPr txBox="1"/>
          <p:nvPr/>
        </p:nvSpPr>
        <p:spPr>
          <a:xfrm>
            <a:off x="138021" y="3624531"/>
            <a:ext cx="1167153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The angle between the two (assuming 1AU) is φ=18.75 degrees.</a:t>
            </a:r>
          </a:p>
        </p:txBody>
      </p:sp>
    </p:spTree>
    <p:extLst>
      <p:ext uri="{BB962C8B-B14F-4D97-AF65-F5344CB8AC3E}">
        <p14:creationId xmlns:p14="http://schemas.microsoft.com/office/powerpoint/2010/main" val="34107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655-56C3-4221-9053-B3B95DA9D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72" y="840121"/>
            <a:ext cx="9448800" cy="1825096"/>
          </a:xfrm>
        </p:spPr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B505-2C4F-4B4E-A982-4633F4B97658}"/>
              </a:ext>
            </a:extLst>
          </p:cNvPr>
          <p:cNvSpPr txBox="1"/>
          <p:nvPr/>
        </p:nvSpPr>
        <p:spPr>
          <a:xfrm>
            <a:off x="1302587" y="2718758"/>
            <a:ext cx="501482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Gradual transition from correlation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Random magnetic fluctuations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Radial emissions from the sun</a:t>
            </a:r>
          </a:p>
        </p:txBody>
      </p:sp>
      <p:pic>
        <p:nvPicPr>
          <p:cNvPr id="3" name="Picture 4" descr="A satellite in space&#10;&#10;Description generated with very high confidence">
            <a:extLst>
              <a:ext uri="{FF2B5EF4-FFF2-40B4-BE49-F238E27FC236}">
                <a16:creationId xmlns:a16="http://schemas.microsoft.com/office/drawing/2014/main" id="{0369C956-0411-4D73-AEDD-837B5085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2" y="1062213"/>
            <a:ext cx="5172973" cy="28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7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FA2D-A7C0-408E-A34F-8D4D5E8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90EF-77B5-42D8-AD26-2E04D28B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7051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https://cdaweb.sci.gsfc.nasa.gov/index.html/</a:t>
            </a:r>
            <a:endParaRPr lang="ja-JP" altLang="en-US"/>
          </a:p>
          <a:p>
            <a:r>
              <a:rPr lang="en-US">
                <a:hlinkClick r:id="rId3"/>
              </a:rPr>
              <a:t>https://solarscience.msfc.nasa.gov/predict.shtml</a:t>
            </a:r>
          </a:p>
          <a:p>
            <a:r>
              <a:rPr lang="en-US">
                <a:hlinkClick r:id="rId4"/>
              </a:rPr>
              <a:t>https://svs.gsfc.nasa.gov/10718</a:t>
            </a:r>
            <a:r>
              <a:rPr lang="en-US"/>
              <a:t> </a:t>
            </a:r>
          </a:p>
          <a:p>
            <a:r>
              <a:rPr lang="en-US">
                <a:hlinkClick r:id="rId5"/>
              </a:rPr>
              <a:t>https://www.extremetech.com/extreme/234307-nasa-has-found-the-lost-stereo-b-spacecraft-after-two-years</a:t>
            </a:r>
            <a:r>
              <a:rPr lang="en-US"/>
              <a:t> </a:t>
            </a:r>
          </a:p>
          <a:p>
            <a:r>
              <a:rPr lang="en-US"/>
              <a:t>DK computer graphic skills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6AD8B940-1BF4-4F96-B187-200B6386AC7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39310" y="1407401"/>
            <a:ext cx="7843345" cy="4700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FA9113-287E-40D2-A45E-945654FBA1BA}"/>
              </a:ext>
            </a:extLst>
          </p:cNvPr>
          <p:cNvSpPr txBox="1"/>
          <p:nvPr/>
        </p:nvSpPr>
        <p:spPr>
          <a:xfrm>
            <a:off x="1949569" y="1022229"/>
            <a:ext cx="694138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STEREO-A and –B Orbit Paths</a:t>
            </a:r>
          </a:p>
        </p:txBody>
      </p:sp>
    </p:spTree>
    <p:extLst>
      <p:ext uri="{BB962C8B-B14F-4D97-AF65-F5344CB8AC3E}">
        <p14:creationId xmlns:p14="http://schemas.microsoft.com/office/powerpoint/2010/main" val="36857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8A0158-756C-4F35-9ECE-4677C9FDA4EB}"/>
              </a:ext>
            </a:extLst>
          </p:cNvPr>
          <p:cNvSpPr/>
          <p:nvPr/>
        </p:nvSpPr>
        <p:spPr>
          <a:xfrm>
            <a:off x="8571778" y="4804913"/>
            <a:ext cx="80515" cy="71311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DCC26D0C-5FB5-4C40-BE0B-48FE125AC72E}"/>
              </a:ext>
            </a:extLst>
          </p:cNvPr>
          <p:cNvSpPr/>
          <p:nvPr/>
        </p:nvSpPr>
        <p:spPr>
          <a:xfrm>
            <a:off x="8118981" y="4704270"/>
            <a:ext cx="540418" cy="195533"/>
          </a:xfrm>
          <a:prstGeom prst="parallelogram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8C79611D-39FF-45D5-A571-7A4E042E7DCD}"/>
              </a:ext>
            </a:extLst>
          </p:cNvPr>
          <p:cNvSpPr/>
          <p:nvPr/>
        </p:nvSpPr>
        <p:spPr>
          <a:xfrm>
            <a:off x="8636563" y="4718648"/>
            <a:ext cx="540418" cy="195533"/>
          </a:xfrm>
          <a:prstGeom prst="parallelogram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直方体 2">
            <a:extLst>
              <a:ext uri="{FF2B5EF4-FFF2-40B4-BE49-F238E27FC236}">
                <a16:creationId xmlns:a16="http://schemas.microsoft.com/office/drawing/2014/main" id="{95EC84F4-C193-4960-AFF4-62DF3201CBB5}"/>
              </a:ext>
            </a:extLst>
          </p:cNvPr>
          <p:cNvSpPr/>
          <p:nvPr/>
        </p:nvSpPr>
        <p:spPr>
          <a:xfrm>
            <a:off x="8334637" y="4682790"/>
            <a:ext cx="641058" cy="425398"/>
          </a:xfrm>
          <a:prstGeom prst="cub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342878-6DE7-4D58-BF73-04838972BFAE}"/>
              </a:ext>
            </a:extLst>
          </p:cNvPr>
          <p:cNvSpPr/>
          <p:nvPr/>
        </p:nvSpPr>
        <p:spPr>
          <a:xfrm>
            <a:off x="6429553" y="4272951"/>
            <a:ext cx="80515" cy="71311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61AD4C87-18D2-4E41-90C7-E88A434DB64B}"/>
              </a:ext>
            </a:extLst>
          </p:cNvPr>
          <p:cNvSpPr/>
          <p:nvPr/>
        </p:nvSpPr>
        <p:spPr>
          <a:xfrm>
            <a:off x="5976756" y="4172303"/>
            <a:ext cx="540418" cy="195533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8A7BBCAD-B3B6-40C2-8400-D7CC53F3F2E9}"/>
              </a:ext>
            </a:extLst>
          </p:cNvPr>
          <p:cNvSpPr/>
          <p:nvPr/>
        </p:nvSpPr>
        <p:spPr>
          <a:xfrm>
            <a:off x="6494334" y="4186682"/>
            <a:ext cx="540418" cy="195533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B1B01CA-62DC-4074-9395-AA5A46EC6E1E}"/>
              </a:ext>
            </a:extLst>
          </p:cNvPr>
          <p:cNvCxnSpPr>
            <a:cxnSpLocks/>
          </p:cNvCxnSpPr>
          <p:nvPr/>
        </p:nvCxnSpPr>
        <p:spPr>
          <a:xfrm flipH="1">
            <a:off x="6538821" y="1656270"/>
            <a:ext cx="1831675" cy="252466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6E96BA-6FBF-48D2-AC4F-098E520854FD}"/>
              </a:ext>
            </a:extLst>
          </p:cNvPr>
          <p:cNvSpPr txBox="1"/>
          <p:nvPr/>
        </p:nvSpPr>
        <p:spPr>
          <a:xfrm>
            <a:off x="7254813" y="5522344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ACE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795D95-0421-415C-84D4-3848CFCBD8DA}"/>
              </a:ext>
            </a:extLst>
          </p:cNvPr>
          <p:cNvSpPr txBox="1"/>
          <p:nvPr/>
        </p:nvSpPr>
        <p:spPr>
          <a:xfrm>
            <a:off x="5112584" y="520604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STEREO B</a:t>
            </a:r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45EFF297-5AB3-4BEC-AFC8-B12416EE5FDC}"/>
              </a:ext>
            </a:extLst>
          </p:cNvPr>
          <p:cNvSpPr/>
          <p:nvPr/>
        </p:nvSpPr>
        <p:spPr>
          <a:xfrm rot="8820000">
            <a:off x="7924800" y="1512497"/>
            <a:ext cx="914400" cy="914400"/>
          </a:xfrm>
          <a:prstGeom prst="arc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CDD12E-6918-4560-8A57-C98AE3327C41}"/>
              </a:ext>
            </a:extLst>
          </p:cNvPr>
          <p:cNvSpPr txBox="1"/>
          <p:nvPr/>
        </p:nvSpPr>
        <p:spPr>
          <a:xfrm>
            <a:off x="7211678" y="576532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SUN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3AE1B20-4528-4AEF-B965-538B3AEE676D}"/>
              </a:ext>
            </a:extLst>
          </p:cNvPr>
          <p:cNvSpPr txBox="1"/>
          <p:nvPr/>
        </p:nvSpPr>
        <p:spPr>
          <a:xfrm>
            <a:off x="6765984" y="248872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φ</a:t>
            </a:r>
            <a:endParaRPr lang="ja-JP" altLang="en-US" sz="2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ED92FB-FFF2-4B50-8638-4AFD3A3B6AC6}"/>
              </a:ext>
            </a:extLst>
          </p:cNvPr>
          <p:cNvSpPr txBox="1"/>
          <p:nvPr/>
        </p:nvSpPr>
        <p:spPr>
          <a:xfrm>
            <a:off x="7844284" y="287691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１ AU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AD59E-38AA-467D-BD4D-DA18D3B045F2}"/>
              </a:ext>
            </a:extLst>
          </p:cNvPr>
          <p:cNvSpPr txBox="1"/>
          <p:nvPr/>
        </p:nvSpPr>
        <p:spPr>
          <a:xfrm>
            <a:off x="1029417" y="2100532"/>
            <a:ext cx="308825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At which angle does the data from the two satellites begin to differ?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276EF-5AA4-44A8-92FB-3DDB2EDB8550}"/>
              </a:ext>
            </a:extLst>
          </p:cNvPr>
          <p:cNvSpPr txBox="1"/>
          <p:nvPr/>
        </p:nvSpPr>
        <p:spPr>
          <a:xfrm>
            <a:off x="1029418" y="3868946"/>
            <a:ext cx="3088256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Can conclusions be made about the data at a period of no significant event?</a:t>
            </a:r>
          </a:p>
          <a:p>
            <a:pPr algn="ctr"/>
            <a:r>
              <a:rPr lang="en-US"/>
              <a:t>(Solar Minimum)</a:t>
            </a:r>
          </a:p>
        </p:txBody>
      </p:sp>
      <p:sp>
        <p:nvSpPr>
          <p:cNvPr id="12" name="直方体 11">
            <a:extLst>
              <a:ext uri="{FF2B5EF4-FFF2-40B4-BE49-F238E27FC236}">
                <a16:creationId xmlns:a16="http://schemas.microsoft.com/office/drawing/2014/main" id="{AF254C8E-951D-411B-BB7B-F07C4D49A957}"/>
              </a:ext>
            </a:extLst>
          </p:cNvPr>
          <p:cNvSpPr/>
          <p:nvPr/>
        </p:nvSpPr>
        <p:spPr>
          <a:xfrm>
            <a:off x="6192408" y="4150824"/>
            <a:ext cx="641058" cy="425398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4F97582-BA8D-4A57-A31B-84D33A1273BE}"/>
              </a:ext>
            </a:extLst>
          </p:cNvPr>
          <p:cNvSpPr/>
          <p:nvPr/>
        </p:nvSpPr>
        <p:spPr>
          <a:xfrm>
            <a:off x="8241101" y="980536"/>
            <a:ext cx="713117" cy="7131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4D4922B-929A-4C08-A2F0-6A80BBEC40BD}"/>
              </a:ext>
            </a:extLst>
          </p:cNvPr>
          <p:cNvCxnSpPr/>
          <p:nvPr/>
        </p:nvCxnSpPr>
        <p:spPr>
          <a:xfrm flipH="1">
            <a:off x="8623540" y="1699403"/>
            <a:ext cx="5750" cy="297036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1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350DE1-9A08-47EB-AD55-AAEA9CCC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56" y="4085"/>
            <a:ext cx="12258284" cy="70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F577551-923A-48E5-AA58-48FF3639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719"/>
            <a:ext cx="12203501" cy="685943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0DD9C7-94D3-4C7A-809E-0F173F8D15CC}"/>
              </a:ext>
            </a:extLst>
          </p:cNvPr>
          <p:cNvSpPr/>
          <p:nvPr/>
        </p:nvSpPr>
        <p:spPr>
          <a:xfrm>
            <a:off x="5566913" y="3784120"/>
            <a:ext cx="5285117" cy="425569"/>
          </a:xfrm>
          <a:prstGeom prst="round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32279-0A24-456B-86D4-ADD313657F74}"/>
              </a:ext>
            </a:extLst>
          </p:cNvPr>
          <p:cNvSpPr txBox="1"/>
          <p:nvPr/>
        </p:nvSpPr>
        <p:spPr>
          <a:xfrm>
            <a:off x="6464061" y="3782681"/>
            <a:ext cx="47416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Interpolated data from STEREO-B</a:t>
            </a:r>
            <a:endParaRPr lang="en-US" b="1"/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1D4B348-E0B0-49DF-941A-5AACD7A6A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46" y="3918370"/>
            <a:ext cx="742950" cy="171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6EC06D-0A38-4ADC-AF4C-D833062F2B5D}"/>
              </a:ext>
            </a:extLst>
          </p:cNvPr>
          <p:cNvSpPr/>
          <p:nvPr/>
        </p:nvSpPr>
        <p:spPr>
          <a:xfrm>
            <a:off x="2705817" y="3611594"/>
            <a:ext cx="7686135" cy="80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4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977FCC-9967-4E51-A774-037A0441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6254"/>
            <a:ext cx="12203501" cy="68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6D12-A876-4E26-8E27-82C77A53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5198852" cy="904124"/>
          </a:xfrm>
        </p:spPr>
        <p:txBody>
          <a:bodyPr/>
          <a:lstStyle/>
          <a:p>
            <a:r>
              <a:rPr lang="en-US"/>
              <a:t>Fourier betrayal?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3243-DB99-4D48-A600-56CC5A17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411" y="3081009"/>
            <a:ext cx="9268124" cy="1516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Are Fourier-Transformations a good way to study the correlation between the ACE and STEREO-B magnetic field strength data?</a:t>
            </a:r>
          </a:p>
        </p:txBody>
      </p:sp>
    </p:spTree>
    <p:extLst>
      <p:ext uri="{BB962C8B-B14F-4D97-AF65-F5344CB8AC3E}">
        <p14:creationId xmlns:p14="http://schemas.microsoft.com/office/powerpoint/2010/main" val="64625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622-A1E5-4791-9CC1-5DAFB4C61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6E733-001C-48E4-8E22-9936A5CF8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9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68AEDD-1E8B-4B4C-9784-C3EBE347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562" y="1389333"/>
            <a:ext cx="2777706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Other alternatives?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B135C-C7EA-497D-9B2D-29A816D7469B}"/>
              </a:ext>
            </a:extLst>
          </p:cNvPr>
          <p:cNvSpPr txBox="1"/>
          <p:nvPr/>
        </p:nvSpPr>
        <p:spPr>
          <a:xfrm>
            <a:off x="382436" y="2215550"/>
            <a:ext cx="363459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Wavelet 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4C75C-8F43-4569-BE4C-C108D80BE13E}"/>
              </a:ext>
            </a:extLst>
          </p:cNvPr>
          <p:cNvSpPr txBox="1"/>
          <p:nvPr/>
        </p:nvSpPr>
        <p:spPr>
          <a:xfrm>
            <a:off x="382437" y="3035061"/>
            <a:ext cx="316014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Pick another time with more significant solar activity?</a:t>
            </a:r>
          </a:p>
        </p:txBody>
      </p:sp>
      <p:pic>
        <p:nvPicPr>
          <p:cNvPr id="2" name="図 6" descr="テキスト, 本, テーブル, 室内 が含まれている画像&#10;&#10;高い精度で生成された説明">
            <a:extLst>
              <a:ext uri="{FF2B5EF4-FFF2-40B4-BE49-F238E27FC236}">
                <a16:creationId xmlns:a16="http://schemas.microsoft.com/office/drawing/2014/main" id="{2E068791-A751-4CF9-ADAF-B322D606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005" y="-717"/>
            <a:ext cx="9126745" cy="6859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70DFDF-A0C1-4358-94C0-DD0D21FFA4F2}"/>
              </a:ext>
            </a:extLst>
          </p:cNvPr>
          <p:cNvSpPr txBox="1"/>
          <p:nvPr/>
        </p:nvSpPr>
        <p:spPr>
          <a:xfrm>
            <a:off x="641229" y="5953664"/>
            <a:ext cx="85372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62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63</Paragraphs>
  <Slides>15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游ゴシック</vt:lpstr>
      <vt:lpstr>Arial</vt:lpstr>
      <vt:lpstr>Calibri</vt:lpstr>
      <vt:lpstr>Century Gothic</vt:lpstr>
      <vt:lpstr>Vapor Trail</vt:lpstr>
      <vt:lpstr>Astounding astrophysics anomalies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Fourier betrayal?</vt:lpstr>
      <vt:lpstr>nope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 Green</dc:creator>
  <cp:lastModifiedBy>Peyton Green</cp:lastModifiedBy>
  <cp:revision>2</cp:revision>
  <dcterms:modified xsi:type="dcterms:W3CDTF">2019-07-31T23:19:17Z</dcterms:modified>
</cp:coreProperties>
</file>