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8" r:id="rId6"/>
    <p:sldId id="260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GB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GB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GB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Tetris </a:t>
            </a:r>
            <a:r>
              <a:rPr lang="en-US" dirty="0" err="1"/>
              <a:t>mit</a:t>
            </a:r>
            <a:r>
              <a:rPr lang="en-US" dirty="0"/>
              <a:t> Arduino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Roman Steiner, Fabian Wehrmann, Simon Pfister</a:t>
            </a:r>
          </a:p>
        </p:txBody>
      </p:sp>
      <p:pic>
        <p:nvPicPr>
          <p:cNvPr id="2052" name="Picture 4" descr="Tetris Lingo Every Player Should Know | Tetris">
            <a:extLst>
              <a:ext uri="{FF2B5EF4-FFF2-40B4-BE49-F238E27FC236}">
                <a16:creationId xmlns:a16="http://schemas.microsoft.com/office/drawing/2014/main" id="{5780C855-8C32-C7BC-84C9-C48B024B7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53" y="612191"/>
            <a:ext cx="6255684" cy="320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I made a 8x8 LED Tetris game on my Mega 2560 I got for Christmas. : r/ arduino">
            <a:extLst>
              <a:ext uri="{FF2B5EF4-FFF2-40B4-BE49-F238E27FC236}">
                <a16:creationId xmlns:a16="http://schemas.microsoft.com/office/drawing/2014/main" id="{AA8C6426-D5E5-CDA6-F16D-1C3C1D6DE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577" y="488736"/>
            <a:ext cx="4233262" cy="317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54AD1DB4-C276-A991-09FE-867954695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76" y="3500717"/>
            <a:ext cx="4204447" cy="2365001"/>
          </a:xfrm>
          <a:prstGeom prst="rect">
            <a:avLst/>
          </a:prstGeom>
        </p:spPr>
      </p:pic>
      <p:pic>
        <p:nvPicPr>
          <p:cNvPr id="9" name="Picture 8" descr="A black round object with a black handle&#10;&#10;Description automatically generated with medium confidence">
            <a:extLst>
              <a:ext uri="{FF2B5EF4-FFF2-40B4-BE49-F238E27FC236}">
                <a16:creationId xmlns:a16="http://schemas.microsoft.com/office/drawing/2014/main" id="{464870B7-A417-23E1-AFF0-12BCC7FC9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0788" y="4103529"/>
            <a:ext cx="1995341" cy="19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 err="1"/>
              <a:t>Programm</a:t>
            </a:r>
            <a:r>
              <a:rPr lang="en-US" dirty="0"/>
              <a:t> </a:t>
            </a:r>
            <a:r>
              <a:rPr lang="en-US" dirty="0" err="1"/>
              <a:t>aufteilung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452" y="2041467"/>
            <a:ext cx="3924300" cy="823912"/>
          </a:xfrm>
        </p:spPr>
        <p:txBody>
          <a:bodyPr/>
          <a:lstStyle/>
          <a:p>
            <a:r>
              <a:rPr lang="en-US" dirty="0"/>
              <a:t>Hardware-</a:t>
            </a:r>
            <a:r>
              <a:rPr lang="en-US" dirty="0" err="1"/>
              <a:t>Klasse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9452" y="3186604"/>
            <a:ext cx="3924300" cy="1997867"/>
          </a:xfrm>
        </p:spPr>
        <p:txBody>
          <a:bodyPr>
            <a:noAutofit/>
          </a:bodyPr>
          <a:lstStyle/>
          <a:p>
            <a:r>
              <a:rPr lang="en-GB" sz="1600" dirty="0"/>
              <a:t>-LCD </a:t>
            </a:r>
            <a:r>
              <a:rPr lang="en-GB" sz="1600" dirty="0" err="1"/>
              <a:t>Dispaly</a:t>
            </a:r>
            <a:r>
              <a:rPr lang="en-GB" sz="1600" dirty="0"/>
              <a:t> -&gt; level, score, </a:t>
            </a:r>
            <a:r>
              <a:rPr lang="en-GB" sz="1600" dirty="0" err="1"/>
              <a:t>highscore</a:t>
            </a:r>
            <a:endParaRPr lang="en-GB" sz="1600" dirty="0"/>
          </a:p>
          <a:p>
            <a:r>
              <a:rPr lang="en-GB" sz="1600" dirty="0"/>
              <a:t>-2x 8x8 LED Matrix  -&gt; game field</a:t>
            </a:r>
          </a:p>
          <a:p>
            <a:r>
              <a:rPr lang="en-GB" sz="1600" dirty="0"/>
              <a:t>-</a:t>
            </a:r>
            <a:r>
              <a:rPr lang="en-GB" sz="1600" dirty="0" err="1"/>
              <a:t>Inputpanel</a:t>
            </a:r>
            <a:r>
              <a:rPr lang="en-GB" sz="1600" dirty="0"/>
              <a:t> -&gt; input arrows, on/off, reset</a:t>
            </a:r>
          </a:p>
          <a:p>
            <a:r>
              <a:rPr lang="en-GB" sz="1600" dirty="0" err="1"/>
              <a:t>updateLCD</a:t>
            </a:r>
            <a:r>
              <a:rPr lang="en-GB" sz="1600" dirty="0"/>
              <a:t>()</a:t>
            </a:r>
          </a:p>
          <a:p>
            <a:r>
              <a:rPr lang="en-GB" sz="1600" dirty="0" err="1"/>
              <a:t>updateLED</a:t>
            </a:r>
            <a:r>
              <a:rPr lang="en-GB" sz="1600" dirty="0"/>
              <a:t>(array[][] field)</a:t>
            </a:r>
          </a:p>
          <a:p>
            <a:r>
              <a:rPr lang="en-GB" sz="1600" dirty="0"/>
              <a:t>reset()</a:t>
            </a:r>
          </a:p>
          <a:p>
            <a:r>
              <a:rPr lang="en-GB" sz="1600" dirty="0" err="1"/>
              <a:t>on_off</a:t>
            </a:r>
            <a:r>
              <a:rPr lang="en-GB" sz="1600" dirty="0"/>
              <a:t>()</a:t>
            </a:r>
          </a:p>
          <a:p>
            <a:r>
              <a:rPr lang="en-GB" sz="1600" dirty="0" err="1"/>
              <a:t>readInputs</a:t>
            </a:r>
            <a:r>
              <a:rPr lang="en-GB" sz="1600" dirty="0"/>
              <a:t>()</a:t>
            </a:r>
            <a:endParaRPr lang="en-US" sz="16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E9C1F81-A7BD-C7CD-48CB-E5684BAB3B10}"/>
              </a:ext>
            </a:extLst>
          </p:cNvPr>
          <p:cNvSpPr txBox="1">
            <a:spLocks/>
          </p:cNvSpPr>
          <p:nvPr/>
        </p:nvSpPr>
        <p:spPr>
          <a:xfrm>
            <a:off x="4424082" y="2041467"/>
            <a:ext cx="392430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Dynamische</a:t>
            </a:r>
            <a:r>
              <a:rPr lang="en-GB" dirty="0"/>
              <a:t> </a:t>
            </a:r>
            <a:r>
              <a:rPr lang="en-GB" dirty="0" err="1"/>
              <a:t>Teile</a:t>
            </a:r>
            <a:endParaRPr lang="en-GB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54ACC045-24C9-E3FA-1A24-9E4D90E739C5}"/>
              </a:ext>
            </a:extLst>
          </p:cNvPr>
          <p:cNvSpPr txBox="1">
            <a:spLocks/>
          </p:cNvSpPr>
          <p:nvPr/>
        </p:nvSpPr>
        <p:spPr>
          <a:xfrm>
            <a:off x="4424082" y="3186603"/>
            <a:ext cx="3924300" cy="1997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 err="1"/>
              <a:t>getBlock</a:t>
            </a:r>
            <a:r>
              <a:rPr lang="en-GB" sz="1600" dirty="0"/>
              <a:t>()</a:t>
            </a:r>
          </a:p>
          <a:p>
            <a:r>
              <a:rPr lang="en-GB" sz="1600" dirty="0" err="1"/>
              <a:t>writeBlock</a:t>
            </a:r>
            <a:r>
              <a:rPr lang="en-GB" sz="1600" dirty="0"/>
              <a:t>()</a:t>
            </a:r>
          </a:p>
          <a:p>
            <a:r>
              <a:rPr lang="en-GB" sz="1600" dirty="0" err="1"/>
              <a:t>deleteBlock</a:t>
            </a:r>
            <a:r>
              <a:rPr lang="en-GB" sz="1600" dirty="0"/>
              <a:t>()</a:t>
            </a:r>
          </a:p>
          <a:p>
            <a:r>
              <a:rPr lang="en-GB" sz="1600" dirty="0"/>
              <a:t>increment()</a:t>
            </a:r>
          </a:p>
          <a:p>
            <a:r>
              <a:rPr lang="en-GB" sz="1600" dirty="0"/>
              <a:t>movements()</a:t>
            </a:r>
            <a:endParaRPr lang="en-US" sz="160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2AFB74A-AA06-95F1-D3EB-623788FAB3CC}"/>
              </a:ext>
            </a:extLst>
          </p:cNvPr>
          <p:cNvSpPr txBox="1">
            <a:spLocks/>
          </p:cNvSpPr>
          <p:nvPr/>
        </p:nvSpPr>
        <p:spPr>
          <a:xfrm>
            <a:off x="8518712" y="2041467"/>
            <a:ext cx="392430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Statisches</a:t>
            </a:r>
            <a:r>
              <a:rPr lang="en-GB" dirty="0"/>
              <a:t> </a:t>
            </a:r>
            <a:r>
              <a:rPr lang="en-GB" dirty="0" err="1"/>
              <a:t>Spielfeld</a:t>
            </a:r>
            <a:endParaRPr lang="en-GB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E2B1FE2E-6705-C879-9C61-220FD41C67B3}"/>
              </a:ext>
            </a:extLst>
          </p:cNvPr>
          <p:cNvSpPr txBox="1">
            <a:spLocks/>
          </p:cNvSpPr>
          <p:nvPr/>
        </p:nvSpPr>
        <p:spPr>
          <a:xfrm>
            <a:off x="8518712" y="3186602"/>
            <a:ext cx="3924300" cy="1997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 err="1"/>
              <a:t>detectCollision</a:t>
            </a:r>
            <a:r>
              <a:rPr lang="en-GB" sz="1600" dirty="0"/>
              <a:t>()</a:t>
            </a:r>
          </a:p>
          <a:p>
            <a:r>
              <a:rPr lang="en-GB" sz="1600" dirty="0" err="1"/>
              <a:t>checkRowIsFull</a:t>
            </a:r>
            <a:r>
              <a:rPr lang="en-GB" sz="1600" dirty="0"/>
              <a:t>()</a:t>
            </a:r>
          </a:p>
          <a:p>
            <a:r>
              <a:rPr lang="en-GB" sz="1600" dirty="0" err="1"/>
              <a:t>moveRowDown</a:t>
            </a:r>
            <a:r>
              <a:rPr lang="en-GB" sz="1600" dirty="0"/>
              <a:t>()</a:t>
            </a:r>
          </a:p>
          <a:p>
            <a:r>
              <a:rPr lang="en-GB" sz="1600" dirty="0" err="1"/>
              <a:t>deleteRow</a:t>
            </a:r>
            <a:r>
              <a:rPr lang="en-GB" sz="1600" dirty="0"/>
              <a:t>()</a:t>
            </a:r>
          </a:p>
          <a:p>
            <a:r>
              <a:rPr lang="en-GB" sz="1600" dirty="0" err="1"/>
              <a:t>isGameOver</a:t>
            </a:r>
            <a:r>
              <a:rPr lang="en-GB" sz="1600" dirty="0"/>
              <a:t>()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 err="1"/>
              <a:t>Ziele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8773" y="2808717"/>
            <a:ext cx="3924300" cy="823912"/>
          </a:xfrm>
        </p:spPr>
        <p:txBody>
          <a:bodyPr/>
          <a:lstStyle/>
          <a:p>
            <a:r>
              <a:rPr lang="en-US" b="1" dirty="0"/>
              <a:t>Muss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8773" y="3632629"/>
            <a:ext cx="3924300" cy="1997867"/>
          </a:xfrm>
        </p:spPr>
        <p:txBody>
          <a:bodyPr>
            <a:noAutofit/>
          </a:bodyPr>
          <a:lstStyle/>
          <a:p>
            <a:r>
              <a:rPr lang="en-GB" sz="1600" dirty="0"/>
              <a:t>-LEDs </a:t>
            </a:r>
            <a:r>
              <a:rPr lang="en-GB" sz="1600" dirty="0" err="1"/>
              <a:t>werden</a:t>
            </a:r>
            <a:r>
              <a:rPr lang="en-GB" sz="1600" dirty="0"/>
              <a:t> </a:t>
            </a:r>
            <a:r>
              <a:rPr lang="en-GB" sz="1600" dirty="0" err="1"/>
              <a:t>richtig</a:t>
            </a:r>
            <a:r>
              <a:rPr lang="en-GB" sz="1600" dirty="0"/>
              <a:t> </a:t>
            </a:r>
            <a:r>
              <a:rPr lang="en-GB" sz="1600" dirty="0" err="1"/>
              <a:t>angesteuert</a:t>
            </a:r>
            <a:endParaRPr lang="en-GB" sz="1600" dirty="0"/>
          </a:p>
          <a:p>
            <a:r>
              <a:rPr lang="en-US" sz="1600" dirty="0"/>
              <a:t>-Movement der </a:t>
            </a:r>
            <a:r>
              <a:rPr lang="en-US" sz="1600" dirty="0" err="1"/>
              <a:t>Teile</a:t>
            </a:r>
            <a:r>
              <a:rPr lang="en-US" sz="1600" dirty="0"/>
              <a:t> </a:t>
            </a:r>
            <a:r>
              <a:rPr lang="en-US" sz="1600" dirty="0" err="1"/>
              <a:t>funktioniert</a:t>
            </a:r>
            <a:endParaRPr lang="en-US" sz="1600" dirty="0"/>
          </a:p>
          <a:p>
            <a:r>
              <a:rPr lang="en-US" sz="1600" dirty="0"/>
              <a:t>-Feld </a:t>
            </a:r>
            <a:r>
              <a:rPr lang="en-US" sz="1600" dirty="0" err="1"/>
              <a:t>reagiert</a:t>
            </a:r>
            <a:r>
              <a:rPr lang="en-US" sz="1600" dirty="0"/>
              <a:t> auf </a:t>
            </a:r>
            <a:r>
              <a:rPr lang="en-US" sz="1600" dirty="0" err="1"/>
              <a:t>volle</a:t>
            </a:r>
            <a:r>
              <a:rPr lang="en-US" sz="1600" dirty="0"/>
              <a:t> </a:t>
            </a:r>
            <a:r>
              <a:rPr lang="en-US" sz="1600" dirty="0" err="1"/>
              <a:t>Zeilen</a:t>
            </a:r>
            <a:endParaRPr lang="en-US" sz="1600" dirty="0"/>
          </a:p>
          <a:p>
            <a:r>
              <a:rPr lang="en-US" sz="1600" dirty="0"/>
              <a:t>-</a:t>
            </a:r>
            <a:r>
              <a:rPr lang="en-US" sz="1600" dirty="0" err="1"/>
              <a:t>Punkte</a:t>
            </a:r>
            <a:r>
              <a:rPr lang="en-US" sz="1600" dirty="0"/>
              <a:t> </a:t>
            </a:r>
            <a:r>
              <a:rPr lang="en-US" sz="1600" dirty="0" err="1"/>
              <a:t>werden</a:t>
            </a:r>
            <a:r>
              <a:rPr lang="en-US" sz="1600" dirty="0"/>
              <a:t> </a:t>
            </a:r>
            <a:r>
              <a:rPr lang="en-US" sz="1600" dirty="0" err="1"/>
              <a:t>vergeben</a:t>
            </a:r>
            <a:endParaRPr lang="en-US" sz="1600" dirty="0"/>
          </a:p>
          <a:p>
            <a:r>
              <a:rPr lang="en-US" sz="1600" dirty="0"/>
              <a:t>-Levels </a:t>
            </a:r>
            <a:r>
              <a:rPr lang="en-US" sz="1600" dirty="0" err="1"/>
              <a:t>werden</a:t>
            </a:r>
            <a:r>
              <a:rPr lang="en-US" sz="1600" dirty="0"/>
              <a:t> </a:t>
            </a:r>
            <a:r>
              <a:rPr lang="en-US" sz="1600" dirty="0" err="1"/>
              <a:t>hochgezählt</a:t>
            </a:r>
            <a:endParaRPr lang="en-US" sz="16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E9C1F81-A7BD-C7CD-48CB-E5684BAB3B10}"/>
              </a:ext>
            </a:extLst>
          </p:cNvPr>
          <p:cNvSpPr txBox="1">
            <a:spLocks/>
          </p:cNvSpPr>
          <p:nvPr/>
        </p:nvSpPr>
        <p:spPr>
          <a:xfrm>
            <a:off x="7009606" y="2808717"/>
            <a:ext cx="392430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Wunsch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54ACC045-24C9-E3FA-1A24-9E4D90E739C5}"/>
              </a:ext>
            </a:extLst>
          </p:cNvPr>
          <p:cNvSpPr txBox="1">
            <a:spLocks/>
          </p:cNvSpPr>
          <p:nvPr/>
        </p:nvSpPr>
        <p:spPr>
          <a:xfrm>
            <a:off x="7009606" y="3767505"/>
            <a:ext cx="4013620" cy="1997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-</a:t>
            </a:r>
            <a:r>
              <a:rPr lang="en-GB" sz="1600" dirty="0" err="1"/>
              <a:t>Anzeige</a:t>
            </a:r>
            <a:r>
              <a:rPr lang="en-GB" sz="1600" dirty="0"/>
              <a:t> des Levels und des Scores auf LCD-Display</a:t>
            </a:r>
          </a:p>
          <a:p>
            <a:r>
              <a:rPr lang="en-GB" sz="1600" dirty="0"/>
              <a:t>-Sound </a:t>
            </a:r>
            <a:r>
              <a:rPr lang="en-GB" sz="1600" dirty="0" err="1"/>
              <a:t>über</a:t>
            </a:r>
            <a:r>
              <a:rPr lang="en-GB" sz="1600" dirty="0"/>
              <a:t> Piezo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85419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{47D04479-CE74-4890-8669-47F7B6C235F3}tf67328976_win32</Template>
  <TotalTime>25</TotalTime>
  <Words>132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Tenorite</vt:lpstr>
      <vt:lpstr>Office Theme</vt:lpstr>
      <vt:lpstr>Tetris mit Arduino</vt:lpstr>
      <vt:lpstr>Hardware</vt:lpstr>
      <vt:lpstr>Programm aufteilung</vt:lpstr>
      <vt:lpstr>Ziele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 mit Arduino</dc:title>
  <dc:creator>Simon Pfister</dc:creator>
  <cp:lastModifiedBy>Simon Pfister</cp:lastModifiedBy>
  <cp:revision>2</cp:revision>
  <dcterms:created xsi:type="dcterms:W3CDTF">2023-12-12T18:28:54Z</dcterms:created>
  <dcterms:modified xsi:type="dcterms:W3CDTF">2023-12-12T18:54:32Z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