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2d7572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92d7572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768c8f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768c8f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c768c8fe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c768c8f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768c8f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c768c8f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92d7572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92d7572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3b9e2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d3b9e2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2d7572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2d7572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8826ca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8826ca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92d7572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92d7572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2d7572d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92d7572d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92d7572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92d7572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92d7572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92d757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2bcd30f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2bcd30f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92d7572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92d7572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c768c8fe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c768c8fe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768c8f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768c8f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8826ca8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8826ca8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2bcd30f30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2bcd30f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2bcd30f3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2bcd30f3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92d7572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92d7572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92d7572d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92d7572d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2d7572d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2d7572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92d7572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92d7572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2d7572d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2d7572d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2d7572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2d7572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2d7572d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2d7572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c768c8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c768c8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92d7572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92d7572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2d7572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2d7572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steinszzh/2020capston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abs/1812.0661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channel/UCZPFjMe1uRSirmSpznqvJf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Voiceprint in multilingual environment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of </a:t>
            </a:r>
            <a:r>
              <a:rPr lang="en"/>
              <a:t>multilingual modeling in speaker verification.  (Not yet)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87600" y="261685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Zhihong Zhang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311700" y="1478978"/>
            <a:ext cx="4242600" cy="23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𝐹𝑎𝑙𝑠𝑒 𝑅𝑒𝑗𝑒𝑐𝑡 𝑅𝑎𝑡e ( </a:t>
            </a:r>
            <a:r>
              <a:rPr lang="en"/>
              <a:t>FRR)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𝐹𝑎𝑙𝑠𝑒 𝐴𝑐𝑐𝑒𝑝𝑡𝑎𝑛𝑐𝑒 𝑅𝑎𝑡𝑒 (FAR)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Equal Error Rate </a:t>
            </a:r>
            <a:r>
              <a:rPr lang="en"/>
              <a:t>(EER) = FRR+FAR/2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RBM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5" y="486600"/>
            <a:ext cx="5498475" cy="35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800" y="50700"/>
            <a:ext cx="6462998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4521400"/>
            <a:ext cx="87258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paper Speaker Verification Using Deep Neural Networks: A Review [Irum 2019]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00" y="123350"/>
            <a:ext cx="8093701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50" y="246800"/>
            <a:ext cx="80581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https://medium.com/analytics-vidhya/building-a-speaker-identification-system-from-scratch-with-deep-learning-f4c4aa558a56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100" y="36150"/>
            <a:ext cx="5124339" cy="4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75"/>
            <a:ext cx="4307982" cy="4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382" y="59025"/>
            <a:ext cx="4378818" cy="417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2800" y="4498925"/>
            <a:ext cx="1865825" cy="6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did:</a:t>
            </a:r>
            <a:endParaRPr/>
          </a:p>
        </p:txBody>
      </p:sp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217250" y="1384508"/>
            <a:ext cx="42426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CNN layer to current deep learning model(Mainly LSTM).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Plan: Using the last layer of CNN for other less resourced language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Baseline-GE2EMethod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99" y="1397275"/>
            <a:ext cx="3557276" cy="8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67589"/>
            <a:ext cx="9144000" cy="223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5666575" y="1710188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3.77 %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Data(based on baseline) 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159125" y="1505700"/>
            <a:ext cx="39999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950 epoch with batch size 140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TIMIT (602M)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Librispeech（train-100+test）(7.28gb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Vctk (10.9GB)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Vox1+2</a:t>
            </a:r>
            <a:r>
              <a:rPr lang="en"/>
              <a:t>（&gt;30gb）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Own dataset (Underdevelopment)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658050" y="1447575"/>
            <a:ext cx="39999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Training(After </a:t>
            </a:r>
            <a:r>
              <a:rPr lang="en"/>
              <a:t>preprocessing</a:t>
            </a:r>
            <a:r>
              <a:rPr lang="en"/>
              <a:t> data):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TIMIT, Local (Gtx 1050ti ~ 10 hrs)          Colab (~4hrs varied based on assignment)   Colab Pro (haven’t run full training yet)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other larger data set, I haven’t done training, since it will take too long to revise model and so on. Plan for last step getting all model ready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47175" y="1597900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Verification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784600" y="239400"/>
            <a:ext cx="39540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two kinds of the speaker verification.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Text-dependent(TD) and Text-Independent(TI).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In General</a:t>
            </a:r>
            <a:r>
              <a:rPr lang="en" sz="1800"/>
              <a:t>, TD has better performance.</a:t>
            </a:r>
            <a:endParaRPr sz="18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000" y="31890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094" y="3854994"/>
            <a:ext cx="1399625" cy="9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the training , reduce size of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90 epoch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rate of 8000hz - comparing with 16khz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mels: 20 #Number of mel energies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hidden: 192 #Number of LSTM hidden layer units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num_layer: 2 #Number of LSTM layers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proj: 64 #Embedding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25" y="1617738"/>
            <a:ext cx="3617850" cy="2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training model from Colab to Local(parameter may be a bit different)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350" y="193463"/>
            <a:ext cx="4239075" cy="47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151875" y="16655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175" y="1505700"/>
            <a:ext cx="6043325" cy="32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" y="108975"/>
            <a:ext cx="6040074" cy="41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https://github.com/oscarknagg/voicemap/tree/master/notebooks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75" y="1165775"/>
            <a:ext cx="5390675" cy="29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part </a:t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975" y="1558213"/>
            <a:ext cx="1891525" cy="3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625" y="1739725"/>
            <a:ext cx="4849351" cy="31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grpSp>
        <p:nvGrpSpPr>
          <p:cNvPr id="231" name="Google Shape;231;p3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32" name="Google Shape;232;p3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8"/>
          <p:cNvSpPr txBox="1"/>
          <p:nvPr>
            <p:ph idx="4294967295" type="body"/>
          </p:nvPr>
        </p:nvSpPr>
        <p:spPr>
          <a:xfrm>
            <a:off x="477375" y="1304875"/>
            <a:ext cx="2712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Programming and Data Structure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38"/>
          <p:cNvSpPr txBox="1"/>
          <p:nvPr>
            <p:ph idx="4294967295" type="body"/>
          </p:nvPr>
        </p:nvSpPr>
        <p:spPr>
          <a:xfrm>
            <a:off x="508325" y="2055950"/>
            <a:ext cx="2478600" cy="25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Make me realized Python is an Object oriented language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Getting to Know Pytorch, play with Tensors.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Linux shell command (Colab)</a:t>
            </a:r>
            <a:endParaRPr sz="1600"/>
          </a:p>
        </p:txBody>
      </p:sp>
      <p:grpSp>
        <p:nvGrpSpPr>
          <p:cNvPr id="236" name="Google Shape;236;p3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37" name="Google Shape;237;p3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Paper reading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Have a nice overview of the field.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lot of connect with CV and NLP.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41" name="Google Shape;241;p3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42" name="Google Shape;242;p3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8"/>
          <p:cNvSpPr txBox="1"/>
          <p:nvPr>
            <p:ph idx="4294967295" type="body"/>
          </p:nvPr>
        </p:nvSpPr>
        <p:spPr>
          <a:xfrm>
            <a:off x="6272475" y="1304875"/>
            <a:ext cx="2712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Debugging and Problem Solving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Debugging takes long time !!!!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Colab will not show all error message!!!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Run in local py file!!!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 do to improve the performance?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4451438" y="1013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my CNN work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350" y="500932"/>
            <a:ext cx="4166399" cy="396059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 txBox="1"/>
          <p:nvPr/>
        </p:nvSpPr>
        <p:spPr>
          <a:xfrm>
            <a:off x="4511450" y="461315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Transformer (inspired from CV), introduce attention, which will be better for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  <p:sp>
        <p:nvSpPr>
          <p:cNvPr id="259" name="Google Shape;259;p40"/>
          <p:cNvSpPr txBox="1"/>
          <p:nvPr/>
        </p:nvSpPr>
        <p:spPr>
          <a:xfrm>
            <a:off x="501275" y="1503825"/>
            <a:ext cx="63930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https://github.com/steinszzh/2020capstone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Reference(Paper List</a:t>
            </a:r>
            <a:endParaRPr/>
          </a:p>
        </p:txBody>
      </p:sp>
      <p:sp>
        <p:nvSpPr>
          <p:cNvPr id="265" name="Google Shape;265;p41"/>
          <p:cNvSpPr txBox="1"/>
          <p:nvPr/>
        </p:nvSpPr>
        <p:spPr>
          <a:xfrm>
            <a:off x="501275" y="1503825"/>
            <a:ext cx="63930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GENERALIZED END-TO-END LOSS FOR SPEAKER VERIFICATION,  Google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Speaker Verification Using Deep Neural Networks: A Review,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VERY DEEP CONVOLUTIONAL NEURAL NETWORKS FOR RAW WAVEFORMS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Voiceprint recognition of Parkinson patients based on deep learning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1812.06613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……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75" y="1480025"/>
            <a:ext cx="7773668" cy="28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608075" y="65385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General Method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394850" y="4344375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Reference(Video or website)</a:t>
            </a:r>
            <a:endParaRPr/>
          </a:p>
        </p:txBody>
      </p:sp>
      <p:sp>
        <p:nvSpPr>
          <p:cNvPr id="271" name="Google Shape;271;p42"/>
          <p:cNvSpPr txBox="1"/>
          <p:nvPr/>
        </p:nvSpPr>
        <p:spPr>
          <a:xfrm>
            <a:off x="501275" y="1503825"/>
            <a:ext cx="63930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600"/>
              <a:t>Sound of AI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https://www.youtube.com/channel/UCZPFjMe1uRSirmSpznqvJfQ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NYU Pytorch leason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Deeplizard Pytorch tutorial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Cepstrum Technique Usage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1960s developed while study Echoes in seismic signals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1970s audio features of speech  recognition / identification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2000, it is used in music  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5" y="3711200"/>
            <a:ext cx="5150926" cy="1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000" y="239425"/>
            <a:ext cx="6880050" cy="35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" y="588275"/>
            <a:ext cx="881062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2400" y="4402475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INTERSPEECH 2011, N. Dehak, 2011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87600" y="3610625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ivector of a speech segment X is computed as the mean of the posterior probability P(w|X).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way of </a:t>
            </a:r>
            <a:r>
              <a:rPr lang="en"/>
              <a:t>preprocessing</a:t>
            </a:r>
            <a:r>
              <a:rPr lang="en"/>
              <a:t> the data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00" y="227825"/>
            <a:ext cx="6147549" cy="39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5" y="653675"/>
            <a:ext cx="66675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Baseline-GE2EMethod(Paper) 2018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5" y="0"/>
            <a:ext cx="8839199" cy="232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875" y="2247100"/>
            <a:ext cx="2592254" cy="20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