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entury Schoolbook" panose="02040604050505020304" pitchFamily="18" charset="0"/>
      <p:regular r:id="rId16"/>
      <p:bold r:id="rId17"/>
      <p:italic r:id="rId18"/>
      <p:boldItalic r:id="rId19"/>
    </p:embeddedFont>
    <p:embeddedFont>
      <p:font typeface="Corbel" panose="020B050302020402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
      <p:font typeface="Merriweather"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terylographic-exec.000webhostapp.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terylographic-exec.000webhostapp.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t8uoRCfN2c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dutechnica.com/tag/market-shar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hilonedtech.com/state-of-higher-ed-lms-market-for-us-and-canada-2019-mid-year-edi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6gH5vHaXSD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6gH5vHaXSDc"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u="sng">
                <a:solidFill>
                  <a:schemeClr val="accent1"/>
                </a:solidFill>
                <a:hlinkClick r:id="rId3"/>
              </a:rPr>
              <a:t>https://pterylographic-exec.000webhostapp.com/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For more information check our website:</a:t>
            </a:r>
            <a:endParaRPr/>
          </a:p>
          <a:p>
            <a:pPr marL="0" lvl="0" indent="0" algn="l" rtl="0">
              <a:lnSpc>
                <a:spcPct val="100000"/>
              </a:lnSpc>
              <a:spcBef>
                <a:spcPts val="0"/>
              </a:spcBef>
              <a:spcAft>
                <a:spcPts val="0"/>
              </a:spcAft>
              <a:buSzPts val="1100"/>
              <a:buNone/>
            </a:pPr>
            <a:r>
              <a:rPr lang="en-US" u="sng">
                <a:solidFill>
                  <a:schemeClr val="hlink"/>
                </a:solidFill>
                <a:hlinkClick r:id="rId3"/>
              </a:rPr>
              <a:t>https://pterylographic-exec.000webhostapp.com/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u="sng" dirty="0">
                <a:solidFill>
                  <a:schemeClr val="hlink"/>
                </a:solidFill>
                <a:hlinkClick r:id="rId3"/>
              </a:rPr>
              <a:t>https://www.youtube.com/watch?v=t8uoRCfN2co</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Picture: </a:t>
            </a:r>
            <a:r>
              <a:rPr lang="en-US" u="sng">
                <a:solidFill>
                  <a:schemeClr val="hlink"/>
                </a:solidFill>
                <a:hlinkClick r:id="rId3"/>
              </a:rPr>
              <a:t>https://edutechnica.com/tag/market-share/</a:t>
            </a:r>
            <a:endParaRPr/>
          </a:p>
          <a:p>
            <a:pPr marL="0" lvl="0" indent="0" algn="l" rtl="0">
              <a:lnSpc>
                <a:spcPct val="100000"/>
              </a:lnSpc>
              <a:spcBef>
                <a:spcPts val="0"/>
              </a:spcBef>
              <a:spcAft>
                <a:spcPts val="0"/>
              </a:spcAft>
              <a:buSzPts val="1100"/>
              <a:buNone/>
            </a:pPr>
            <a:r>
              <a:rPr lang="en-US"/>
              <a:t>Data: </a:t>
            </a:r>
            <a:r>
              <a:rPr lang="en-US" u="sng">
                <a:solidFill>
                  <a:schemeClr val="hlink"/>
                </a:solidFill>
                <a:hlinkClick r:id="rId4"/>
              </a:rPr>
              <a:t>https://philonedtech.com/state-of-higher-ed-lms-market-for-us-and-canada-2019-mid-year-edition/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 Copyright </a:t>
            </a:r>
            <a:r>
              <a:rPr lang="en-US" b="1"/>
              <a:t>PresentationGO.com</a:t>
            </a:r>
            <a:r>
              <a:rPr lang="en-US"/>
              <a:t> – The free PowerPoint and Google Slides template library</a:t>
            </a:r>
            <a:endParaRPr/>
          </a:p>
        </p:txBody>
      </p:sp>
      <p:sp>
        <p:nvSpPr>
          <p:cNvPr id="121" name="Google Shape;121;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a:ea typeface="Arial"/>
                <a:cs typeface="Arial"/>
                <a:sym typeface="Arial"/>
              </a:rPr>
              <a:t>6</a:t>
            </a:fld>
            <a:endParaRPr sz="18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u="sng">
                <a:solidFill>
                  <a:schemeClr val="hlink"/>
                </a:solidFill>
                <a:hlinkClick r:id="rId3"/>
              </a:rPr>
              <a:t>https://www.youtube.com/watch?v=6gH5vHaXSDc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u="sng" dirty="0">
                <a:solidFill>
                  <a:schemeClr val="hlink"/>
                </a:solidFill>
                <a:hlinkClick r:id="rId3"/>
              </a:rPr>
              <a:t>https://www.youtube.com/watch?v=6gH5vHaXSDc</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r">
              <a:lnSpc>
                <a:spcPct val="90000"/>
              </a:lnSpc>
              <a:spcBef>
                <a:spcPts val="0"/>
              </a:spcBef>
              <a:spcAft>
                <a:spcPts val="0"/>
              </a:spcAft>
              <a:buClr>
                <a:srgbClr val="262626"/>
              </a:buClr>
              <a:buSzPts val="2800"/>
              <a:buFont typeface="Century Schoolbook"/>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2000"/>
              </a:lnSpc>
              <a:spcBef>
                <a:spcPts val="0"/>
              </a:spcBef>
              <a:spcAft>
                <a:spcPts val="0"/>
              </a:spcAft>
              <a:buClr>
                <a:srgbClr val="262626"/>
              </a:buClr>
              <a:buSzPts val="1800"/>
              <a:buChar char="●"/>
              <a:defRPr/>
            </a:lvl1pPr>
            <a:lvl2pPr marL="914400" lvl="1" indent="-317500" algn="l">
              <a:lnSpc>
                <a:spcPct val="112000"/>
              </a:lnSpc>
              <a:spcBef>
                <a:spcPts val="1600"/>
              </a:spcBef>
              <a:spcAft>
                <a:spcPts val="0"/>
              </a:spcAft>
              <a:buClr>
                <a:srgbClr val="262626"/>
              </a:buClr>
              <a:buSzPts val="1400"/>
              <a:buChar char="○"/>
              <a:defRPr/>
            </a:lvl2pPr>
            <a:lvl3pPr marL="1371600" lvl="2" indent="-317500" algn="l">
              <a:lnSpc>
                <a:spcPct val="112000"/>
              </a:lnSpc>
              <a:spcBef>
                <a:spcPts val="1600"/>
              </a:spcBef>
              <a:spcAft>
                <a:spcPts val="0"/>
              </a:spcAft>
              <a:buClr>
                <a:srgbClr val="262626"/>
              </a:buClr>
              <a:buSzPts val="1400"/>
              <a:buChar char="■"/>
              <a:defRPr/>
            </a:lvl3pPr>
            <a:lvl4pPr marL="1828800" lvl="3" indent="-317500" algn="l">
              <a:lnSpc>
                <a:spcPct val="112000"/>
              </a:lnSpc>
              <a:spcBef>
                <a:spcPts val="1600"/>
              </a:spcBef>
              <a:spcAft>
                <a:spcPts val="0"/>
              </a:spcAft>
              <a:buClr>
                <a:srgbClr val="262626"/>
              </a:buClr>
              <a:buSzPts val="1400"/>
              <a:buChar char="●"/>
              <a:defRPr/>
            </a:lvl4pPr>
            <a:lvl5pPr marL="2286000" lvl="4" indent="-317500" algn="l">
              <a:lnSpc>
                <a:spcPct val="112000"/>
              </a:lnSpc>
              <a:spcBef>
                <a:spcPts val="1600"/>
              </a:spcBef>
              <a:spcAft>
                <a:spcPts val="0"/>
              </a:spcAft>
              <a:buClr>
                <a:srgbClr val="262626"/>
              </a:buClr>
              <a:buSzPts val="1400"/>
              <a:buChar char="○"/>
              <a:defRPr/>
            </a:lvl5pPr>
            <a:lvl6pPr marL="2743200" lvl="5" indent="-317500" algn="l">
              <a:lnSpc>
                <a:spcPct val="112000"/>
              </a:lnSpc>
              <a:spcBef>
                <a:spcPts val="1600"/>
              </a:spcBef>
              <a:spcAft>
                <a:spcPts val="0"/>
              </a:spcAft>
              <a:buClr>
                <a:srgbClr val="262626"/>
              </a:buClr>
              <a:buSzPts val="1400"/>
              <a:buChar char="■"/>
              <a:defRPr/>
            </a:lvl6pPr>
            <a:lvl7pPr marL="3200400" lvl="6" indent="-317500" algn="l">
              <a:lnSpc>
                <a:spcPct val="112000"/>
              </a:lnSpc>
              <a:spcBef>
                <a:spcPts val="1600"/>
              </a:spcBef>
              <a:spcAft>
                <a:spcPts val="0"/>
              </a:spcAft>
              <a:buClr>
                <a:srgbClr val="262626"/>
              </a:buClr>
              <a:buSzPts val="1400"/>
              <a:buChar char="●"/>
              <a:defRPr/>
            </a:lvl7pPr>
            <a:lvl8pPr marL="3657600" lvl="7" indent="-317500" algn="l">
              <a:lnSpc>
                <a:spcPct val="112000"/>
              </a:lnSpc>
              <a:spcBef>
                <a:spcPts val="1600"/>
              </a:spcBef>
              <a:spcAft>
                <a:spcPts val="0"/>
              </a:spcAft>
              <a:buClr>
                <a:srgbClr val="262626"/>
              </a:buClr>
              <a:buSzPts val="1400"/>
              <a:buChar char="○"/>
              <a:defRPr/>
            </a:lvl8pPr>
            <a:lvl9pPr marL="4114800" lvl="8" indent="-317500" algn="l">
              <a:lnSpc>
                <a:spcPct val="112000"/>
              </a:lnSpc>
              <a:spcBef>
                <a:spcPts val="1600"/>
              </a:spcBef>
              <a:spcAft>
                <a:spcPts val="1600"/>
              </a:spcAft>
              <a:buClr>
                <a:srgbClr val="262626"/>
              </a:buClr>
              <a:buSzPts val="1400"/>
              <a:buChar char="■"/>
              <a:defRPr/>
            </a:lvl9pPr>
          </a:lstStyle>
          <a:p>
            <a:endParaRPr/>
          </a:p>
        </p:txBody>
      </p:sp>
      <p:pic>
        <p:nvPicPr>
          <p:cNvPr id="16" name="Google Shape;16;p2"/>
          <p:cNvPicPr preferRelativeResize="0"/>
          <p:nvPr/>
        </p:nvPicPr>
        <p:blipFill rotWithShape="1">
          <a:blip r:embed="rId2">
            <a:alphaModFix/>
          </a:blip>
          <a:srcRect/>
          <a:stretch/>
        </p:blipFill>
        <p:spPr>
          <a:xfrm>
            <a:off x="8692444" y="4698475"/>
            <a:ext cx="451556" cy="442585"/>
          </a:xfrm>
          <a:prstGeom prst="flowChartConnector">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569214" y="417946"/>
            <a:ext cx="2880360" cy="1439429"/>
          </a:xfrm>
          <a:prstGeom prst="rect">
            <a:avLst/>
          </a:prstGeom>
          <a:noFill/>
          <a:ln>
            <a:noFill/>
          </a:ln>
        </p:spPr>
        <p:txBody>
          <a:bodyPr spcFirstLastPara="1" wrap="square" lIns="91425" tIns="45700" rIns="91425" bIns="45700" anchor="t" anchorCtr="0">
            <a:noAutofit/>
          </a:bodyPr>
          <a:lstStyle>
            <a:lvl1pPr lvl="0" algn="r">
              <a:lnSpc>
                <a:spcPct val="93000"/>
              </a:lnSpc>
              <a:spcBef>
                <a:spcPts val="0"/>
              </a:spcBef>
              <a:spcAft>
                <a:spcPts val="0"/>
              </a:spcAft>
              <a:buClr>
                <a:srgbClr val="262626"/>
              </a:buClr>
              <a:buSzPts val="3000"/>
              <a:buFont typeface="Century Schoolbook"/>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3943350" y="1"/>
            <a:ext cx="4629150" cy="5143499"/>
          </a:xfrm>
          <a:prstGeom prst="rect">
            <a:avLst/>
          </a:prstGeom>
          <a:noFill/>
          <a:ln>
            <a:noFill/>
          </a:ln>
        </p:spPr>
        <p:txBody>
          <a:bodyPr spcFirstLastPara="1" wrap="square" lIns="91425" tIns="45700" rIns="91425" bIns="45700" anchor="t" anchorCtr="0">
            <a:noAutofit/>
          </a:bodyPr>
          <a:lstStyle>
            <a:lvl1pPr marR="0" lvl="0" algn="l" rtl="0">
              <a:lnSpc>
                <a:spcPct val="112000"/>
              </a:lnSpc>
              <a:spcBef>
                <a:spcPts val="675"/>
              </a:spcBef>
              <a:spcAft>
                <a:spcPts val="0"/>
              </a:spcAft>
              <a:buClr>
                <a:srgbClr val="262626"/>
              </a:buClr>
              <a:buSzPts val="2400"/>
              <a:buFont typeface="Arial"/>
              <a:buNone/>
              <a:defRPr sz="2400" b="0" i="0" u="none" strike="noStrike" cap="none">
                <a:solidFill>
                  <a:srgbClr val="262626"/>
                </a:solidFill>
                <a:latin typeface="Corbel"/>
                <a:ea typeface="Corbel"/>
                <a:cs typeface="Corbel"/>
                <a:sym typeface="Corbel"/>
              </a:defRPr>
            </a:lvl1pPr>
            <a:lvl2pPr marR="0" lvl="1" algn="l" rtl="0">
              <a:lnSpc>
                <a:spcPct val="112000"/>
              </a:lnSpc>
              <a:spcBef>
                <a:spcPts val="675"/>
              </a:spcBef>
              <a:spcAft>
                <a:spcPts val="0"/>
              </a:spcAft>
              <a:buClr>
                <a:srgbClr val="262626"/>
              </a:buClr>
              <a:buSzPts val="2100"/>
              <a:buFont typeface="Corbel"/>
              <a:buNone/>
              <a:defRPr sz="2100" b="0" i="0" u="none" strike="noStrike" cap="none">
                <a:solidFill>
                  <a:srgbClr val="262626"/>
                </a:solidFill>
                <a:latin typeface="Corbel"/>
                <a:ea typeface="Corbel"/>
                <a:cs typeface="Corbel"/>
                <a:sym typeface="Corbel"/>
              </a:defRPr>
            </a:lvl2pPr>
            <a:lvl3pPr marR="0" lvl="2" algn="l" rtl="0">
              <a:lnSpc>
                <a:spcPct val="112000"/>
              </a:lnSpc>
              <a:spcBef>
                <a:spcPts val="675"/>
              </a:spcBef>
              <a:spcAft>
                <a:spcPts val="0"/>
              </a:spcAft>
              <a:buClr>
                <a:srgbClr val="262626"/>
              </a:buClr>
              <a:buSzPts val="1800"/>
              <a:buFont typeface="Arial"/>
              <a:buNone/>
              <a:defRPr sz="1800" b="0" i="0" u="none" strike="noStrike" cap="none">
                <a:solidFill>
                  <a:srgbClr val="262626"/>
                </a:solidFill>
                <a:latin typeface="Corbel"/>
                <a:ea typeface="Corbel"/>
                <a:cs typeface="Corbel"/>
                <a:sym typeface="Corbel"/>
              </a:defRPr>
            </a:lvl3pPr>
            <a:lvl4pPr marR="0" lvl="3" algn="l" rtl="0">
              <a:lnSpc>
                <a:spcPct val="112000"/>
              </a:lnSpc>
              <a:spcBef>
                <a:spcPts val="675"/>
              </a:spcBef>
              <a:spcAft>
                <a:spcPts val="0"/>
              </a:spcAft>
              <a:buClr>
                <a:srgbClr val="262626"/>
              </a:buClr>
              <a:buSzPts val="1500"/>
              <a:buFont typeface="Corbel"/>
              <a:buNone/>
              <a:defRPr sz="1500" b="0" i="0" u="none" strike="noStrike" cap="none">
                <a:solidFill>
                  <a:srgbClr val="262626"/>
                </a:solidFill>
                <a:latin typeface="Corbel"/>
                <a:ea typeface="Corbel"/>
                <a:cs typeface="Corbel"/>
                <a:sym typeface="Corbel"/>
              </a:defRPr>
            </a:lvl4pPr>
            <a:lvl5pPr marR="0" lvl="4" algn="l" rtl="0">
              <a:lnSpc>
                <a:spcPct val="112000"/>
              </a:lnSpc>
              <a:spcBef>
                <a:spcPts val="675"/>
              </a:spcBef>
              <a:spcAft>
                <a:spcPts val="0"/>
              </a:spcAft>
              <a:buClr>
                <a:srgbClr val="262626"/>
              </a:buClr>
              <a:buSzPts val="1500"/>
              <a:buFont typeface="Arial"/>
              <a:buNone/>
              <a:defRPr sz="1500" b="0" i="1" u="none" strike="noStrike" cap="none">
                <a:solidFill>
                  <a:srgbClr val="262626"/>
                </a:solidFill>
                <a:latin typeface="Corbel"/>
                <a:ea typeface="Corbel"/>
                <a:cs typeface="Corbel"/>
                <a:sym typeface="Corbel"/>
              </a:defRPr>
            </a:lvl5pPr>
            <a:lvl6pPr marR="0" lvl="5" algn="l" rtl="0">
              <a:lnSpc>
                <a:spcPct val="112000"/>
              </a:lnSpc>
              <a:spcBef>
                <a:spcPts val="975"/>
              </a:spcBef>
              <a:spcAft>
                <a:spcPts val="0"/>
              </a:spcAft>
              <a:buClr>
                <a:srgbClr val="262626"/>
              </a:buClr>
              <a:buSzPts val="1500"/>
              <a:buFont typeface="Corbel"/>
              <a:buNone/>
              <a:defRPr sz="1500" b="0" i="0" u="none" strike="noStrike" cap="none">
                <a:solidFill>
                  <a:srgbClr val="262626"/>
                </a:solidFill>
                <a:latin typeface="Corbel"/>
                <a:ea typeface="Corbel"/>
                <a:cs typeface="Corbel"/>
                <a:sym typeface="Corbel"/>
              </a:defRPr>
            </a:lvl6pPr>
            <a:lvl7pPr marR="0" lvl="6" algn="l" rtl="0">
              <a:lnSpc>
                <a:spcPct val="112000"/>
              </a:lnSpc>
              <a:spcBef>
                <a:spcPts val="975"/>
              </a:spcBef>
              <a:spcAft>
                <a:spcPts val="0"/>
              </a:spcAft>
              <a:buClr>
                <a:srgbClr val="262626"/>
              </a:buClr>
              <a:buSzPts val="1500"/>
              <a:buFont typeface="Arial"/>
              <a:buNone/>
              <a:defRPr sz="1500" b="0" i="1" u="none" strike="noStrike" cap="none">
                <a:solidFill>
                  <a:srgbClr val="262626"/>
                </a:solidFill>
                <a:latin typeface="Corbel"/>
                <a:ea typeface="Corbel"/>
                <a:cs typeface="Corbel"/>
                <a:sym typeface="Corbel"/>
              </a:defRPr>
            </a:lvl7pPr>
            <a:lvl8pPr marR="0" lvl="7" algn="l" rtl="0">
              <a:lnSpc>
                <a:spcPct val="112000"/>
              </a:lnSpc>
              <a:spcBef>
                <a:spcPts val="975"/>
              </a:spcBef>
              <a:spcAft>
                <a:spcPts val="0"/>
              </a:spcAft>
              <a:buClr>
                <a:srgbClr val="262626"/>
              </a:buClr>
              <a:buSzPts val="1500"/>
              <a:buFont typeface="Corbel"/>
              <a:buNone/>
              <a:defRPr sz="1500" b="0" i="0" u="none" strike="noStrike" cap="none">
                <a:solidFill>
                  <a:srgbClr val="262626"/>
                </a:solidFill>
                <a:latin typeface="Corbel"/>
                <a:ea typeface="Corbel"/>
                <a:cs typeface="Corbel"/>
                <a:sym typeface="Corbel"/>
              </a:defRPr>
            </a:lvl8pPr>
            <a:lvl9pPr marR="0" lvl="8" algn="l" rtl="0">
              <a:lnSpc>
                <a:spcPct val="112000"/>
              </a:lnSpc>
              <a:spcBef>
                <a:spcPts val="975"/>
              </a:spcBef>
              <a:spcAft>
                <a:spcPts val="0"/>
              </a:spcAft>
              <a:buClr>
                <a:srgbClr val="262626"/>
              </a:buClr>
              <a:buSzPts val="1500"/>
              <a:buFont typeface="Arial"/>
              <a:buNone/>
              <a:defRPr sz="1500" b="0" i="1" u="none" strike="noStrike" cap="none">
                <a:solidFill>
                  <a:srgbClr val="262626"/>
                </a:solidFill>
                <a:latin typeface="Corbel"/>
                <a:ea typeface="Corbel"/>
                <a:cs typeface="Corbel"/>
                <a:sym typeface="Corbel"/>
              </a:defRPr>
            </a:lvl9pPr>
          </a:lstStyle>
          <a:p>
            <a:endParaRPr/>
          </a:p>
        </p:txBody>
      </p:sp>
      <p:sp>
        <p:nvSpPr>
          <p:cNvPr id="68" name="Google Shape;68;p11"/>
          <p:cNvSpPr txBox="1">
            <a:spLocks noGrp="1"/>
          </p:cNvSpPr>
          <p:nvPr>
            <p:ph type="body" idx="1"/>
          </p:nvPr>
        </p:nvSpPr>
        <p:spPr>
          <a:xfrm>
            <a:off x="569214" y="1966134"/>
            <a:ext cx="2880360" cy="2427732"/>
          </a:xfrm>
          <a:prstGeom prst="rect">
            <a:avLst/>
          </a:prstGeom>
          <a:noFill/>
          <a:ln>
            <a:noFill/>
          </a:ln>
        </p:spPr>
        <p:txBody>
          <a:bodyPr spcFirstLastPara="1" wrap="square" lIns="91425" tIns="45700" rIns="91425" bIns="45700" anchor="t" anchorCtr="0">
            <a:noAutofit/>
          </a:bodyPr>
          <a:lstStyle>
            <a:lvl1pPr marL="457200" lvl="0" indent="-228600" algn="r">
              <a:lnSpc>
                <a:spcPct val="125000"/>
              </a:lnSpc>
              <a:spcBef>
                <a:spcPts val="675"/>
              </a:spcBef>
              <a:spcAft>
                <a:spcPts val="0"/>
              </a:spcAft>
              <a:buClr>
                <a:srgbClr val="262626"/>
              </a:buClr>
              <a:buSzPts val="1200"/>
              <a:buNone/>
              <a:defRPr sz="1200"/>
            </a:lvl1pPr>
            <a:lvl2pPr marL="914400" lvl="1" indent="-228600" algn="l">
              <a:lnSpc>
                <a:spcPct val="112000"/>
              </a:lnSpc>
              <a:spcBef>
                <a:spcPts val="675"/>
              </a:spcBef>
              <a:spcAft>
                <a:spcPts val="0"/>
              </a:spcAft>
              <a:buClr>
                <a:srgbClr val="262626"/>
              </a:buClr>
              <a:buSzPts val="1050"/>
              <a:buNone/>
              <a:defRPr sz="1050"/>
            </a:lvl2pPr>
            <a:lvl3pPr marL="1371600" lvl="2" indent="-228600" algn="l">
              <a:lnSpc>
                <a:spcPct val="112000"/>
              </a:lnSpc>
              <a:spcBef>
                <a:spcPts val="675"/>
              </a:spcBef>
              <a:spcAft>
                <a:spcPts val="0"/>
              </a:spcAft>
              <a:buClr>
                <a:srgbClr val="262626"/>
              </a:buClr>
              <a:buSzPts val="900"/>
              <a:buNone/>
              <a:defRPr sz="900"/>
            </a:lvl3pPr>
            <a:lvl4pPr marL="1828800" lvl="3" indent="-228600" algn="l">
              <a:lnSpc>
                <a:spcPct val="112000"/>
              </a:lnSpc>
              <a:spcBef>
                <a:spcPts val="675"/>
              </a:spcBef>
              <a:spcAft>
                <a:spcPts val="0"/>
              </a:spcAft>
              <a:buClr>
                <a:srgbClr val="262626"/>
              </a:buClr>
              <a:buSzPts val="750"/>
              <a:buNone/>
              <a:defRPr sz="750"/>
            </a:lvl4pPr>
            <a:lvl5pPr marL="2286000" lvl="4" indent="-228600" algn="l">
              <a:lnSpc>
                <a:spcPct val="112000"/>
              </a:lnSpc>
              <a:spcBef>
                <a:spcPts val="675"/>
              </a:spcBef>
              <a:spcAft>
                <a:spcPts val="0"/>
              </a:spcAft>
              <a:buClr>
                <a:srgbClr val="262626"/>
              </a:buClr>
              <a:buSzPts val="750"/>
              <a:buNone/>
              <a:defRPr sz="750"/>
            </a:lvl5pPr>
            <a:lvl6pPr marL="2743200" lvl="5" indent="-228600" algn="l">
              <a:lnSpc>
                <a:spcPct val="112000"/>
              </a:lnSpc>
              <a:spcBef>
                <a:spcPts val="975"/>
              </a:spcBef>
              <a:spcAft>
                <a:spcPts val="0"/>
              </a:spcAft>
              <a:buClr>
                <a:srgbClr val="262626"/>
              </a:buClr>
              <a:buSzPts val="750"/>
              <a:buNone/>
              <a:defRPr sz="750"/>
            </a:lvl6pPr>
            <a:lvl7pPr marL="3200400" lvl="6" indent="-228600" algn="l">
              <a:lnSpc>
                <a:spcPct val="112000"/>
              </a:lnSpc>
              <a:spcBef>
                <a:spcPts val="975"/>
              </a:spcBef>
              <a:spcAft>
                <a:spcPts val="0"/>
              </a:spcAft>
              <a:buClr>
                <a:srgbClr val="262626"/>
              </a:buClr>
              <a:buSzPts val="750"/>
              <a:buNone/>
              <a:defRPr sz="750"/>
            </a:lvl7pPr>
            <a:lvl8pPr marL="3657600" lvl="7" indent="-228600" algn="l">
              <a:lnSpc>
                <a:spcPct val="112000"/>
              </a:lnSpc>
              <a:spcBef>
                <a:spcPts val="975"/>
              </a:spcBef>
              <a:spcAft>
                <a:spcPts val="0"/>
              </a:spcAft>
              <a:buClr>
                <a:srgbClr val="262626"/>
              </a:buClr>
              <a:buSzPts val="750"/>
              <a:buNone/>
              <a:defRPr sz="750"/>
            </a:lvl8pPr>
            <a:lvl9pPr marL="4114800" lvl="8" indent="-228600" algn="l">
              <a:lnSpc>
                <a:spcPct val="112000"/>
              </a:lnSpc>
              <a:spcBef>
                <a:spcPts val="975"/>
              </a:spcBef>
              <a:spcAft>
                <a:spcPts val="0"/>
              </a:spcAft>
              <a:buClr>
                <a:srgbClr val="262626"/>
              </a:buClr>
              <a:buSzPts val="750"/>
              <a:buNone/>
              <a:defRPr sz="750"/>
            </a:lvl9pPr>
          </a:lstStyle>
          <a:p>
            <a:endParaRPr/>
          </a:p>
        </p:txBody>
      </p:sp>
      <p:sp>
        <p:nvSpPr>
          <p:cNvPr id="69" name="Google Shape;69;p11"/>
          <p:cNvSpPr txBox="1">
            <a:spLocks noGrp="1"/>
          </p:cNvSpPr>
          <p:nvPr>
            <p:ph type="dt" idx="10"/>
          </p:nvPr>
        </p:nvSpPr>
        <p:spPr>
          <a:xfrm>
            <a:off x="571501" y="4447545"/>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571501" y="4735830"/>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571500" y="419759"/>
            <a:ext cx="2875430" cy="3714369"/>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txBox="1">
            <a:spLocks noGrp="1"/>
          </p:cNvSpPr>
          <p:nvPr>
            <p:ph type="body" idx="1"/>
          </p:nvPr>
        </p:nvSpPr>
        <p:spPr>
          <a:xfrm rot="5400000">
            <a:off x="4135296" y="230964"/>
            <a:ext cx="4188107" cy="4686299"/>
          </a:xfrm>
          <a:prstGeom prst="rect">
            <a:avLst/>
          </a:prstGeom>
          <a:noFill/>
          <a:ln>
            <a:noFill/>
          </a:ln>
        </p:spPr>
        <p:txBody>
          <a:bodyPr spcFirstLastPara="1" wrap="square" lIns="91425" tIns="45700" rIns="91425" bIns="45700" anchor="t" anchorCtr="0">
            <a:noAutofit/>
          </a:bodyPr>
          <a:lstStyle>
            <a:lvl1pPr marL="457200" lvl="0" indent="-342900" algn="l">
              <a:lnSpc>
                <a:spcPct val="112000"/>
              </a:lnSpc>
              <a:spcBef>
                <a:spcPts val="675"/>
              </a:spcBef>
              <a:spcAft>
                <a:spcPts val="0"/>
              </a:spcAft>
              <a:buClr>
                <a:srgbClr val="262626"/>
              </a:buClr>
              <a:buSzPts val="1800"/>
              <a:buChar char="•"/>
              <a:defRPr/>
            </a:lvl1pPr>
            <a:lvl2pPr marL="914400" lvl="1" indent="-342900" algn="l">
              <a:lnSpc>
                <a:spcPct val="112000"/>
              </a:lnSpc>
              <a:spcBef>
                <a:spcPts val="675"/>
              </a:spcBef>
              <a:spcAft>
                <a:spcPts val="0"/>
              </a:spcAft>
              <a:buClr>
                <a:srgbClr val="262626"/>
              </a:buClr>
              <a:buSzPts val="1800"/>
              <a:buChar char="–"/>
              <a:defRPr/>
            </a:lvl2pPr>
            <a:lvl3pPr marL="1371600" lvl="2" indent="-342900" algn="l">
              <a:lnSpc>
                <a:spcPct val="112000"/>
              </a:lnSpc>
              <a:spcBef>
                <a:spcPts val="675"/>
              </a:spcBef>
              <a:spcAft>
                <a:spcPts val="0"/>
              </a:spcAft>
              <a:buClr>
                <a:srgbClr val="262626"/>
              </a:buClr>
              <a:buSzPts val="1800"/>
              <a:buChar char="•"/>
              <a:defRPr/>
            </a:lvl3pPr>
            <a:lvl4pPr marL="1828800" lvl="3" indent="-342900" algn="l">
              <a:lnSpc>
                <a:spcPct val="112000"/>
              </a:lnSpc>
              <a:spcBef>
                <a:spcPts val="675"/>
              </a:spcBef>
              <a:spcAft>
                <a:spcPts val="0"/>
              </a:spcAft>
              <a:buClr>
                <a:srgbClr val="262626"/>
              </a:buClr>
              <a:buSzPts val="1800"/>
              <a:buChar char="–"/>
              <a:defRPr/>
            </a:lvl4pPr>
            <a:lvl5pPr marL="2286000" lvl="4" indent="-342900" algn="l">
              <a:lnSpc>
                <a:spcPct val="112000"/>
              </a:lnSpc>
              <a:spcBef>
                <a:spcPts val="675"/>
              </a:spcBef>
              <a:spcAft>
                <a:spcPts val="0"/>
              </a:spcAft>
              <a:buClr>
                <a:srgbClr val="262626"/>
              </a:buClr>
              <a:buSzPts val="1800"/>
              <a:buChar char="•"/>
              <a:defRPr/>
            </a:lvl5pPr>
            <a:lvl6pPr marL="2743200" lvl="5" indent="-342900" algn="l">
              <a:lnSpc>
                <a:spcPct val="112000"/>
              </a:lnSpc>
              <a:spcBef>
                <a:spcPts val="975"/>
              </a:spcBef>
              <a:spcAft>
                <a:spcPts val="0"/>
              </a:spcAft>
              <a:buClr>
                <a:srgbClr val="262626"/>
              </a:buClr>
              <a:buSzPts val="1800"/>
              <a:buChar char="–"/>
              <a:defRPr/>
            </a:lvl6pPr>
            <a:lvl7pPr marL="3200400" lvl="6" indent="-342900" algn="l">
              <a:lnSpc>
                <a:spcPct val="112000"/>
              </a:lnSpc>
              <a:spcBef>
                <a:spcPts val="975"/>
              </a:spcBef>
              <a:spcAft>
                <a:spcPts val="0"/>
              </a:spcAft>
              <a:buClr>
                <a:srgbClr val="262626"/>
              </a:buClr>
              <a:buSzPts val="1800"/>
              <a:buChar char="•"/>
              <a:defRPr/>
            </a:lvl7pPr>
            <a:lvl8pPr marL="3657600" lvl="7" indent="-342900" algn="l">
              <a:lnSpc>
                <a:spcPct val="112000"/>
              </a:lnSpc>
              <a:spcBef>
                <a:spcPts val="975"/>
              </a:spcBef>
              <a:spcAft>
                <a:spcPts val="0"/>
              </a:spcAft>
              <a:buClr>
                <a:srgbClr val="262626"/>
              </a:buClr>
              <a:buSzPts val="1800"/>
              <a:buChar char="–"/>
              <a:defRPr/>
            </a:lvl8pPr>
            <a:lvl9pPr marL="4114800" lvl="8" indent="-342900" algn="l">
              <a:lnSpc>
                <a:spcPct val="112000"/>
              </a:lnSpc>
              <a:spcBef>
                <a:spcPts val="975"/>
              </a:spcBef>
              <a:spcAft>
                <a:spcPts val="0"/>
              </a:spcAft>
              <a:buClr>
                <a:srgbClr val="262626"/>
              </a:buClr>
              <a:buSzPts val="1800"/>
              <a:buChar char="•"/>
              <a:defRPr/>
            </a:lvl9pPr>
          </a:lstStyle>
          <a:p>
            <a:endParaRPr/>
          </a:p>
        </p:txBody>
      </p:sp>
      <p:sp>
        <p:nvSpPr>
          <p:cNvPr id="74" name="Google Shape;74;p12"/>
          <p:cNvSpPr txBox="1">
            <a:spLocks noGrp="1"/>
          </p:cNvSpPr>
          <p:nvPr>
            <p:ph type="dt" idx="10"/>
          </p:nvPr>
        </p:nvSpPr>
        <p:spPr>
          <a:xfrm>
            <a:off x="571501" y="4447545"/>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
          <p:cNvSpPr txBox="1">
            <a:spLocks noGrp="1"/>
          </p:cNvSpPr>
          <p:nvPr>
            <p:ph type="ftr" idx="11"/>
          </p:nvPr>
        </p:nvSpPr>
        <p:spPr>
          <a:xfrm>
            <a:off x="571501" y="4735830"/>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76" name="Google Shape;76;p12"/>
          <p:cNvPicPr preferRelativeResize="0"/>
          <p:nvPr/>
        </p:nvPicPr>
        <p:blipFill rotWithShape="1">
          <a:blip r:embed="rId2">
            <a:alphaModFix/>
          </a:blip>
          <a:srcRect/>
          <a:stretch/>
        </p:blipFill>
        <p:spPr>
          <a:xfrm>
            <a:off x="8692444" y="4698475"/>
            <a:ext cx="451556" cy="442585"/>
          </a:xfrm>
          <a:prstGeom prst="flowChartConnector">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rot="5400000">
            <a:off x="5156286" y="1318987"/>
            <a:ext cx="3508580" cy="183500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262626"/>
              </a:buClr>
              <a:buSzPts val="375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3"/>
          <p:cNvSpPr txBox="1">
            <a:spLocks noGrp="1"/>
          </p:cNvSpPr>
          <p:nvPr>
            <p:ph type="body" idx="1"/>
          </p:nvPr>
        </p:nvSpPr>
        <p:spPr>
          <a:xfrm rot="5400000">
            <a:off x="1525865" y="-415016"/>
            <a:ext cx="3508579" cy="5303009"/>
          </a:xfrm>
          <a:prstGeom prst="rect">
            <a:avLst/>
          </a:prstGeom>
          <a:noFill/>
          <a:ln>
            <a:noFill/>
          </a:ln>
        </p:spPr>
        <p:txBody>
          <a:bodyPr spcFirstLastPara="1" wrap="square" lIns="91425" tIns="45700" rIns="91425" bIns="45700" anchor="t" anchorCtr="0">
            <a:noAutofit/>
          </a:bodyPr>
          <a:lstStyle>
            <a:lvl1pPr marL="457200" lvl="0" indent="-342900" algn="l">
              <a:lnSpc>
                <a:spcPct val="112000"/>
              </a:lnSpc>
              <a:spcBef>
                <a:spcPts val="675"/>
              </a:spcBef>
              <a:spcAft>
                <a:spcPts val="0"/>
              </a:spcAft>
              <a:buClr>
                <a:srgbClr val="262626"/>
              </a:buClr>
              <a:buSzPts val="1800"/>
              <a:buChar char="•"/>
              <a:defRPr/>
            </a:lvl1pPr>
            <a:lvl2pPr marL="914400" lvl="1" indent="-342900" algn="l">
              <a:lnSpc>
                <a:spcPct val="112000"/>
              </a:lnSpc>
              <a:spcBef>
                <a:spcPts val="675"/>
              </a:spcBef>
              <a:spcAft>
                <a:spcPts val="0"/>
              </a:spcAft>
              <a:buClr>
                <a:srgbClr val="262626"/>
              </a:buClr>
              <a:buSzPts val="1800"/>
              <a:buChar char="–"/>
              <a:defRPr/>
            </a:lvl2pPr>
            <a:lvl3pPr marL="1371600" lvl="2" indent="-342900" algn="l">
              <a:lnSpc>
                <a:spcPct val="112000"/>
              </a:lnSpc>
              <a:spcBef>
                <a:spcPts val="675"/>
              </a:spcBef>
              <a:spcAft>
                <a:spcPts val="0"/>
              </a:spcAft>
              <a:buClr>
                <a:srgbClr val="262626"/>
              </a:buClr>
              <a:buSzPts val="1800"/>
              <a:buChar char="•"/>
              <a:defRPr/>
            </a:lvl3pPr>
            <a:lvl4pPr marL="1828800" lvl="3" indent="-342900" algn="l">
              <a:lnSpc>
                <a:spcPct val="112000"/>
              </a:lnSpc>
              <a:spcBef>
                <a:spcPts val="675"/>
              </a:spcBef>
              <a:spcAft>
                <a:spcPts val="0"/>
              </a:spcAft>
              <a:buClr>
                <a:srgbClr val="262626"/>
              </a:buClr>
              <a:buSzPts val="1800"/>
              <a:buChar char="–"/>
              <a:defRPr/>
            </a:lvl4pPr>
            <a:lvl5pPr marL="2286000" lvl="4" indent="-342900" algn="l">
              <a:lnSpc>
                <a:spcPct val="112000"/>
              </a:lnSpc>
              <a:spcBef>
                <a:spcPts val="675"/>
              </a:spcBef>
              <a:spcAft>
                <a:spcPts val="0"/>
              </a:spcAft>
              <a:buClr>
                <a:srgbClr val="262626"/>
              </a:buClr>
              <a:buSzPts val="1800"/>
              <a:buChar char="•"/>
              <a:defRPr/>
            </a:lvl5pPr>
            <a:lvl6pPr marL="2743200" lvl="5" indent="-342900" algn="l">
              <a:lnSpc>
                <a:spcPct val="112000"/>
              </a:lnSpc>
              <a:spcBef>
                <a:spcPts val="975"/>
              </a:spcBef>
              <a:spcAft>
                <a:spcPts val="0"/>
              </a:spcAft>
              <a:buClr>
                <a:srgbClr val="262626"/>
              </a:buClr>
              <a:buSzPts val="1800"/>
              <a:buChar char="–"/>
              <a:defRPr/>
            </a:lvl6pPr>
            <a:lvl7pPr marL="3200400" lvl="6" indent="-342900" algn="l">
              <a:lnSpc>
                <a:spcPct val="112000"/>
              </a:lnSpc>
              <a:spcBef>
                <a:spcPts val="975"/>
              </a:spcBef>
              <a:spcAft>
                <a:spcPts val="0"/>
              </a:spcAft>
              <a:buClr>
                <a:srgbClr val="262626"/>
              </a:buClr>
              <a:buSzPts val="1800"/>
              <a:buChar char="•"/>
              <a:defRPr/>
            </a:lvl7pPr>
            <a:lvl8pPr marL="3657600" lvl="7" indent="-342900" algn="l">
              <a:lnSpc>
                <a:spcPct val="112000"/>
              </a:lnSpc>
              <a:spcBef>
                <a:spcPts val="975"/>
              </a:spcBef>
              <a:spcAft>
                <a:spcPts val="0"/>
              </a:spcAft>
              <a:buClr>
                <a:srgbClr val="262626"/>
              </a:buClr>
              <a:buSzPts val="1800"/>
              <a:buChar char="–"/>
              <a:defRPr/>
            </a:lvl8pPr>
            <a:lvl9pPr marL="4114800" lvl="8" indent="-342900" algn="l">
              <a:lnSpc>
                <a:spcPct val="112000"/>
              </a:lnSpc>
              <a:spcBef>
                <a:spcPts val="975"/>
              </a:spcBef>
              <a:spcAft>
                <a:spcPts val="0"/>
              </a:spcAft>
              <a:buClr>
                <a:srgbClr val="262626"/>
              </a:buClr>
              <a:buSzPts val="1800"/>
              <a:buChar char="•"/>
              <a:defRPr/>
            </a:lvl9pPr>
          </a:lstStyle>
          <a:p>
            <a:endParaRPr/>
          </a:p>
        </p:txBody>
      </p:sp>
      <p:sp>
        <p:nvSpPr>
          <p:cNvPr id="80" name="Google Shape;80;p13"/>
          <p:cNvSpPr txBox="1">
            <a:spLocks noGrp="1"/>
          </p:cNvSpPr>
          <p:nvPr>
            <p:ph type="dt" idx="10"/>
          </p:nvPr>
        </p:nvSpPr>
        <p:spPr>
          <a:xfrm>
            <a:off x="4902140" y="4445349"/>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3"/>
          <p:cNvSpPr txBox="1">
            <a:spLocks noGrp="1"/>
          </p:cNvSpPr>
          <p:nvPr>
            <p:ph type="ftr" idx="11"/>
          </p:nvPr>
        </p:nvSpPr>
        <p:spPr>
          <a:xfrm>
            <a:off x="4902140" y="4736962"/>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2" name="Google Shape;82;p13" title="Horizontal Rule Line"/>
          <p:cNvCxnSpPr/>
          <p:nvPr/>
        </p:nvCxnSpPr>
        <p:spPr>
          <a:xfrm>
            <a:off x="1" y="4649798"/>
            <a:ext cx="7695008" cy="0"/>
          </a:xfrm>
          <a:prstGeom prst="straightConnector1">
            <a:avLst/>
          </a:prstGeom>
          <a:noFill/>
          <a:ln w="25400" cap="flat" cmpd="sng">
            <a:solidFill>
              <a:srgbClr val="262626"/>
            </a:solidFill>
            <a:prstDash val="solid"/>
            <a:round/>
            <a:headEnd type="none" w="sm" len="sm"/>
            <a:tailEnd type="none" w="sm" len="sm"/>
          </a:ln>
        </p:spPr>
      </p:cxnSp>
      <p:pic>
        <p:nvPicPr>
          <p:cNvPr id="83" name="Google Shape;83;p13"/>
          <p:cNvPicPr preferRelativeResize="0"/>
          <p:nvPr/>
        </p:nvPicPr>
        <p:blipFill rotWithShape="1">
          <a:blip r:embed="rId2">
            <a:alphaModFix/>
          </a:blip>
          <a:srcRect/>
          <a:stretch/>
        </p:blipFill>
        <p:spPr>
          <a:xfrm>
            <a:off x="8692444" y="4698475"/>
            <a:ext cx="451556" cy="442585"/>
          </a:xfrm>
          <a:prstGeom prst="flowChartConnector">
            <a:avLst/>
          </a:prstGeom>
          <a:noFill/>
          <a:ln>
            <a:noFill/>
          </a:ln>
        </p:spPr>
      </p:pic>
    </p:spTree>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71500" y="419759"/>
            <a:ext cx="2875430" cy="3714369"/>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571501" y="4447545"/>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571501" y="4735830"/>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816685" y="857470"/>
            <a:ext cx="5275772" cy="3201724"/>
          </a:xfrm>
          <a:prstGeom prst="rect">
            <a:avLst/>
          </a:prstGeom>
          <a:noFill/>
          <a:ln>
            <a:noFill/>
          </a:ln>
        </p:spPr>
        <p:txBody>
          <a:bodyPr spcFirstLastPara="1" wrap="square" lIns="91425" tIns="45700" rIns="91425" bIns="45700" anchor="t" anchorCtr="0">
            <a:noAutofit/>
          </a:bodyPr>
          <a:lstStyle>
            <a:lvl1pPr lvl="0" algn="l">
              <a:lnSpc>
                <a:spcPct val="85000"/>
              </a:lnSpc>
              <a:spcBef>
                <a:spcPts val="0"/>
              </a:spcBef>
              <a:spcAft>
                <a:spcPts val="0"/>
              </a:spcAft>
              <a:buClr>
                <a:schemeClr val="lt2"/>
              </a:buClr>
              <a:buSzPts val="5775"/>
              <a:buFont typeface="Century Schoolbook"/>
              <a:buNone/>
              <a:defRPr sz="5775"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816685" y="4153444"/>
            <a:ext cx="5275772" cy="529766"/>
          </a:xfrm>
          <a:prstGeom prst="rect">
            <a:avLst/>
          </a:prstGeom>
          <a:noFill/>
          <a:ln>
            <a:noFill/>
          </a:ln>
        </p:spPr>
        <p:txBody>
          <a:bodyPr spcFirstLastPara="1" wrap="square" lIns="91425" tIns="45700" rIns="91425" bIns="45700" anchor="t" anchorCtr="0">
            <a:noAutofit/>
          </a:bodyPr>
          <a:lstStyle>
            <a:lvl1pPr lvl="0" algn="l">
              <a:lnSpc>
                <a:spcPct val="114000"/>
              </a:lnSpc>
              <a:spcBef>
                <a:spcPts val="0"/>
              </a:spcBef>
              <a:spcAft>
                <a:spcPts val="0"/>
              </a:spcAft>
              <a:buClr>
                <a:schemeClr val="lt2"/>
              </a:buClr>
              <a:buSzPts val="1500"/>
              <a:buNone/>
              <a:defRPr sz="1500" b="0" i="1">
                <a:solidFill>
                  <a:schemeClr val="lt2"/>
                </a:solidFill>
              </a:defRPr>
            </a:lvl1pPr>
            <a:lvl2pPr lvl="1" algn="ctr">
              <a:lnSpc>
                <a:spcPct val="112000"/>
              </a:lnSpc>
              <a:spcBef>
                <a:spcPts val="675"/>
              </a:spcBef>
              <a:spcAft>
                <a:spcPts val="0"/>
              </a:spcAft>
              <a:buClr>
                <a:srgbClr val="FEFEFE"/>
              </a:buClr>
              <a:buSzPts val="1500"/>
              <a:buNone/>
              <a:defRPr sz="1500"/>
            </a:lvl2pPr>
            <a:lvl3pPr lvl="2" algn="ctr">
              <a:lnSpc>
                <a:spcPct val="112000"/>
              </a:lnSpc>
              <a:spcBef>
                <a:spcPts val="675"/>
              </a:spcBef>
              <a:spcAft>
                <a:spcPts val="0"/>
              </a:spcAft>
              <a:buClr>
                <a:srgbClr val="FEFEFE"/>
              </a:buClr>
              <a:buSzPts val="1350"/>
              <a:buNone/>
              <a:defRPr sz="1350"/>
            </a:lvl3pPr>
            <a:lvl4pPr lvl="3" algn="ctr">
              <a:lnSpc>
                <a:spcPct val="112000"/>
              </a:lnSpc>
              <a:spcBef>
                <a:spcPts val="675"/>
              </a:spcBef>
              <a:spcAft>
                <a:spcPts val="0"/>
              </a:spcAft>
              <a:buClr>
                <a:srgbClr val="FEFEFE"/>
              </a:buClr>
              <a:buSzPts val="1200"/>
              <a:buNone/>
              <a:defRPr sz="1200"/>
            </a:lvl4pPr>
            <a:lvl5pPr lvl="4" algn="ctr">
              <a:lnSpc>
                <a:spcPct val="112000"/>
              </a:lnSpc>
              <a:spcBef>
                <a:spcPts val="675"/>
              </a:spcBef>
              <a:spcAft>
                <a:spcPts val="0"/>
              </a:spcAft>
              <a:buClr>
                <a:srgbClr val="FEFEFE"/>
              </a:buClr>
              <a:buSzPts val="1200"/>
              <a:buNone/>
              <a:defRPr sz="1200"/>
            </a:lvl5pPr>
            <a:lvl6pPr lvl="5" algn="ctr">
              <a:lnSpc>
                <a:spcPct val="112000"/>
              </a:lnSpc>
              <a:spcBef>
                <a:spcPts val="975"/>
              </a:spcBef>
              <a:spcAft>
                <a:spcPts val="0"/>
              </a:spcAft>
              <a:buClr>
                <a:srgbClr val="FEFEFE"/>
              </a:buClr>
              <a:buSzPts val="1200"/>
              <a:buNone/>
              <a:defRPr sz="1200"/>
            </a:lvl6pPr>
            <a:lvl7pPr lvl="6" algn="ctr">
              <a:lnSpc>
                <a:spcPct val="112000"/>
              </a:lnSpc>
              <a:spcBef>
                <a:spcPts val="975"/>
              </a:spcBef>
              <a:spcAft>
                <a:spcPts val="0"/>
              </a:spcAft>
              <a:buClr>
                <a:srgbClr val="FEFEFE"/>
              </a:buClr>
              <a:buSzPts val="1200"/>
              <a:buNone/>
              <a:defRPr sz="1200"/>
            </a:lvl7pPr>
            <a:lvl8pPr lvl="7" algn="ctr">
              <a:lnSpc>
                <a:spcPct val="112000"/>
              </a:lnSpc>
              <a:spcBef>
                <a:spcPts val="975"/>
              </a:spcBef>
              <a:spcAft>
                <a:spcPts val="0"/>
              </a:spcAft>
              <a:buClr>
                <a:srgbClr val="FEFEFE"/>
              </a:buClr>
              <a:buSzPts val="1200"/>
              <a:buNone/>
              <a:defRPr sz="1200"/>
            </a:lvl8pPr>
            <a:lvl9pPr lvl="8" algn="ctr">
              <a:lnSpc>
                <a:spcPct val="112000"/>
              </a:lnSpc>
              <a:spcBef>
                <a:spcPts val="975"/>
              </a:spcBef>
              <a:spcAft>
                <a:spcPts val="0"/>
              </a:spcAft>
              <a:buClr>
                <a:srgbClr val="FEFEFE"/>
              </a:buClr>
              <a:buSzPts val="1200"/>
              <a:buNone/>
              <a:defRPr sz="1200"/>
            </a:lvl9pPr>
          </a:lstStyle>
          <a:p>
            <a:endParaRPr/>
          </a:p>
        </p:txBody>
      </p:sp>
      <p:sp>
        <p:nvSpPr>
          <p:cNvPr id="24" name="Google Shape;24;p4"/>
          <p:cNvSpPr txBox="1">
            <a:spLocks noGrp="1"/>
          </p:cNvSpPr>
          <p:nvPr>
            <p:ph type="dt" idx="10"/>
          </p:nvPr>
        </p:nvSpPr>
        <p:spPr>
          <a:xfrm>
            <a:off x="816685" y="4735830"/>
            <a:ext cx="1197467" cy="27384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90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2250444" y="4735830"/>
            <a:ext cx="3842012" cy="27384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838008" y="1062162"/>
            <a:ext cx="305991"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900"/>
              <a:buFont typeface="Century Schoolbook"/>
              <a:buNone/>
              <a:defRPr sz="900" b="0" i="1">
                <a:solidFill>
                  <a:schemeClr val="dk2"/>
                </a:solidFill>
                <a:latin typeface="Century Schoolbook"/>
                <a:ea typeface="Century Schoolbook"/>
                <a:cs typeface="Century Schoolbook"/>
                <a:sym typeface="Century Schoolbook"/>
              </a:defRPr>
            </a:lvl1pPr>
            <a:lvl2pPr marL="0" marR="0" lvl="1" indent="0" algn="r">
              <a:spcBef>
                <a:spcPts val="0"/>
              </a:spcBef>
              <a:spcAft>
                <a:spcPts val="0"/>
              </a:spcAft>
              <a:buClr>
                <a:schemeClr val="dk2"/>
              </a:buClr>
              <a:buSzPts val="900"/>
              <a:buFont typeface="Century Schoolbook"/>
              <a:buNone/>
              <a:defRPr sz="900" b="0" i="1">
                <a:solidFill>
                  <a:schemeClr val="dk2"/>
                </a:solidFill>
                <a:latin typeface="Century Schoolbook"/>
                <a:ea typeface="Century Schoolbook"/>
                <a:cs typeface="Century Schoolbook"/>
                <a:sym typeface="Century Schoolbook"/>
              </a:defRPr>
            </a:lvl2pPr>
            <a:lvl3pPr marL="0" marR="0" lvl="2" indent="0" algn="r">
              <a:spcBef>
                <a:spcPts val="0"/>
              </a:spcBef>
              <a:spcAft>
                <a:spcPts val="0"/>
              </a:spcAft>
              <a:buClr>
                <a:schemeClr val="dk2"/>
              </a:buClr>
              <a:buSzPts val="900"/>
              <a:buFont typeface="Century Schoolbook"/>
              <a:buNone/>
              <a:defRPr sz="900" b="0" i="1">
                <a:solidFill>
                  <a:schemeClr val="dk2"/>
                </a:solidFill>
                <a:latin typeface="Century Schoolbook"/>
                <a:ea typeface="Century Schoolbook"/>
                <a:cs typeface="Century Schoolbook"/>
                <a:sym typeface="Century Schoolbook"/>
              </a:defRPr>
            </a:lvl3pPr>
            <a:lvl4pPr marL="0" marR="0" lvl="3" indent="0" algn="r">
              <a:spcBef>
                <a:spcPts val="0"/>
              </a:spcBef>
              <a:spcAft>
                <a:spcPts val="0"/>
              </a:spcAft>
              <a:buClr>
                <a:schemeClr val="dk2"/>
              </a:buClr>
              <a:buSzPts val="900"/>
              <a:buFont typeface="Century Schoolbook"/>
              <a:buNone/>
              <a:defRPr sz="900" b="0" i="1">
                <a:solidFill>
                  <a:schemeClr val="dk2"/>
                </a:solidFill>
                <a:latin typeface="Century Schoolbook"/>
                <a:ea typeface="Century Schoolbook"/>
                <a:cs typeface="Century Schoolbook"/>
                <a:sym typeface="Century Schoolbook"/>
              </a:defRPr>
            </a:lvl4pPr>
            <a:lvl5pPr marL="0" marR="0" lvl="4" indent="0" algn="r">
              <a:spcBef>
                <a:spcPts val="0"/>
              </a:spcBef>
              <a:spcAft>
                <a:spcPts val="0"/>
              </a:spcAft>
              <a:buClr>
                <a:schemeClr val="dk2"/>
              </a:buClr>
              <a:buSzPts val="900"/>
              <a:buFont typeface="Century Schoolbook"/>
              <a:buNone/>
              <a:defRPr sz="900" b="0" i="1">
                <a:solidFill>
                  <a:schemeClr val="dk2"/>
                </a:solidFill>
                <a:latin typeface="Century Schoolbook"/>
                <a:ea typeface="Century Schoolbook"/>
                <a:cs typeface="Century Schoolbook"/>
                <a:sym typeface="Century Schoolbook"/>
              </a:defRPr>
            </a:lvl5pPr>
            <a:lvl6pPr marL="0" marR="0" lvl="5" indent="0" algn="r">
              <a:spcBef>
                <a:spcPts val="0"/>
              </a:spcBef>
              <a:spcAft>
                <a:spcPts val="0"/>
              </a:spcAft>
              <a:buClr>
                <a:schemeClr val="dk2"/>
              </a:buClr>
              <a:buSzPts val="900"/>
              <a:buFont typeface="Century Schoolbook"/>
              <a:buNone/>
              <a:defRPr sz="900" b="0" i="1">
                <a:solidFill>
                  <a:schemeClr val="dk2"/>
                </a:solidFill>
                <a:latin typeface="Century Schoolbook"/>
                <a:ea typeface="Century Schoolbook"/>
                <a:cs typeface="Century Schoolbook"/>
                <a:sym typeface="Century Schoolbook"/>
              </a:defRPr>
            </a:lvl6pPr>
            <a:lvl7pPr marL="0" marR="0" lvl="6" indent="0" algn="r">
              <a:spcBef>
                <a:spcPts val="0"/>
              </a:spcBef>
              <a:spcAft>
                <a:spcPts val="0"/>
              </a:spcAft>
              <a:buClr>
                <a:schemeClr val="dk2"/>
              </a:buClr>
              <a:buSzPts val="900"/>
              <a:buFont typeface="Century Schoolbook"/>
              <a:buNone/>
              <a:defRPr sz="900" b="0" i="1">
                <a:solidFill>
                  <a:schemeClr val="dk2"/>
                </a:solidFill>
                <a:latin typeface="Century Schoolbook"/>
                <a:ea typeface="Century Schoolbook"/>
                <a:cs typeface="Century Schoolbook"/>
                <a:sym typeface="Century Schoolbook"/>
              </a:defRPr>
            </a:lvl7pPr>
            <a:lvl8pPr marL="0" marR="0" lvl="7" indent="0" algn="r">
              <a:spcBef>
                <a:spcPts val="0"/>
              </a:spcBef>
              <a:spcAft>
                <a:spcPts val="0"/>
              </a:spcAft>
              <a:buClr>
                <a:schemeClr val="dk2"/>
              </a:buClr>
              <a:buSzPts val="900"/>
              <a:buFont typeface="Century Schoolbook"/>
              <a:buNone/>
              <a:defRPr sz="900" b="0" i="1">
                <a:solidFill>
                  <a:schemeClr val="dk2"/>
                </a:solidFill>
                <a:latin typeface="Century Schoolbook"/>
                <a:ea typeface="Century Schoolbook"/>
                <a:cs typeface="Century Schoolbook"/>
                <a:sym typeface="Century Schoolbook"/>
              </a:defRPr>
            </a:lvl8pPr>
            <a:lvl9pPr marL="0" marR="0" lvl="8" indent="0" algn="r">
              <a:spcBef>
                <a:spcPts val="0"/>
              </a:spcBef>
              <a:spcAft>
                <a:spcPts val="0"/>
              </a:spcAft>
              <a:buClr>
                <a:schemeClr val="dk2"/>
              </a:buClr>
              <a:buSzPts val="900"/>
              <a:buFont typeface="Century Schoolbook"/>
              <a:buNone/>
              <a:defRPr sz="900" b="0" i="1">
                <a:solidFill>
                  <a:schemeClr val="dk2"/>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4" title="Verticle Rule Line"/>
          <p:cNvCxnSpPr/>
          <p:nvPr/>
        </p:nvCxnSpPr>
        <p:spPr>
          <a:xfrm>
            <a:off x="580391" y="942975"/>
            <a:ext cx="0" cy="4200525"/>
          </a:xfrm>
          <a:prstGeom prst="straightConnector1">
            <a:avLst/>
          </a:prstGeom>
          <a:noFill/>
          <a:ln w="25400" cap="flat" cmpd="sng">
            <a:solidFill>
              <a:schemeClr val="lt2"/>
            </a:solidFill>
            <a:prstDash val="solid"/>
            <a:round/>
            <a:headEnd type="none" w="sm" len="sm"/>
            <a:tailEnd type="none" w="sm" len="sm"/>
          </a:ln>
        </p:spPr>
      </p:cxnSp>
      <p:pic>
        <p:nvPicPr>
          <p:cNvPr id="28" name="Google Shape;28;p4"/>
          <p:cNvPicPr preferRelativeResize="0"/>
          <p:nvPr/>
        </p:nvPicPr>
        <p:blipFill rotWithShape="1">
          <a:blip r:embed="rId2">
            <a:alphaModFix/>
          </a:blip>
          <a:srcRect/>
          <a:stretch/>
        </p:blipFill>
        <p:spPr>
          <a:xfrm>
            <a:off x="8692444" y="4698475"/>
            <a:ext cx="451556" cy="442585"/>
          </a:xfrm>
          <a:prstGeom prst="flowChartConnector">
            <a:avLst/>
          </a:prstGeom>
          <a:noFill/>
          <a:ln>
            <a:noFill/>
          </a:ln>
        </p:spPr>
      </p:pic>
    </p:spTree>
  </p:cSld>
  <p:clrMapOvr>
    <a:masterClrMapping/>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571500" y="419759"/>
            <a:ext cx="2875430" cy="3714369"/>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3886200" y="426800"/>
            <a:ext cx="4686299" cy="4241367"/>
          </a:xfrm>
          <a:prstGeom prst="rect">
            <a:avLst/>
          </a:prstGeom>
          <a:noFill/>
          <a:ln>
            <a:noFill/>
          </a:ln>
        </p:spPr>
        <p:txBody>
          <a:bodyPr spcFirstLastPara="1" wrap="square" lIns="91425" tIns="45700" rIns="91425" bIns="45700" anchor="t" anchorCtr="0">
            <a:noAutofit/>
          </a:bodyPr>
          <a:lstStyle>
            <a:lvl1pPr marL="457200" lvl="0" indent="-342900" algn="l">
              <a:lnSpc>
                <a:spcPct val="112000"/>
              </a:lnSpc>
              <a:spcBef>
                <a:spcPts val="675"/>
              </a:spcBef>
              <a:spcAft>
                <a:spcPts val="0"/>
              </a:spcAft>
              <a:buClr>
                <a:srgbClr val="262626"/>
              </a:buClr>
              <a:buSzPts val="1800"/>
              <a:buChar char="•"/>
              <a:defRPr/>
            </a:lvl1pPr>
            <a:lvl2pPr marL="914400" lvl="1" indent="-342900" algn="l">
              <a:lnSpc>
                <a:spcPct val="112000"/>
              </a:lnSpc>
              <a:spcBef>
                <a:spcPts val="675"/>
              </a:spcBef>
              <a:spcAft>
                <a:spcPts val="0"/>
              </a:spcAft>
              <a:buClr>
                <a:srgbClr val="262626"/>
              </a:buClr>
              <a:buSzPts val="1800"/>
              <a:buChar char="–"/>
              <a:defRPr/>
            </a:lvl2pPr>
            <a:lvl3pPr marL="1371600" lvl="2" indent="-342900" algn="l">
              <a:lnSpc>
                <a:spcPct val="112000"/>
              </a:lnSpc>
              <a:spcBef>
                <a:spcPts val="675"/>
              </a:spcBef>
              <a:spcAft>
                <a:spcPts val="0"/>
              </a:spcAft>
              <a:buClr>
                <a:srgbClr val="262626"/>
              </a:buClr>
              <a:buSzPts val="1800"/>
              <a:buChar char="•"/>
              <a:defRPr/>
            </a:lvl3pPr>
            <a:lvl4pPr marL="1828800" lvl="3" indent="-342900" algn="l">
              <a:lnSpc>
                <a:spcPct val="112000"/>
              </a:lnSpc>
              <a:spcBef>
                <a:spcPts val="675"/>
              </a:spcBef>
              <a:spcAft>
                <a:spcPts val="0"/>
              </a:spcAft>
              <a:buClr>
                <a:srgbClr val="262626"/>
              </a:buClr>
              <a:buSzPts val="1800"/>
              <a:buChar char="–"/>
              <a:defRPr/>
            </a:lvl4pPr>
            <a:lvl5pPr marL="2286000" lvl="4" indent="-342900" algn="l">
              <a:lnSpc>
                <a:spcPct val="112000"/>
              </a:lnSpc>
              <a:spcBef>
                <a:spcPts val="675"/>
              </a:spcBef>
              <a:spcAft>
                <a:spcPts val="0"/>
              </a:spcAft>
              <a:buClr>
                <a:srgbClr val="262626"/>
              </a:buClr>
              <a:buSzPts val="1800"/>
              <a:buChar char="•"/>
              <a:defRPr/>
            </a:lvl5pPr>
            <a:lvl6pPr marL="2743200" lvl="5" indent="-342900" algn="l">
              <a:lnSpc>
                <a:spcPct val="112000"/>
              </a:lnSpc>
              <a:spcBef>
                <a:spcPts val="975"/>
              </a:spcBef>
              <a:spcAft>
                <a:spcPts val="0"/>
              </a:spcAft>
              <a:buClr>
                <a:srgbClr val="262626"/>
              </a:buClr>
              <a:buSzPts val="1800"/>
              <a:buChar char="–"/>
              <a:defRPr/>
            </a:lvl6pPr>
            <a:lvl7pPr marL="3200400" lvl="6" indent="-342900" algn="l">
              <a:lnSpc>
                <a:spcPct val="112000"/>
              </a:lnSpc>
              <a:spcBef>
                <a:spcPts val="975"/>
              </a:spcBef>
              <a:spcAft>
                <a:spcPts val="0"/>
              </a:spcAft>
              <a:buClr>
                <a:srgbClr val="262626"/>
              </a:buClr>
              <a:buSzPts val="1800"/>
              <a:buChar char="•"/>
              <a:defRPr/>
            </a:lvl7pPr>
            <a:lvl8pPr marL="3657600" lvl="7" indent="-342900" algn="l">
              <a:lnSpc>
                <a:spcPct val="112000"/>
              </a:lnSpc>
              <a:spcBef>
                <a:spcPts val="975"/>
              </a:spcBef>
              <a:spcAft>
                <a:spcPts val="0"/>
              </a:spcAft>
              <a:buClr>
                <a:srgbClr val="262626"/>
              </a:buClr>
              <a:buSzPts val="1800"/>
              <a:buChar char="–"/>
              <a:defRPr/>
            </a:lvl8pPr>
            <a:lvl9pPr marL="4114800" lvl="8" indent="-342900" algn="l">
              <a:lnSpc>
                <a:spcPct val="112000"/>
              </a:lnSpc>
              <a:spcBef>
                <a:spcPts val="975"/>
              </a:spcBef>
              <a:spcAft>
                <a:spcPts val="0"/>
              </a:spcAft>
              <a:buClr>
                <a:srgbClr val="262626"/>
              </a:buClr>
              <a:buSzPts val="1800"/>
              <a:buChar char="•"/>
              <a:defRPr/>
            </a:lvl9pPr>
          </a:lstStyle>
          <a:p>
            <a:endParaRPr/>
          </a:p>
        </p:txBody>
      </p:sp>
      <p:sp>
        <p:nvSpPr>
          <p:cNvPr id="32" name="Google Shape;32;p5"/>
          <p:cNvSpPr txBox="1">
            <a:spLocks noGrp="1"/>
          </p:cNvSpPr>
          <p:nvPr>
            <p:ph type="dt" idx="10"/>
          </p:nvPr>
        </p:nvSpPr>
        <p:spPr>
          <a:xfrm>
            <a:off x="571501" y="4447545"/>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571501" y="4735830"/>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838008" y="4205694"/>
            <a:ext cx="305991"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chemeClr val="lt2"/>
              </a:buClr>
              <a:buSzPts val="900"/>
              <a:buFont typeface="Century Schoolbook"/>
              <a:buNone/>
              <a:defRPr/>
            </a:lvl1pPr>
            <a:lvl2pPr marL="0" lvl="1" indent="0" algn="r">
              <a:spcBef>
                <a:spcPts val="0"/>
              </a:spcBef>
              <a:spcAft>
                <a:spcPts val="0"/>
              </a:spcAft>
              <a:buClr>
                <a:schemeClr val="lt2"/>
              </a:buClr>
              <a:buSzPts val="900"/>
              <a:buFont typeface="Century Schoolbook"/>
              <a:buNone/>
              <a:defRPr/>
            </a:lvl2pPr>
            <a:lvl3pPr marL="0" lvl="2" indent="0" algn="r">
              <a:spcBef>
                <a:spcPts val="0"/>
              </a:spcBef>
              <a:spcAft>
                <a:spcPts val="0"/>
              </a:spcAft>
              <a:buClr>
                <a:schemeClr val="lt2"/>
              </a:buClr>
              <a:buSzPts val="900"/>
              <a:buFont typeface="Century Schoolbook"/>
              <a:buNone/>
              <a:defRPr/>
            </a:lvl3pPr>
            <a:lvl4pPr marL="0" lvl="3" indent="0" algn="r">
              <a:spcBef>
                <a:spcPts val="0"/>
              </a:spcBef>
              <a:spcAft>
                <a:spcPts val="0"/>
              </a:spcAft>
              <a:buClr>
                <a:schemeClr val="lt2"/>
              </a:buClr>
              <a:buSzPts val="900"/>
              <a:buFont typeface="Century Schoolbook"/>
              <a:buNone/>
              <a:defRPr/>
            </a:lvl4pPr>
            <a:lvl5pPr marL="0" lvl="4" indent="0" algn="r">
              <a:spcBef>
                <a:spcPts val="0"/>
              </a:spcBef>
              <a:spcAft>
                <a:spcPts val="0"/>
              </a:spcAft>
              <a:buClr>
                <a:schemeClr val="lt2"/>
              </a:buClr>
              <a:buSzPts val="900"/>
              <a:buFont typeface="Century Schoolbook"/>
              <a:buNone/>
              <a:defRPr/>
            </a:lvl5pPr>
            <a:lvl6pPr marL="0" lvl="5" indent="0" algn="r">
              <a:spcBef>
                <a:spcPts val="0"/>
              </a:spcBef>
              <a:spcAft>
                <a:spcPts val="0"/>
              </a:spcAft>
              <a:buClr>
                <a:schemeClr val="lt2"/>
              </a:buClr>
              <a:buSzPts val="900"/>
              <a:buFont typeface="Century Schoolbook"/>
              <a:buNone/>
              <a:defRPr/>
            </a:lvl6pPr>
            <a:lvl7pPr marL="0" lvl="6" indent="0" algn="r">
              <a:spcBef>
                <a:spcPts val="0"/>
              </a:spcBef>
              <a:spcAft>
                <a:spcPts val="0"/>
              </a:spcAft>
              <a:buClr>
                <a:schemeClr val="lt2"/>
              </a:buClr>
              <a:buSzPts val="900"/>
              <a:buFont typeface="Century Schoolbook"/>
              <a:buNone/>
              <a:defRPr/>
            </a:lvl7pPr>
            <a:lvl8pPr marL="0" lvl="7" indent="0" algn="r">
              <a:spcBef>
                <a:spcPts val="0"/>
              </a:spcBef>
              <a:spcAft>
                <a:spcPts val="0"/>
              </a:spcAft>
              <a:buClr>
                <a:schemeClr val="lt2"/>
              </a:buClr>
              <a:buSzPts val="900"/>
              <a:buFont typeface="Century Schoolbook"/>
              <a:buNone/>
              <a:defRPr/>
            </a:lvl8pPr>
            <a:lvl9pPr marL="0" lvl="8" indent="0" algn="r">
              <a:spcBef>
                <a:spcPts val="0"/>
              </a:spcBef>
              <a:spcAft>
                <a:spcPts val="0"/>
              </a:spcAft>
              <a:buClr>
                <a:schemeClr val="lt2"/>
              </a:buClr>
              <a:buSzPts val="900"/>
              <a:buFont typeface="Century Schoolbook"/>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2"/>
        </a:solidFill>
        <a:effectLst/>
      </p:bgPr>
    </p:bg>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460755" y="1928792"/>
            <a:ext cx="6222491" cy="2464615"/>
          </a:xfrm>
          <a:prstGeom prst="rect">
            <a:avLst/>
          </a:prstGeom>
          <a:noFill/>
          <a:ln>
            <a:noFill/>
          </a:ln>
        </p:spPr>
        <p:txBody>
          <a:bodyPr spcFirstLastPara="1" wrap="square" lIns="91425" tIns="45700" rIns="91425" bIns="45700" anchor="t" anchorCtr="0">
            <a:noAutofit/>
          </a:bodyPr>
          <a:lstStyle>
            <a:lvl1pPr lvl="0" algn="r">
              <a:lnSpc>
                <a:spcPct val="85000"/>
              </a:lnSpc>
              <a:spcBef>
                <a:spcPts val="0"/>
              </a:spcBef>
              <a:spcAft>
                <a:spcPts val="0"/>
              </a:spcAft>
              <a:buClr>
                <a:srgbClr val="262626"/>
              </a:buClr>
              <a:buSzPts val="5775"/>
              <a:buFont typeface="Century Schoolbook"/>
              <a:buNone/>
              <a:defRPr sz="5775" cap="none">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1460755" y="1045311"/>
            <a:ext cx="6301072" cy="614363"/>
          </a:xfrm>
          <a:prstGeom prst="rect">
            <a:avLst/>
          </a:prstGeom>
          <a:noFill/>
          <a:ln>
            <a:noFill/>
          </a:ln>
        </p:spPr>
        <p:txBody>
          <a:bodyPr spcFirstLastPara="1" wrap="square" lIns="91425" tIns="45700" rIns="91425" bIns="45700" anchor="ctr" anchorCtr="0">
            <a:noAutofit/>
          </a:bodyPr>
          <a:lstStyle>
            <a:lvl1pPr marL="457200" lvl="0" indent="-228600" algn="r">
              <a:lnSpc>
                <a:spcPct val="113000"/>
              </a:lnSpc>
              <a:spcBef>
                <a:spcPts val="0"/>
              </a:spcBef>
              <a:spcAft>
                <a:spcPts val="0"/>
              </a:spcAft>
              <a:buClr>
                <a:srgbClr val="262626"/>
              </a:buClr>
              <a:buSzPts val="1500"/>
              <a:buNone/>
              <a:defRPr sz="1500" b="0" i="1">
                <a:solidFill>
                  <a:srgbClr val="262626"/>
                </a:solidFill>
              </a:defRPr>
            </a:lvl1pPr>
            <a:lvl2pPr marL="914400" lvl="1" indent="-228600" algn="l">
              <a:lnSpc>
                <a:spcPct val="112000"/>
              </a:lnSpc>
              <a:spcBef>
                <a:spcPts val="675"/>
              </a:spcBef>
              <a:spcAft>
                <a:spcPts val="0"/>
              </a:spcAft>
              <a:buClr>
                <a:srgbClr val="888888"/>
              </a:buClr>
              <a:buSzPts val="1500"/>
              <a:buNone/>
              <a:defRPr sz="1500">
                <a:solidFill>
                  <a:srgbClr val="888888"/>
                </a:solidFill>
              </a:defRPr>
            </a:lvl2pPr>
            <a:lvl3pPr marL="1371600" lvl="2" indent="-228600" algn="l">
              <a:lnSpc>
                <a:spcPct val="112000"/>
              </a:lnSpc>
              <a:spcBef>
                <a:spcPts val="675"/>
              </a:spcBef>
              <a:spcAft>
                <a:spcPts val="0"/>
              </a:spcAft>
              <a:buClr>
                <a:srgbClr val="888888"/>
              </a:buClr>
              <a:buSzPts val="1350"/>
              <a:buNone/>
              <a:defRPr sz="1350">
                <a:solidFill>
                  <a:srgbClr val="888888"/>
                </a:solidFill>
              </a:defRPr>
            </a:lvl3pPr>
            <a:lvl4pPr marL="1828800" lvl="3" indent="-228600" algn="l">
              <a:lnSpc>
                <a:spcPct val="112000"/>
              </a:lnSpc>
              <a:spcBef>
                <a:spcPts val="675"/>
              </a:spcBef>
              <a:spcAft>
                <a:spcPts val="0"/>
              </a:spcAft>
              <a:buClr>
                <a:srgbClr val="888888"/>
              </a:buClr>
              <a:buSzPts val="1200"/>
              <a:buNone/>
              <a:defRPr sz="1200">
                <a:solidFill>
                  <a:srgbClr val="888888"/>
                </a:solidFill>
              </a:defRPr>
            </a:lvl4pPr>
            <a:lvl5pPr marL="2286000" lvl="4" indent="-228600" algn="l">
              <a:lnSpc>
                <a:spcPct val="112000"/>
              </a:lnSpc>
              <a:spcBef>
                <a:spcPts val="675"/>
              </a:spcBef>
              <a:spcAft>
                <a:spcPts val="0"/>
              </a:spcAft>
              <a:buClr>
                <a:srgbClr val="888888"/>
              </a:buClr>
              <a:buSzPts val="1200"/>
              <a:buNone/>
              <a:defRPr sz="1200">
                <a:solidFill>
                  <a:srgbClr val="888888"/>
                </a:solidFill>
              </a:defRPr>
            </a:lvl5pPr>
            <a:lvl6pPr marL="2743200" lvl="5" indent="-228600" algn="l">
              <a:lnSpc>
                <a:spcPct val="112000"/>
              </a:lnSpc>
              <a:spcBef>
                <a:spcPts val="975"/>
              </a:spcBef>
              <a:spcAft>
                <a:spcPts val="0"/>
              </a:spcAft>
              <a:buClr>
                <a:srgbClr val="888888"/>
              </a:buClr>
              <a:buSzPts val="1200"/>
              <a:buNone/>
              <a:defRPr sz="1200">
                <a:solidFill>
                  <a:srgbClr val="888888"/>
                </a:solidFill>
              </a:defRPr>
            </a:lvl6pPr>
            <a:lvl7pPr marL="3200400" lvl="6" indent="-228600" algn="l">
              <a:lnSpc>
                <a:spcPct val="112000"/>
              </a:lnSpc>
              <a:spcBef>
                <a:spcPts val="975"/>
              </a:spcBef>
              <a:spcAft>
                <a:spcPts val="0"/>
              </a:spcAft>
              <a:buClr>
                <a:srgbClr val="888888"/>
              </a:buClr>
              <a:buSzPts val="1200"/>
              <a:buNone/>
              <a:defRPr sz="1200">
                <a:solidFill>
                  <a:srgbClr val="888888"/>
                </a:solidFill>
              </a:defRPr>
            </a:lvl7pPr>
            <a:lvl8pPr marL="3657600" lvl="7" indent="-228600" algn="l">
              <a:lnSpc>
                <a:spcPct val="112000"/>
              </a:lnSpc>
              <a:spcBef>
                <a:spcPts val="975"/>
              </a:spcBef>
              <a:spcAft>
                <a:spcPts val="0"/>
              </a:spcAft>
              <a:buClr>
                <a:srgbClr val="888888"/>
              </a:buClr>
              <a:buSzPts val="1200"/>
              <a:buNone/>
              <a:defRPr sz="1200">
                <a:solidFill>
                  <a:srgbClr val="888888"/>
                </a:solidFill>
              </a:defRPr>
            </a:lvl8pPr>
            <a:lvl9pPr marL="4114800" lvl="8" indent="-228600" algn="l">
              <a:lnSpc>
                <a:spcPct val="112000"/>
              </a:lnSpc>
              <a:spcBef>
                <a:spcPts val="975"/>
              </a:spcBef>
              <a:spcAft>
                <a:spcPts val="0"/>
              </a:spcAft>
              <a:buClr>
                <a:srgbClr val="888888"/>
              </a:buClr>
              <a:buSzPts val="1200"/>
              <a:buNone/>
              <a:defRPr sz="1200">
                <a:solidFill>
                  <a:srgbClr val="888888"/>
                </a:solidFill>
              </a:defRPr>
            </a:lvl9pPr>
          </a:lstStyle>
          <a:p>
            <a:endParaRPr/>
          </a:p>
        </p:txBody>
      </p:sp>
      <p:sp>
        <p:nvSpPr>
          <p:cNvPr id="38" name="Google Shape;38;p6"/>
          <p:cNvSpPr txBox="1">
            <a:spLocks noGrp="1"/>
          </p:cNvSpPr>
          <p:nvPr>
            <p:ph type="dt" idx="10"/>
          </p:nvPr>
        </p:nvSpPr>
        <p:spPr>
          <a:xfrm>
            <a:off x="6557216" y="4735830"/>
            <a:ext cx="1197467"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900">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1460755" y="4735830"/>
            <a:ext cx="4860170"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b="0">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40" name="Google Shape;40;p6" title="Horizontal Rule Line"/>
          <p:cNvCxnSpPr/>
          <p:nvPr/>
        </p:nvCxnSpPr>
        <p:spPr>
          <a:xfrm rot="10800000">
            <a:off x="1" y="4633625"/>
            <a:ext cx="7683245" cy="0"/>
          </a:xfrm>
          <a:prstGeom prst="straightConnector1">
            <a:avLst/>
          </a:prstGeom>
          <a:noFill/>
          <a:ln w="25400" cap="flat" cmpd="sng">
            <a:solidFill>
              <a:srgbClr val="262626"/>
            </a:solidFill>
            <a:prstDash val="solid"/>
            <a:round/>
            <a:headEnd type="none" w="sm" len="sm"/>
            <a:tailEnd type="none" w="sm" len="sm"/>
          </a:ln>
        </p:spPr>
      </p:cxnSp>
      <p:pic>
        <p:nvPicPr>
          <p:cNvPr id="41" name="Google Shape;41;p6"/>
          <p:cNvPicPr preferRelativeResize="0"/>
          <p:nvPr/>
        </p:nvPicPr>
        <p:blipFill rotWithShape="1">
          <a:blip r:embed="rId2">
            <a:alphaModFix/>
          </a:blip>
          <a:srcRect/>
          <a:stretch/>
        </p:blipFill>
        <p:spPr>
          <a:xfrm>
            <a:off x="8692444" y="4698475"/>
            <a:ext cx="451556" cy="442585"/>
          </a:xfrm>
          <a:prstGeom prst="flowChartConnector">
            <a:avLst/>
          </a:prstGeom>
          <a:noFill/>
          <a:ln>
            <a:noFill/>
          </a:ln>
        </p:spPr>
      </p:pic>
    </p:spTree>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571500" y="419759"/>
            <a:ext cx="2875430" cy="3714369"/>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3886200" y="405471"/>
            <a:ext cx="4686300" cy="1866710"/>
          </a:xfrm>
          <a:prstGeom prst="rect">
            <a:avLst/>
          </a:prstGeom>
          <a:noFill/>
          <a:ln>
            <a:noFill/>
          </a:ln>
        </p:spPr>
        <p:txBody>
          <a:bodyPr spcFirstLastPara="1" wrap="square" lIns="91425" tIns="45700" rIns="91425" bIns="45700" anchor="t" anchorCtr="0">
            <a:noAutofit/>
          </a:bodyPr>
          <a:lstStyle>
            <a:lvl1pPr marL="457200" lvl="0" indent="-342900" algn="l">
              <a:lnSpc>
                <a:spcPct val="112000"/>
              </a:lnSpc>
              <a:spcBef>
                <a:spcPts val="675"/>
              </a:spcBef>
              <a:spcAft>
                <a:spcPts val="0"/>
              </a:spcAft>
              <a:buClr>
                <a:srgbClr val="262626"/>
              </a:buClr>
              <a:buSzPts val="1800"/>
              <a:buChar char="•"/>
              <a:defRPr/>
            </a:lvl1pPr>
            <a:lvl2pPr marL="914400" lvl="1" indent="-342900" algn="l">
              <a:lnSpc>
                <a:spcPct val="112000"/>
              </a:lnSpc>
              <a:spcBef>
                <a:spcPts val="675"/>
              </a:spcBef>
              <a:spcAft>
                <a:spcPts val="0"/>
              </a:spcAft>
              <a:buClr>
                <a:srgbClr val="262626"/>
              </a:buClr>
              <a:buSzPts val="1800"/>
              <a:buChar char="–"/>
              <a:defRPr/>
            </a:lvl2pPr>
            <a:lvl3pPr marL="1371600" lvl="2" indent="-342900" algn="l">
              <a:lnSpc>
                <a:spcPct val="112000"/>
              </a:lnSpc>
              <a:spcBef>
                <a:spcPts val="675"/>
              </a:spcBef>
              <a:spcAft>
                <a:spcPts val="0"/>
              </a:spcAft>
              <a:buClr>
                <a:srgbClr val="262626"/>
              </a:buClr>
              <a:buSzPts val="1800"/>
              <a:buChar char="•"/>
              <a:defRPr/>
            </a:lvl3pPr>
            <a:lvl4pPr marL="1828800" lvl="3" indent="-342900" algn="l">
              <a:lnSpc>
                <a:spcPct val="112000"/>
              </a:lnSpc>
              <a:spcBef>
                <a:spcPts val="675"/>
              </a:spcBef>
              <a:spcAft>
                <a:spcPts val="0"/>
              </a:spcAft>
              <a:buClr>
                <a:srgbClr val="262626"/>
              </a:buClr>
              <a:buSzPts val="1800"/>
              <a:buChar char="–"/>
              <a:defRPr/>
            </a:lvl4pPr>
            <a:lvl5pPr marL="2286000" lvl="4" indent="-342900" algn="l">
              <a:lnSpc>
                <a:spcPct val="112000"/>
              </a:lnSpc>
              <a:spcBef>
                <a:spcPts val="675"/>
              </a:spcBef>
              <a:spcAft>
                <a:spcPts val="0"/>
              </a:spcAft>
              <a:buClr>
                <a:srgbClr val="262626"/>
              </a:buClr>
              <a:buSzPts val="1800"/>
              <a:buChar char="•"/>
              <a:defRPr/>
            </a:lvl5pPr>
            <a:lvl6pPr marL="2743200" lvl="5" indent="-342900" algn="l">
              <a:lnSpc>
                <a:spcPct val="112000"/>
              </a:lnSpc>
              <a:spcBef>
                <a:spcPts val="975"/>
              </a:spcBef>
              <a:spcAft>
                <a:spcPts val="0"/>
              </a:spcAft>
              <a:buClr>
                <a:srgbClr val="262626"/>
              </a:buClr>
              <a:buSzPts val="1800"/>
              <a:buChar char="–"/>
              <a:defRPr/>
            </a:lvl6pPr>
            <a:lvl7pPr marL="3200400" lvl="6" indent="-342900" algn="l">
              <a:lnSpc>
                <a:spcPct val="112000"/>
              </a:lnSpc>
              <a:spcBef>
                <a:spcPts val="975"/>
              </a:spcBef>
              <a:spcAft>
                <a:spcPts val="0"/>
              </a:spcAft>
              <a:buClr>
                <a:srgbClr val="262626"/>
              </a:buClr>
              <a:buSzPts val="1800"/>
              <a:buChar char="•"/>
              <a:defRPr/>
            </a:lvl7pPr>
            <a:lvl8pPr marL="3657600" lvl="7" indent="-342900" algn="l">
              <a:lnSpc>
                <a:spcPct val="112000"/>
              </a:lnSpc>
              <a:spcBef>
                <a:spcPts val="975"/>
              </a:spcBef>
              <a:spcAft>
                <a:spcPts val="0"/>
              </a:spcAft>
              <a:buClr>
                <a:srgbClr val="262626"/>
              </a:buClr>
              <a:buSzPts val="1800"/>
              <a:buChar char="–"/>
              <a:defRPr/>
            </a:lvl8pPr>
            <a:lvl9pPr marL="4114800" lvl="8" indent="-342900" algn="l">
              <a:lnSpc>
                <a:spcPct val="112000"/>
              </a:lnSpc>
              <a:spcBef>
                <a:spcPts val="975"/>
              </a:spcBef>
              <a:spcAft>
                <a:spcPts val="0"/>
              </a:spcAft>
              <a:buClr>
                <a:srgbClr val="262626"/>
              </a:buClr>
              <a:buSzPts val="1800"/>
              <a:buChar char="•"/>
              <a:defRPr/>
            </a:lvl9pPr>
          </a:lstStyle>
          <a:p>
            <a:endParaRPr/>
          </a:p>
        </p:txBody>
      </p:sp>
      <p:sp>
        <p:nvSpPr>
          <p:cNvPr id="45" name="Google Shape;45;p7"/>
          <p:cNvSpPr txBox="1">
            <a:spLocks noGrp="1"/>
          </p:cNvSpPr>
          <p:nvPr>
            <p:ph type="body" idx="2"/>
          </p:nvPr>
        </p:nvSpPr>
        <p:spPr>
          <a:xfrm>
            <a:off x="3886200" y="2784350"/>
            <a:ext cx="4686300" cy="1861671"/>
          </a:xfrm>
          <a:prstGeom prst="rect">
            <a:avLst/>
          </a:prstGeom>
          <a:noFill/>
          <a:ln>
            <a:noFill/>
          </a:ln>
        </p:spPr>
        <p:txBody>
          <a:bodyPr spcFirstLastPara="1" wrap="square" lIns="91425" tIns="45700" rIns="91425" bIns="45700" anchor="t" anchorCtr="0">
            <a:noAutofit/>
          </a:bodyPr>
          <a:lstStyle>
            <a:lvl1pPr marL="457200" lvl="0" indent="-342900" algn="l">
              <a:lnSpc>
                <a:spcPct val="112000"/>
              </a:lnSpc>
              <a:spcBef>
                <a:spcPts val="675"/>
              </a:spcBef>
              <a:spcAft>
                <a:spcPts val="0"/>
              </a:spcAft>
              <a:buClr>
                <a:srgbClr val="262626"/>
              </a:buClr>
              <a:buSzPts val="1800"/>
              <a:buChar char="•"/>
              <a:defRPr/>
            </a:lvl1pPr>
            <a:lvl2pPr marL="914400" lvl="1" indent="-342900" algn="l">
              <a:lnSpc>
                <a:spcPct val="112000"/>
              </a:lnSpc>
              <a:spcBef>
                <a:spcPts val="675"/>
              </a:spcBef>
              <a:spcAft>
                <a:spcPts val="0"/>
              </a:spcAft>
              <a:buClr>
                <a:srgbClr val="262626"/>
              </a:buClr>
              <a:buSzPts val="1800"/>
              <a:buChar char="–"/>
              <a:defRPr/>
            </a:lvl2pPr>
            <a:lvl3pPr marL="1371600" lvl="2" indent="-342900" algn="l">
              <a:lnSpc>
                <a:spcPct val="112000"/>
              </a:lnSpc>
              <a:spcBef>
                <a:spcPts val="675"/>
              </a:spcBef>
              <a:spcAft>
                <a:spcPts val="0"/>
              </a:spcAft>
              <a:buClr>
                <a:srgbClr val="262626"/>
              </a:buClr>
              <a:buSzPts val="1800"/>
              <a:buChar char="•"/>
              <a:defRPr/>
            </a:lvl3pPr>
            <a:lvl4pPr marL="1828800" lvl="3" indent="-342900" algn="l">
              <a:lnSpc>
                <a:spcPct val="112000"/>
              </a:lnSpc>
              <a:spcBef>
                <a:spcPts val="675"/>
              </a:spcBef>
              <a:spcAft>
                <a:spcPts val="0"/>
              </a:spcAft>
              <a:buClr>
                <a:srgbClr val="262626"/>
              </a:buClr>
              <a:buSzPts val="1800"/>
              <a:buChar char="–"/>
              <a:defRPr/>
            </a:lvl4pPr>
            <a:lvl5pPr marL="2286000" lvl="4" indent="-342900" algn="l">
              <a:lnSpc>
                <a:spcPct val="112000"/>
              </a:lnSpc>
              <a:spcBef>
                <a:spcPts val="675"/>
              </a:spcBef>
              <a:spcAft>
                <a:spcPts val="0"/>
              </a:spcAft>
              <a:buClr>
                <a:srgbClr val="262626"/>
              </a:buClr>
              <a:buSzPts val="1800"/>
              <a:buChar char="•"/>
              <a:defRPr/>
            </a:lvl5pPr>
            <a:lvl6pPr marL="2743200" lvl="5" indent="-342900" algn="l">
              <a:lnSpc>
                <a:spcPct val="112000"/>
              </a:lnSpc>
              <a:spcBef>
                <a:spcPts val="975"/>
              </a:spcBef>
              <a:spcAft>
                <a:spcPts val="0"/>
              </a:spcAft>
              <a:buClr>
                <a:srgbClr val="262626"/>
              </a:buClr>
              <a:buSzPts val="1800"/>
              <a:buChar char="–"/>
              <a:defRPr/>
            </a:lvl6pPr>
            <a:lvl7pPr marL="3200400" lvl="6" indent="-342900" algn="l">
              <a:lnSpc>
                <a:spcPct val="112000"/>
              </a:lnSpc>
              <a:spcBef>
                <a:spcPts val="975"/>
              </a:spcBef>
              <a:spcAft>
                <a:spcPts val="0"/>
              </a:spcAft>
              <a:buClr>
                <a:srgbClr val="262626"/>
              </a:buClr>
              <a:buSzPts val="1800"/>
              <a:buChar char="•"/>
              <a:defRPr/>
            </a:lvl7pPr>
            <a:lvl8pPr marL="3657600" lvl="7" indent="-342900" algn="l">
              <a:lnSpc>
                <a:spcPct val="112000"/>
              </a:lnSpc>
              <a:spcBef>
                <a:spcPts val="975"/>
              </a:spcBef>
              <a:spcAft>
                <a:spcPts val="0"/>
              </a:spcAft>
              <a:buClr>
                <a:srgbClr val="262626"/>
              </a:buClr>
              <a:buSzPts val="1800"/>
              <a:buChar char="–"/>
              <a:defRPr/>
            </a:lvl8pPr>
            <a:lvl9pPr marL="4114800" lvl="8" indent="-342900" algn="l">
              <a:lnSpc>
                <a:spcPct val="112000"/>
              </a:lnSpc>
              <a:spcBef>
                <a:spcPts val="975"/>
              </a:spcBef>
              <a:spcAft>
                <a:spcPts val="0"/>
              </a:spcAft>
              <a:buClr>
                <a:srgbClr val="262626"/>
              </a:buClr>
              <a:buSzPts val="1800"/>
              <a:buChar char="•"/>
              <a:defRPr/>
            </a:lvl9pPr>
          </a:lstStyle>
          <a:p>
            <a:endParaRPr/>
          </a:p>
        </p:txBody>
      </p:sp>
      <p:sp>
        <p:nvSpPr>
          <p:cNvPr id="46" name="Google Shape;46;p7"/>
          <p:cNvSpPr txBox="1">
            <a:spLocks noGrp="1"/>
          </p:cNvSpPr>
          <p:nvPr>
            <p:ph type="dt" idx="10"/>
          </p:nvPr>
        </p:nvSpPr>
        <p:spPr>
          <a:xfrm>
            <a:off x="571501" y="4447545"/>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571501" y="4735830"/>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571500" y="418338"/>
            <a:ext cx="2873502" cy="3717036"/>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3886200" y="418549"/>
            <a:ext cx="4684014" cy="685800"/>
          </a:xfrm>
          <a:prstGeom prst="rect">
            <a:avLst/>
          </a:prstGeom>
          <a:noFill/>
          <a:ln>
            <a:noFill/>
          </a:ln>
        </p:spPr>
        <p:txBody>
          <a:bodyPr spcFirstLastPara="1" wrap="square" lIns="91425" tIns="45700" rIns="91425" bIns="45700" anchor="b" anchorCtr="0">
            <a:noAutofit/>
          </a:bodyPr>
          <a:lstStyle>
            <a:lvl1pPr marL="457200" lvl="0" indent="-228600" algn="l">
              <a:lnSpc>
                <a:spcPct val="113000"/>
              </a:lnSpc>
              <a:spcBef>
                <a:spcPts val="0"/>
              </a:spcBef>
              <a:spcAft>
                <a:spcPts val="0"/>
              </a:spcAft>
              <a:buClr>
                <a:srgbClr val="262626"/>
              </a:buClr>
              <a:buSzPts val="1800"/>
              <a:buNone/>
              <a:defRPr sz="1800" b="0" i="1">
                <a:solidFill>
                  <a:srgbClr val="262626"/>
                </a:solidFill>
              </a:defRPr>
            </a:lvl1pPr>
            <a:lvl2pPr marL="914400" lvl="1" indent="-228600" algn="l">
              <a:lnSpc>
                <a:spcPct val="112000"/>
              </a:lnSpc>
              <a:spcBef>
                <a:spcPts val="675"/>
              </a:spcBef>
              <a:spcAft>
                <a:spcPts val="0"/>
              </a:spcAft>
              <a:buClr>
                <a:srgbClr val="262626"/>
              </a:buClr>
              <a:buSzPts val="1500"/>
              <a:buNone/>
              <a:defRPr sz="1500" b="1"/>
            </a:lvl2pPr>
            <a:lvl3pPr marL="1371600" lvl="2" indent="-228600" algn="l">
              <a:lnSpc>
                <a:spcPct val="112000"/>
              </a:lnSpc>
              <a:spcBef>
                <a:spcPts val="675"/>
              </a:spcBef>
              <a:spcAft>
                <a:spcPts val="0"/>
              </a:spcAft>
              <a:buClr>
                <a:srgbClr val="262626"/>
              </a:buClr>
              <a:buSzPts val="1350"/>
              <a:buNone/>
              <a:defRPr sz="1350" b="1"/>
            </a:lvl3pPr>
            <a:lvl4pPr marL="1828800" lvl="3" indent="-228600" algn="l">
              <a:lnSpc>
                <a:spcPct val="112000"/>
              </a:lnSpc>
              <a:spcBef>
                <a:spcPts val="675"/>
              </a:spcBef>
              <a:spcAft>
                <a:spcPts val="0"/>
              </a:spcAft>
              <a:buClr>
                <a:srgbClr val="262626"/>
              </a:buClr>
              <a:buSzPts val="1200"/>
              <a:buNone/>
              <a:defRPr sz="1200" b="1"/>
            </a:lvl4pPr>
            <a:lvl5pPr marL="2286000" lvl="4" indent="-228600" algn="l">
              <a:lnSpc>
                <a:spcPct val="112000"/>
              </a:lnSpc>
              <a:spcBef>
                <a:spcPts val="675"/>
              </a:spcBef>
              <a:spcAft>
                <a:spcPts val="0"/>
              </a:spcAft>
              <a:buClr>
                <a:srgbClr val="262626"/>
              </a:buClr>
              <a:buSzPts val="1200"/>
              <a:buNone/>
              <a:defRPr sz="1200" b="1"/>
            </a:lvl5pPr>
            <a:lvl6pPr marL="2743200" lvl="5" indent="-228600" algn="l">
              <a:lnSpc>
                <a:spcPct val="112000"/>
              </a:lnSpc>
              <a:spcBef>
                <a:spcPts val="975"/>
              </a:spcBef>
              <a:spcAft>
                <a:spcPts val="0"/>
              </a:spcAft>
              <a:buClr>
                <a:srgbClr val="262626"/>
              </a:buClr>
              <a:buSzPts val="1200"/>
              <a:buNone/>
              <a:defRPr sz="1200" b="1"/>
            </a:lvl6pPr>
            <a:lvl7pPr marL="3200400" lvl="6" indent="-228600" algn="l">
              <a:lnSpc>
                <a:spcPct val="112000"/>
              </a:lnSpc>
              <a:spcBef>
                <a:spcPts val="975"/>
              </a:spcBef>
              <a:spcAft>
                <a:spcPts val="0"/>
              </a:spcAft>
              <a:buClr>
                <a:srgbClr val="262626"/>
              </a:buClr>
              <a:buSzPts val="1200"/>
              <a:buNone/>
              <a:defRPr sz="1200" b="1"/>
            </a:lvl7pPr>
            <a:lvl8pPr marL="3657600" lvl="7" indent="-228600" algn="l">
              <a:lnSpc>
                <a:spcPct val="112000"/>
              </a:lnSpc>
              <a:spcBef>
                <a:spcPts val="975"/>
              </a:spcBef>
              <a:spcAft>
                <a:spcPts val="0"/>
              </a:spcAft>
              <a:buClr>
                <a:srgbClr val="262626"/>
              </a:buClr>
              <a:buSzPts val="1200"/>
              <a:buNone/>
              <a:defRPr sz="1200" b="1"/>
            </a:lvl8pPr>
            <a:lvl9pPr marL="4114800" lvl="8" indent="-228600" algn="l">
              <a:lnSpc>
                <a:spcPct val="112000"/>
              </a:lnSpc>
              <a:spcBef>
                <a:spcPts val="975"/>
              </a:spcBef>
              <a:spcAft>
                <a:spcPts val="0"/>
              </a:spcAft>
              <a:buClr>
                <a:srgbClr val="262626"/>
              </a:buClr>
              <a:buSzPts val="1200"/>
              <a:buNone/>
              <a:defRPr sz="1200" b="1"/>
            </a:lvl9pPr>
          </a:lstStyle>
          <a:p>
            <a:endParaRPr/>
          </a:p>
        </p:txBody>
      </p:sp>
      <p:sp>
        <p:nvSpPr>
          <p:cNvPr id="51" name="Google Shape;51;p8"/>
          <p:cNvSpPr txBox="1">
            <a:spLocks noGrp="1"/>
          </p:cNvSpPr>
          <p:nvPr>
            <p:ph type="body" idx="2"/>
          </p:nvPr>
        </p:nvSpPr>
        <p:spPr>
          <a:xfrm>
            <a:off x="3886200" y="1145003"/>
            <a:ext cx="4684014" cy="1316736"/>
          </a:xfrm>
          <a:prstGeom prst="rect">
            <a:avLst/>
          </a:prstGeom>
          <a:noFill/>
          <a:ln>
            <a:noFill/>
          </a:ln>
        </p:spPr>
        <p:txBody>
          <a:bodyPr spcFirstLastPara="1" wrap="square" lIns="91425" tIns="45700" rIns="91425" bIns="45700" anchor="t" anchorCtr="0">
            <a:noAutofit/>
          </a:bodyPr>
          <a:lstStyle>
            <a:lvl1pPr marL="457200" lvl="0" indent="-342900" algn="l">
              <a:lnSpc>
                <a:spcPct val="112000"/>
              </a:lnSpc>
              <a:spcBef>
                <a:spcPts val="675"/>
              </a:spcBef>
              <a:spcAft>
                <a:spcPts val="0"/>
              </a:spcAft>
              <a:buClr>
                <a:srgbClr val="262626"/>
              </a:buClr>
              <a:buSzPts val="1800"/>
              <a:buChar char="•"/>
              <a:defRPr/>
            </a:lvl1pPr>
            <a:lvl2pPr marL="914400" lvl="1" indent="-342900" algn="l">
              <a:lnSpc>
                <a:spcPct val="112000"/>
              </a:lnSpc>
              <a:spcBef>
                <a:spcPts val="675"/>
              </a:spcBef>
              <a:spcAft>
                <a:spcPts val="0"/>
              </a:spcAft>
              <a:buClr>
                <a:srgbClr val="262626"/>
              </a:buClr>
              <a:buSzPts val="1800"/>
              <a:buChar char="–"/>
              <a:defRPr/>
            </a:lvl2pPr>
            <a:lvl3pPr marL="1371600" lvl="2" indent="-342900" algn="l">
              <a:lnSpc>
                <a:spcPct val="112000"/>
              </a:lnSpc>
              <a:spcBef>
                <a:spcPts val="675"/>
              </a:spcBef>
              <a:spcAft>
                <a:spcPts val="0"/>
              </a:spcAft>
              <a:buClr>
                <a:srgbClr val="262626"/>
              </a:buClr>
              <a:buSzPts val="1800"/>
              <a:buChar char="•"/>
              <a:defRPr/>
            </a:lvl3pPr>
            <a:lvl4pPr marL="1828800" lvl="3" indent="-342900" algn="l">
              <a:lnSpc>
                <a:spcPct val="112000"/>
              </a:lnSpc>
              <a:spcBef>
                <a:spcPts val="675"/>
              </a:spcBef>
              <a:spcAft>
                <a:spcPts val="0"/>
              </a:spcAft>
              <a:buClr>
                <a:srgbClr val="262626"/>
              </a:buClr>
              <a:buSzPts val="1800"/>
              <a:buChar char="–"/>
              <a:defRPr/>
            </a:lvl4pPr>
            <a:lvl5pPr marL="2286000" lvl="4" indent="-342900" algn="l">
              <a:lnSpc>
                <a:spcPct val="112000"/>
              </a:lnSpc>
              <a:spcBef>
                <a:spcPts val="675"/>
              </a:spcBef>
              <a:spcAft>
                <a:spcPts val="0"/>
              </a:spcAft>
              <a:buClr>
                <a:srgbClr val="262626"/>
              </a:buClr>
              <a:buSzPts val="1800"/>
              <a:buChar char="•"/>
              <a:defRPr/>
            </a:lvl5pPr>
            <a:lvl6pPr marL="2743200" lvl="5" indent="-342900" algn="l">
              <a:lnSpc>
                <a:spcPct val="112000"/>
              </a:lnSpc>
              <a:spcBef>
                <a:spcPts val="975"/>
              </a:spcBef>
              <a:spcAft>
                <a:spcPts val="0"/>
              </a:spcAft>
              <a:buClr>
                <a:srgbClr val="262626"/>
              </a:buClr>
              <a:buSzPts val="1800"/>
              <a:buChar char="–"/>
              <a:defRPr/>
            </a:lvl6pPr>
            <a:lvl7pPr marL="3200400" lvl="6" indent="-342900" algn="l">
              <a:lnSpc>
                <a:spcPct val="112000"/>
              </a:lnSpc>
              <a:spcBef>
                <a:spcPts val="975"/>
              </a:spcBef>
              <a:spcAft>
                <a:spcPts val="0"/>
              </a:spcAft>
              <a:buClr>
                <a:srgbClr val="262626"/>
              </a:buClr>
              <a:buSzPts val="1800"/>
              <a:buChar char="•"/>
              <a:defRPr/>
            </a:lvl7pPr>
            <a:lvl8pPr marL="3657600" lvl="7" indent="-342900" algn="l">
              <a:lnSpc>
                <a:spcPct val="112000"/>
              </a:lnSpc>
              <a:spcBef>
                <a:spcPts val="975"/>
              </a:spcBef>
              <a:spcAft>
                <a:spcPts val="0"/>
              </a:spcAft>
              <a:buClr>
                <a:srgbClr val="262626"/>
              </a:buClr>
              <a:buSzPts val="1800"/>
              <a:buChar char="–"/>
              <a:defRPr/>
            </a:lvl8pPr>
            <a:lvl9pPr marL="4114800" lvl="8" indent="-342900" algn="l">
              <a:lnSpc>
                <a:spcPct val="112000"/>
              </a:lnSpc>
              <a:spcBef>
                <a:spcPts val="975"/>
              </a:spcBef>
              <a:spcAft>
                <a:spcPts val="0"/>
              </a:spcAft>
              <a:buClr>
                <a:srgbClr val="262626"/>
              </a:buClr>
              <a:buSzPts val="1800"/>
              <a:buChar char="•"/>
              <a:defRPr/>
            </a:lvl9pPr>
          </a:lstStyle>
          <a:p>
            <a:endParaRPr/>
          </a:p>
        </p:txBody>
      </p:sp>
      <p:sp>
        <p:nvSpPr>
          <p:cNvPr id="52" name="Google Shape;52;p8"/>
          <p:cNvSpPr txBox="1">
            <a:spLocks noGrp="1"/>
          </p:cNvSpPr>
          <p:nvPr>
            <p:ph type="body" idx="3"/>
          </p:nvPr>
        </p:nvSpPr>
        <p:spPr>
          <a:xfrm>
            <a:off x="3886200" y="2775620"/>
            <a:ext cx="4686300" cy="685800"/>
          </a:xfrm>
          <a:prstGeom prst="rect">
            <a:avLst/>
          </a:prstGeom>
          <a:noFill/>
          <a:ln>
            <a:noFill/>
          </a:ln>
        </p:spPr>
        <p:txBody>
          <a:bodyPr spcFirstLastPara="1" wrap="square" lIns="91425" tIns="45700" rIns="91425" bIns="45700" anchor="b" anchorCtr="0">
            <a:noAutofit/>
          </a:bodyPr>
          <a:lstStyle>
            <a:lvl1pPr marL="457200" lvl="0" indent="-228600" algn="l">
              <a:lnSpc>
                <a:spcPct val="112000"/>
              </a:lnSpc>
              <a:spcBef>
                <a:spcPts val="675"/>
              </a:spcBef>
              <a:spcAft>
                <a:spcPts val="0"/>
              </a:spcAft>
              <a:buClr>
                <a:srgbClr val="262626"/>
              </a:buClr>
              <a:buSzPts val="1800"/>
              <a:buNone/>
              <a:defRPr sz="1800" b="0" i="1">
                <a:solidFill>
                  <a:srgbClr val="262626"/>
                </a:solidFill>
              </a:defRPr>
            </a:lvl1pPr>
            <a:lvl2pPr marL="914400" lvl="1" indent="-228600" algn="l">
              <a:lnSpc>
                <a:spcPct val="112000"/>
              </a:lnSpc>
              <a:spcBef>
                <a:spcPts val="675"/>
              </a:spcBef>
              <a:spcAft>
                <a:spcPts val="0"/>
              </a:spcAft>
              <a:buClr>
                <a:srgbClr val="262626"/>
              </a:buClr>
              <a:buSzPts val="1500"/>
              <a:buNone/>
              <a:defRPr sz="1500" b="1"/>
            </a:lvl2pPr>
            <a:lvl3pPr marL="1371600" lvl="2" indent="-228600" algn="l">
              <a:lnSpc>
                <a:spcPct val="112000"/>
              </a:lnSpc>
              <a:spcBef>
                <a:spcPts val="675"/>
              </a:spcBef>
              <a:spcAft>
                <a:spcPts val="0"/>
              </a:spcAft>
              <a:buClr>
                <a:srgbClr val="262626"/>
              </a:buClr>
              <a:buSzPts val="1350"/>
              <a:buNone/>
              <a:defRPr sz="1350" b="1"/>
            </a:lvl3pPr>
            <a:lvl4pPr marL="1828800" lvl="3" indent="-228600" algn="l">
              <a:lnSpc>
                <a:spcPct val="112000"/>
              </a:lnSpc>
              <a:spcBef>
                <a:spcPts val="675"/>
              </a:spcBef>
              <a:spcAft>
                <a:spcPts val="0"/>
              </a:spcAft>
              <a:buClr>
                <a:srgbClr val="262626"/>
              </a:buClr>
              <a:buSzPts val="1200"/>
              <a:buNone/>
              <a:defRPr sz="1200" b="1"/>
            </a:lvl4pPr>
            <a:lvl5pPr marL="2286000" lvl="4" indent="-228600" algn="l">
              <a:lnSpc>
                <a:spcPct val="112000"/>
              </a:lnSpc>
              <a:spcBef>
                <a:spcPts val="675"/>
              </a:spcBef>
              <a:spcAft>
                <a:spcPts val="0"/>
              </a:spcAft>
              <a:buClr>
                <a:srgbClr val="262626"/>
              </a:buClr>
              <a:buSzPts val="1200"/>
              <a:buNone/>
              <a:defRPr sz="1200" b="1"/>
            </a:lvl5pPr>
            <a:lvl6pPr marL="2743200" lvl="5" indent="-228600" algn="l">
              <a:lnSpc>
                <a:spcPct val="112000"/>
              </a:lnSpc>
              <a:spcBef>
                <a:spcPts val="975"/>
              </a:spcBef>
              <a:spcAft>
                <a:spcPts val="0"/>
              </a:spcAft>
              <a:buClr>
                <a:srgbClr val="262626"/>
              </a:buClr>
              <a:buSzPts val="1200"/>
              <a:buNone/>
              <a:defRPr sz="1200" b="1"/>
            </a:lvl6pPr>
            <a:lvl7pPr marL="3200400" lvl="6" indent="-228600" algn="l">
              <a:lnSpc>
                <a:spcPct val="112000"/>
              </a:lnSpc>
              <a:spcBef>
                <a:spcPts val="975"/>
              </a:spcBef>
              <a:spcAft>
                <a:spcPts val="0"/>
              </a:spcAft>
              <a:buClr>
                <a:srgbClr val="262626"/>
              </a:buClr>
              <a:buSzPts val="1200"/>
              <a:buNone/>
              <a:defRPr sz="1200" b="1"/>
            </a:lvl7pPr>
            <a:lvl8pPr marL="3657600" lvl="7" indent="-228600" algn="l">
              <a:lnSpc>
                <a:spcPct val="112000"/>
              </a:lnSpc>
              <a:spcBef>
                <a:spcPts val="975"/>
              </a:spcBef>
              <a:spcAft>
                <a:spcPts val="0"/>
              </a:spcAft>
              <a:buClr>
                <a:srgbClr val="262626"/>
              </a:buClr>
              <a:buSzPts val="1200"/>
              <a:buNone/>
              <a:defRPr sz="1200" b="1"/>
            </a:lvl8pPr>
            <a:lvl9pPr marL="4114800" lvl="8" indent="-228600" algn="l">
              <a:lnSpc>
                <a:spcPct val="112000"/>
              </a:lnSpc>
              <a:spcBef>
                <a:spcPts val="975"/>
              </a:spcBef>
              <a:spcAft>
                <a:spcPts val="0"/>
              </a:spcAft>
              <a:buClr>
                <a:srgbClr val="262626"/>
              </a:buClr>
              <a:buSzPts val="1200"/>
              <a:buNone/>
              <a:defRPr sz="1200" b="1"/>
            </a:lvl9pPr>
          </a:lstStyle>
          <a:p>
            <a:endParaRPr/>
          </a:p>
        </p:txBody>
      </p:sp>
      <p:sp>
        <p:nvSpPr>
          <p:cNvPr id="53" name="Google Shape;53;p8"/>
          <p:cNvSpPr txBox="1">
            <a:spLocks noGrp="1"/>
          </p:cNvSpPr>
          <p:nvPr>
            <p:ph type="body" idx="4"/>
          </p:nvPr>
        </p:nvSpPr>
        <p:spPr>
          <a:xfrm>
            <a:off x="3886200" y="3502074"/>
            <a:ext cx="4684014" cy="1316736"/>
          </a:xfrm>
          <a:prstGeom prst="rect">
            <a:avLst/>
          </a:prstGeom>
          <a:noFill/>
          <a:ln>
            <a:noFill/>
          </a:ln>
        </p:spPr>
        <p:txBody>
          <a:bodyPr spcFirstLastPara="1" wrap="square" lIns="91425" tIns="45700" rIns="91425" bIns="45700" anchor="t" anchorCtr="0">
            <a:noAutofit/>
          </a:bodyPr>
          <a:lstStyle>
            <a:lvl1pPr marL="457200" lvl="0" indent="-342900" algn="l">
              <a:lnSpc>
                <a:spcPct val="112000"/>
              </a:lnSpc>
              <a:spcBef>
                <a:spcPts val="675"/>
              </a:spcBef>
              <a:spcAft>
                <a:spcPts val="0"/>
              </a:spcAft>
              <a:buClr>
                <a:srgbClr val="262626"/>
              </a:buClr>
              <a:buSzPts val="1800"/>
              <a:buChar char="•"/>
              <a:defRPr/>
            </a:lvl1pPr>
            <a:lvl2pPr marL="914400" lvl="1" indent="-342900" algn="l">
              <a:lnSpc>
                <a:spcPct val="112000"/>
              </a:lnSpc>
              <a:spcBef>
                <a:spcPts val="675"/>
              </a:spcBef>
              <a:spcAft>
                <a:spcPts val="0"/>
              </a:spcAft>
              <a:buClr>
                <a:srgbClr val="262626"/>
              </a:buClr>
              <a:buSzPts val="1800"/>
              <a:buChar char="–"/>
              <a:defRPr/>
            </a:lvl2pPr>
            <a:lvl3pPr marL="1371600" lvl="2" indent="-342900" algn="l">
              <a:lnSpc>
                <a:spcPct val="112000"/>
              </a:lnSpc>
              <a:spcBef>
                <a:spcPts val="675"/>
              </a:spcBef>
              <a:spcAft>
                <a:spcPts val="0"/>
              </a:spcAft>
              <a:buClr>
                <a:srgbClr val="262626"/>
              </a:buClr>
              <a:buSzPts val="1800"/>
              <a:buChar char="•"/>
              <a:defRPr/>
            </a:lvl3pPr>
            <a:lvl4pPr marL="1828800" lvl="3" indent="-342900" algn="l">
              <a:lnSpc>
                <a:spcPct val="112000"/>
              </a:lnSpc>
              <a:spcBef>
                <a:spcPts val="675"/>
              </a:spcBef>
              <a:spcAft>
                <a:spcPts val="0"/>
              </a:spcAft>
              <a:buClr>
                <a:srgbClr val="262626"/>
              </a:buClr>
              <a:buSzPts val="1800"/>
              <a:buChar char="–"/>
              <a:defRPr/>
            </a:lvl4pPr>
            <a:lvl5pPr marL="2286000" lvl="4" indent="-342900" algn="l">
              <a:lnSpc>
                <a:spcPct val="112000"/>
              </a:lnSpc>
              <a:spcBef>
                <a:spcPts val="675"/>
              </a:spcBef>
              <a:spcAft>
                <a:spcPts val="0"/>
              </a:spcAft>
              <a:buClr>
                <a:srgbClr val="262626"/>
              </a:buClr>
              <a:buSzPts val="1800"/>
              <a:buChar char="•"/>
              <a:defRPr/>
            </a:lvl5pPr>
            <a:lvl6pPr marL="2743200" lvl="5" indent="-342900" algn="l">
              <a:lnSpc>
                <a:spcPct val="112000"/>
              </a:lnSpc>
              <a:spcBef>
                <a:spcPts val="975"/>
              </a:spcBef>
              <a:spcAft>
                <a:spcPts val="0"/>
              </a:spcAft>
              <a:buClr>
                <a:srgbClr val="262626"/>
              </a:buClr>
              <a:buSzPts val="1800"/>
              <a:buChar char="–"/>
              <a:defRPr/>
            </a:lvl6pPr>
            <a:lvl7pPr marL="3200400" lvl="6" indent="-342900" algn="l">
              <a:lnSpc>
                <a:spcPct val="112000"/>
              </a:lnSpc>
              <a:spcBef>
                <a:spcPts val="975"/>
              </a:spcBef>
              <a:spcAft>
                <a:spcPts val="0"/>
              </a:spcAft>
              <a:buClr>
                <a:srgbClr val="262626"/>
              </a:buClr>
              <a:buSzPts val="1800"/>
              <a:buChar char="•"/>
              <a:defRPr/>
            </a:lvl7pPr>
            <a:lvl8pPr marL="3657600" lvl="7" indent="-342900" algn="l">
              <a:lnSpc>
                <a:spcPct val="112000"/>
              </a:lnSpc>
              <a:spcBef>
                <a:spcPts val="975"/>
              </a:spcBef>
              <a:spcAft>
                <a:spcPts val="0"/>
              </a:spcAft>
              <a:buClr>
                <a:srgbClr val="262626"/>
              </a:buClr>
              <a:buSzPts val="1800"/>
              <a:buChar char="–"/>
              <a:defRPr/>
            </a:lvl8pPr>
            <a:lvl9pPr marL="4114800" lvl="8" indent="-342900" algn="l">
              <a:lnSpc>
                <a:spcPct val="112000"/>
              </a:lnSpc>
              <a:spcBef>
                <a:spcPts val="975"/>
              </a:spcBef>
              <a:spcAft>
                <a:spcPts val="0"/>
              </a:spcAft>
              <a:buClr>
                <a:srgbClr val="262626"/>
              </a:buClr>
              <a:buSzPts val="1800"/>
              <a:buChar char="•"/>
              <a:defRPr/>
            </a:lvl9pPr>
          </a:lstStyle>
          <a:p>
            <a:endParaRPr/>
          </a:p>
        </p:txBody>
      </p:sp>
      <p:sp>
        <p:nvSpPr>
          <p:cNvPr id="54" name="Google Shape;54;p8"/>
          <p:cNvSpPr txBox="1">
            <a:spLocks noGrp="1"/>
          </p:cNvSpPr>
          <p:nvPr>
            <p:ph type="dt" idx="10"/>
          </p:nvPr>
        </p:nvSpPr>
        <p:spPr>
          <a:xfrm>
            <a:off x="571501" y="4447545"/>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571501" y="4735830"/>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9"/>
          <p:cNvSpPr txBox="1">
            <a:spLocks noGrp="1"/>
          </p:cNvSpPr>
          <p:nvPr>
            <p:ph type="dt" idx="10"/>
          </p:nvPr>
        </p:nvSpPr>
        <p:spPr>
          <a:xfrm>
            <a:off x="571501" y="4447545"/>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571501" y="4735830"/>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571500" y="416609"/>
            <a:ext cx="2879082" cy="1440767"/>
          </a:xfrm>
          <a:prstGeom prst="rect">
            <a:avLst/>
          </a:prstGeom>
          <a:noFill/>
          <a:ln>
            <a:noFill/>
          </a:ln>
        </p:spPr>
        <p:txBody>
          <a:bodyPr spcFirstLastPara="1" wrap="square" lIns="91425" tIns="45700" rIns="91425" bIns="45700" anchor="t" anchorCtr="0">
            <a:noAutofit/>
          </a:bodyPr>
          <a:lstStyle>
            <a:lvl1pPr lvl="0" algn="r">
              <a:lnSpc>
                <a:spcPct val="93000"/>
              </a:lnSpc>
              <a:spcBef>
                <a:spcPts val="0"/>
              </a:spcBef>
              <a:spcAft>
                <a:spcPts val="0"/>
              </a:spcAft>
              <a:buClr>
                <a:srgbClr val="262626"/>
              </a:buClr>
              <a:buSzPts val="3000"/>
              <a:buFont typeface="Century Schoolbook"/>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3886200" y="423110"/>
            <a:ext cx="4686300" cy="4216983"/>
          </a:xfrm>
          <a:prstGeom prst="rect">
            <a:avLst/>
          </a:prstGeom>
          <a:noFill/>
          <a:ln>
            <a:noFill/>
          </a:ln>
        </p:spPr>
        <p:txBody>
          <a:bodyPr spcFirstLastPara="1" wrap="square" lIns="91425" tIns="45700" rIns="91425" bIns="45700" anchor="t" anchorCtr="0">
            <a:noAutofit/>
          </a:bodyPr>
          <a:lstStyle>
            <a:lvl1pPr marL="457200" lvl="0" indent="-323850" algn="l">
              <a:lnSpc>
                <a:spcPct val="112000"/>
              </a:lnSpc>
              <a:spcBef>
                <a:spcPts val="675"/>
              </a:spcBef>
              <a:spcAft>
                <a:spcPts val="0"/>
              </a:spcAft>
              <a:buClr>
                <a:srgbClr val="262626"/>
              </a:buClr>
              <a:buSzPts val="1500"/>
              <a:buChar char="•"/>
              <a:defRPr sz="1500"/>
            </a:lvl1pPr>
            <a:lvl2pPr marL="914400" lvl="1" indent="-314325" algn="l">
              <a:lnSpc>
                <a:spcPct val="112000"/>
              </a:lnSpc>
              <a:spcBef>
                <a:spcPts val="675"/>
              </a:spcBef>
              <a:spcAft>
                <a:spcPts val="0"/>
              </a:spcAft>
              <a:buClr>
                <a:srgbClr val="262626"/>
              </a:buClr>
              <a:buSzPts val="1350"/>
              <a:buChar char="–"/>
              <a:defRPr sz="1350"/>
            </a:lvl2pPr>
            <a:lvl3pPr marL="1371600" lvl="2" indent="-304800" algn="l">
              <a:lnSpc>
                <a:spcPct val="112000"/>
              </a:lnSpc>
              <a:spcBef>
                <a:spcPts val="675"/>
              </a:spcBef>
              <a:spcAft>
                <a:spcPts val="0"/>
              </a:spcAft>
              <a:buClr>
                <a:srgbClr val="262626"/>
              </a:buClr>
              <a:buSzPts val="1200"/>
              <a:buChar char="•"/>
              <a:defRPr sz="1200"/>
            </a:lvl3pPr>
            <a:lvl4pPr marL="1828800" lvl="3" indent="-295275" algn="l">
              <a:lnSpc>
                <a:spcPct val="112000"/>
              </a:lnSpc>
              <a:spcBef>
                <a:spcPts val="675"/>
              </a:spcBef>
              <a:spcAft>
                <a:spcPts val="0"/>
              </a:spcAft>
              <a:buClr>
                <a:srgbClr val="262626"/>
              </a:buClr>
              <a:buSzPts val="1050"/>
              <a:buChar char="–"/>
              <a:defRPr sz="1050"/>
            </a:lvl4pPr>
            <a:lvl5pPr marL="2286000" lvl="4" indent="-295275" algn="l">
              <a:lnSpc>
                <a:spcPct val="112000"/>
              </a:lnSpc>
              <a:spcBef>
                <a:spcPts val="675"/>
              </a:spcBef>
              <a:spcAft>
                <a:spcPts val="0"/>
              </a:spcAft>
              <a:buClr>
                <a:srgbClr val="262626"/>
              </a:buClr>
              <a:buSzPts val="1050"/>
              <a:buChar char="•"/>
              <a:defRPr sz="1050"/>
            </a:lvl5pPr>
            <a:lvl6pPr marL="2743200" lvl="5" indent="-295275" algn="l">
              <a:lnSpc>
                <a:spcPct val="112000"/>
              </a:lnSpc>
              <a:spcBef>
                <a:spcPts val="975"/>
              </a:spcBef>
              <a:spcAft>
                <a:spcPts val="0"/>
              </a:spcAft>
              <a:buClr>
                <a:srgbClr val="262626"/>
              </a:buClr>
              <a:buSzPts val="1050"/>
              <a:buChar char="–"/>
              <a:defRPr sz="1050"/>
            </a:lvl6pPr>
            <a:lvl7pPr marL="3200400" lvl="6" indent="-295275" algn="l">
              <a:lnSpc>
                <a:spcPct val="112000"/>
              </a:lnSpc>
              <a:spcBef>
                <a:spcPts val="975"/>
              </a:spcBef>
              <a:spcAft>
                <a:spcPts val="0"/>
              </a:spcAft>
              <a:buClr>
                <a:srgbClr val="262626"/>
              </a:buClr>
              <a:buSzPts val="1050"/>
              <a:buChar char="•"/>
              <a:defRPr sz="1050"/>
            </a:lvl7pPr>
            <a:lvl8pPr marL="3657600" lvl="7" indent="-295275" algn="l">
              <a:lnSpc>
                <a:spcPct val="112000"/>
              </a:lnSpc>
              <a:spcBef>
                <a:spcPts val="975"/>
              </a:spcBef>
              <a:spcAft>
                <a:spcPts val="0"/>
              </a:spcAft>
              <a:buClr>
                <a:srgbClr val="262626"/>
              </a:buClr>
              <a:buSzPts val="1050"/>
              <a:buChar char="–"/>
              <a:defRPr sz="1050"/>
            </a:lvl8pPr>
            <a:lvl9pPr marL="4114800" lvl="8" indent="-295275" algn="l">
              <a:lnSpc>
                <a:spcPct val="112000"/>
              </a:lnSpc>
              <a:spcBef>
                <a:spcPts val="975"/>
              </a:spcBef>
              <a:spcAft>
                <a:spcPts val="0"/>
              </a:spcAft>
              <a:buClr>
                <a:srgbClr val="262626"/>
              </a:buClr>
              <a:buSzPts val="1050"/>
              <a:buChar char="•"/>
              <a:defRPr sz="1050"/>
            </a:lvl9pPr>
          </a:lstStyle>
          <a:p>
            <a:endParaRPr/>
          </a:p>
        </p:txBody>
      </p:sp>
      <p:sp>
        <p:nvSpPr>
          <p:cNvPr id="62" name="Google Shape;62;p10"/>
          <p:cNvSpPr txBox="1">
            <a:spLocks noGrp="1"/>
          </p:cNvSpPr>
          <p:nvPr>
            <p:ph type="body" idx="2"/>
          </p:nvPr>
        </p:nvSpPr>
        <p:spPr>
          <a:xfrm>
            <a:off x="571500" y="1966134"/>
            <a:ext cx="2879082" cy="2429653"/>
          </a:xfrm>
          <a:prstGeom prst="rect">
            <a:avLst/>
          </a:prstGeom>
          <a:noFill/>
          <a:ln>
            <a:noFill/>
          </a:ln>
        </p:spPr>
        <p:txBody>
          <a:bodyPr spcFirstLastPara="1" wrap="square" lIns="91425" tIns="45700" rIns="91425" bIns="45700" anchor="t" anchorCtr="0">
            <a:noAutofit/>
          </a:bodyPr>
          <a:lstStyle>
            <a:lvl1pPr marL="457200" lvl="0" indent="-228600" algn="r">
              <a:lnSpc>
                <a:spcPct val="125000"/>
              </a:lnSpc>
              <a:spcBef>
                <a:spcPts val="675"/>
              </a:spcBef>
              <a:spcAft>
                <a:spcPts val="0"/>
              </a:spcAft>
              <a:buClr>
                <a:srgbClr val="262626"/>
              </a:buClr>
              <a:buSzPts val="1200"/>
              <a:buNone/>
              <a:defRPr sz="1200"/>
            </a:lvl1pPr>
            <a:lvl2pPr marL="914400" lvl="1" indent="-228600" algn="l">
              <a:lnSpc>
                <a:spcPct val="112000"/>
              </a:lnSpc>
              <a:spcBef>
                <a:spcPts val="675"/>
              </a:spcBef>
              <a:spcAft>
                <a:spcPts val="0"/>
              </a:spcAft>
              <a:buClr>
                <a:srgbClr val="262626"/>
              </a:buClr>
              <a:buSzPts val="1050"/>
              <a:buNone/>
              <a:defRPr sz="1050"/>
            </a:lvl2pPr>
            <a:lvl3pPr marL="1371600" lvl="2" indent="-228600" algn="l">
              <a:lnSpc>
                <a:spcPct val="112000"/>
              </a:lnSpc>
              <a:spcBef>
                <a:spcPts val="675"/>
              </a:spcBef>
              <a:spcAft>
                <a:spcPts val="0"/>
              </a:spcAft>
              <a:buClr>
                <a:srgbClr val="262626"/>
              </a:buClr>
              <a:buSzPts val="900"/>
              <a:buNone/>
              <a:defRPr sz="900"/>
            </a:lvl3pPr>
            <a:lvl4pPr marL="1828800" lvl="3" indent="-228600" algn="l">
              <a:lnSpc>
                <a:spcPct val="112000"/>
              </a:lnSpc>
              <a:spcBef>
                <a:spcPts val="675"/>
              </a:spcBef>
              <a:spcAft>
                <a:spcPts val="0"/>
              </a:spcAft>
              <a:buClr>
                <a:srgbClr val="262626"/>
              </a:buClr>
              <a:buSzPts val="750"/>
              <a:buNone/>
              <a:defRPr sz="750"/>
            </a:lvl4pPr>
            <a:lvl5pPr marL="2286000" lvl="4" indent="-228600" algn="l">
              <a:lnSpc>
                <a:spcPct val="112000"/>
              </a:lnSpc>
              <a:spcBef>
                <a:spcPts val="675"/>
              </a:spcBef>
              <a:spcAft>
                <a:spcPts val="0"/>
              </a:spcAft>
              <a:buClr>
                <a:srgbClr val="262626"/>
              </a:buClr>
              <a:buSzPts val="750"/>
              <a:buNone/>
              <a:defRPr sz="750"/>
            </a:lvl5pPr>
            <a:lvl6pPr marL="2743200" lvl="5" indent="-228600" algn="l">
              <a:lnSpc>
                <a:spcPct val="112000"/>
              </a:lnSpc>
              <a:spcBef>
                <a:spcPts val="975"/>
              </a:spcBef>
              <a:spcAft>
                <a:spcPts val="0"/>
              </a:spcAft>
              <a:buClr>
                <a:srgbClr val="262626"/>
              </a:buClr>
              <a:buSzPts val="750"/>
              <a:buNone/>
              <a:defRPr sz="750"/>
            </a:lvl6pPr>
            <a:lvl7pPr marL="3200400" lvl="6" indent="-228600" algn="l">
              <a:lnSpc>
                <a:spcPct val="112000"/>
              </a:lnSpc>
              <a:spcBef>
                <a:spcPts val="975"/>
              </a:spcBef>
              <a:spcAft>
                <a:spcPts val="0"/>
              </a:spcAft>
              <a:buClr>
                <a:srgbClr val="262626"/>
              </a:buClr>
              <a:buSzPts val="750"/>
              <a:buNone/>
              <a:defRPr sz="750"/>
            </a:lvl7pPr>
            <a:lvl8pPr marL="3657600" lvl="7" indent="-228600" algn="l">
              <a:lnSpc>
                <a:spcPct val="112000"/>
              </a:lnSpc>
              <a:spcBef>
                <a:spcPts val="975"/>
              </a:spcBef>
              <a:spcAft>
                <a:spcPts val="0"/>
              </a:spcAft>
              <a:buClr>
                <a:srgbClr val="262626"/>
              </a:buClr>
              <a:buSzPts val="750"/>
              <a:buNone/>
              <a:defRPr sz="750"/>
            </a:lvl8pPr>
            <a:lvl9pPr marL="4114800" lvl="8" indent="-228600" algn="l">
              <a:lnSpc>
                <a:spcPct val="112000"/>
              </a:lnSpc>
              <a:spcBef>
                <a:spcPts val="975"/>
              </a:spcBef>
              <a:spcAft>
                <a:spcPts val="0"/>
              </a:spcAft>
              <a:buClr>
                <a:srgbClr val="262626"/>
              </a:buClr>
              <a:buSzPts val="750"/>
              <a:buNone/>
              <a:defRPr sz="750"/>
            </a:lvl9pPr>
          </a:lstStyle>
          <a:p>
            <a:endParaRPr/>
          </a:p>
        </p:txBody>
      </p:sp>
      <p:sp>
        <p:nvSpPr>
          <p:cNvPr id="63" name="Google Shape;63;p10"/>
          <p:cNvSpPr txBox="1">
            <a:spLocks noGrp="1"/>
          </p:cNvSpPr>
          <p:nvPr>
            <p:ph type="dt" idx="10"/>
          </p:nvPr>
        </p:nvSpPr>
        <p:spPr>
          <a:xfrm>
            <a:off x="571501" y="4447545"/>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571501" y="4735830"/>
            <a:ext cx="2861142" cy="273844"/>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71500" y="419759"/>
            <a:ext cx="2875430" cy="3714369"/>
          </a:xfrm>
          <a:prstGeom prst="rect">
            <a:avLst/>
          </a:prstGeom>
          <a:noFill/>
          <a:ln>
            <a:noFill/>
          </a:ln>
        </p:spPr>
        <p:txBody>
          <a:bodyPr spcFirstLastPara="1" wrap="square" lIns="91425" tIns="45700" rIns="91425" bIns="45700" anchor="t" anchorCtr="0">
            <a:noAutofit/>
          </a:bodyPr>
          <a:lstStyle>
            <a:lvl1pPr marR="0" lvl="0" algn="r" rtl="0">
              <a:lnSpc>
                <a:spcPct val="90000"/>
              </a:lnSpc>
              <a:spcBef>
                <a:spcPts val="0"/>
              </a:spcBef>
              <a:spcAft>
                <a:spcPts val="0"/>
              </a:spcAft>
              <a:buClr>
                <a:srgbClr val="262626"/>
              </a:buClr>
              <a:buSzPts val="3750"/>
              <a:buFont typeface="Century Schoolbook"/>
              <a:buNone/>
              <a:defRPr sz="3750" b="0" i="1" u="none" strike="noStrike" cap="none">
                <a:solidFill>
                  <a:srgbClr val="26262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886200" y="426800"/>
            <a:ext cx="4686299" cy="424136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12000"/>
              </a:lnSpc>
              <a:spcBef>
                <a:spcPts val="675"/>
              </a:spcBef>
              <a:spcAft>
                <a:spcPts val="0"/>
              </a:spcAft>
              <a:buClr>
                <a:srgbClr val="262626"/>
              </a:buClr>
              <a:buSzPts val="1500"/>
              <a:buFont typeface="Arial"/>
              <a:buChar char="•"/>
              <a:defRPr sz="1500" b="0" i="0" u="none" strike="noStrike" cap="none">
                <a:solidFill>
                  <a:srgbClr val="262626"/>
                </a:solidFill>
                <a:latin typeface="Corbel"/>
                <a:ea typeface="Corbel"/>
                <a:cs typeface="Corbel"/>
                <a:sym typeface="Corbel"/>
              </a:defRPr>
            </a:lvl1pPr>
            <a:lvl2pPr marL="914400" marR="0" lvl="1" indent="-314325" algn="l" rtl="0">
              <a:lnSpc>
                <a:spcPct val="112000"/>
              </a:lnSpc>
              <a:spcBef>
                <a:spcPts val="675"/>
              </a:spcBef>
              <a:spcAft>
                <a:spcPts val="0"/>
              </a:spcAft>
              <a:buClr>
                <a:srgbClr val="262626"/>
              </a:buClr>
              <a:buSzPts val="1350"/>
              <a:buFont typeface="Corbel"/>
              <a:buChar char="–"/>
              <a:defRPr sz="1350" b="0" i="0" u="none" strike="noStrike" cap="none">
                <a:solidFill>
                  <a:srgbClr val="262626"/>
                </a:solidFill>
                <a:latin typeface="Corbel"/>
                <a:ea typeface="Corbel"/>
                <a:cs typeface="Corbel"/>
                <a:sym typeface="Corbel"/>
              </a:defRPr>
            </a:lvl2pPr>
            <a:lvl3pPr marL="1371600" marR="0" lvl="2" indent="-304800" algn="l" rtl="0">
              <a:lnSpc>
                <a:spcPct val="112000"/>
              </a:lnSpc>
              <a:spcBef>
                <a:spcPts val="675"/>
              </a:spcBef>
              <a:spcAft>
                <a:spcPts val="0"/>
              </a:spcAft>
              <a:buClr>
                <a:srgbClr val="262626"/>
              </a:buClr>
              <a:buSzPts val="1200"/>
              <a:buFont typeface="Arial"/>
              <a:buChar char="•"/>
              <a:defRPr sz="1200" b="0" i="0" u="none" strike="noStrike" cap="none">
                <a:solidFill>
                  <a:srgbClr val="262626"/>
                </a:solidFill>
                <a:latin typeface="Corbel"/>
                <a:ea typeface="Corbel"/>
                <a:cs typeface="Corbel"/>
                <a:sym typeface="Corbel"/>
              </a:defRPr>
            </a:lvl3pPr>
            <a:lvl4pPr marL="1828800" marR="0" lvl="3" indent="-295275" algn="l" rtl="0">
              <a:lnSpc>
                <a:spcPct val="112000"/>
              </a:lnSpc>
              <a:spcBef>
                <a:spcPts val="675"/>
              </a:spcBef>
              <a:spcAft>
                <a:spcPts val="0"/>
              </a:spcAft>
              <a:buClr>
                <a:srgbClr val="262626"/>
              </a:buClr>
              <a:buSzPts val="1050"/>
              <a:buFont typeface="Corbel"/>
              <a:buChar char="–"/>
              <a:defRPr sz="1050" b="0" i="0" u="none" strike="noStrike" cap="none">
                <a:solidFill>
                  <a:srgbClr val="262626"/>
                </a:solidFill>
                <a:latin typeface="Corbel"/>
                <a:ea typeface="Corbel"/>
                <a:cs typeface="Corbel"/>
                <a:sym typeface="Corbel"/>
              </a:defRPr>
            </a:lvl4pPr>
            <a:lvl5pPr marL="2286000" marR="0" lvl="4" indent="-295275" algn="l" rtl="0">
              <a:lnSpc>
                <a:spcPct val="112000"/>
              </a:lnSpc>
              <a:spcBef>
                <a:spcPts val="675"/>
              </a:spcBef>
              <a:spcAft>
                <a:spcPts val="0"/>
              </a:spcAft>
              <a:buClr>
                <a:srgbClr val="262626"/>
              </a:buClr>
              <a:buSzPts val="1050"/>
              <a:buFont typeface="Arial"/>
              <a:buChar char="•"/>
              <a:defRPr sz="1050" b="0" i="1" u="none" strike="noStrike" cap="none">
                <a:solidFill>
                  <a:srgbClr val="262626"/>
                </a:solidFill>
                <a:latin typeface="Corbel"/>
                <a:ea typeface="Corbel"/>
                <a:cs typeface="Corbel"/>
                <a:sym typeface="Corbel"/>
              </a:defRPr>
            </a:lvl5pPr>
            <a:lvl6pPr marL="2743200" marR="0" lvl="5" indent="-295275" algn="l" rtl="0">
              <a:lnSpc>
                <a:spcPct val="112000"/>
              </a:lnSpc>
              <a:spcBef>
                <a:spcPts val="975"/>
              </a:spcBef>
              <a:spcAft>
                <a:spcPts val="0"/>
              </a:spcAft>
              <a:buClr>
                <a:srgbClr val="262626"/>
              </a:buClr>
              <a:buSzPts val="1050"/>
              <a:buFont typeface="Corbel"/>
              <a:buChar char="–"/>
              <a:defRPr sz="1050" b="0" i="0" u="none" strike="noStrike" cap="none">
                <a:solidFill>
                  <a:srgbClr val="262626"/>
                </a:solidFill>
                <a:latin typeface="Corbel"/>
                <a:ea typeface="Corbel"/>
                <a:cs typeface="Corbel"/>
                <a:sym typeface="Corbel"/>
              </a:defRPr>
            </a:lvl6pPr>
            <a:lvl7pPr marL="3200400" marR="0" lvl="6" indent="-295275" algn="l" rtl="0">
              <a:lnSpc>
                <a:spcPct val="112000"/>
              </a:lnSpc>
              <a:spcBef>
                <a:spcPts val="975"/>
              </a:spcBef>
              <a:spcAft>
                <a:spcPts val="0"/>
              </a:spcAft>
              <a:buClr>
                <a:srgbClr val="262626"/>
              </a:buClr>
              <a:buSzPts val="1050"/>
              <a:buFont typeface="Arial"/>
              <a:buChar char="•"/>
              <a:defRPr sz="1050" b="0" i="1" u="none" strike="noStrike" cap="none">
                <a:solidFill>
                  <a:srgbClr val="262626"/>
                </a:solidFill>
                <a:latin typeface="Corbel"/>
                <a:ea typeface="Corbel"/>
                <a:cs typeface="Corbel"/>
                <a:sym typeface="Corbel"/>
              </a:defRPr>
            </a:lvl7pPr>
            <a:lvl8pPr marL="3657600" marR="0" lvl="7" indent="-295275" algn="l" rtl="0">
              <a:lnSpc>
                <a:spcPct val="112000"/>
              </a:lnSpc>
              <a:spcBef>
                <a:spcPts val="975"/>
              </a:spcBef>
              <a:spcAft>
                <a:spcPts val="0"/>
              </a:spcAft>
              <a:buClr>
                <a:srgbClr val="262626"/>
              </a:buClr>
              <a:buSzPts val="1050"/>
              <a:buFont typeface="Corbel"/>
              <a:buChar char="–"/>
              <a:defRPr sz="1050" b="0" i="0" u="none" strike="noStrike" cap="none">
                <a:solidFill>
                  <a:srgbClr val="262626"/>
                </a:solidFill>
                <a:latin typeface="Corbel"/>
                <a:ea typeface="Corbel"/>
                <a:cs typeface="Corbel"/>
                <a:sym typeface="Corbel"/>
              </a:defRPr>
            </a:lvl8pPr>
            <a:lvl9pPr marL="4114800" marR="0" lvl="8" indent="-295275" algn="l" rtl="0">
              <a:lnSpc>
                <a:spcPct val="112000"/>
              </a:lnSpc>
              <a:spcBef>
                <a:spcPts val="975"/>
              </a:spcBef>
              <a:spcAft>
                <a:spcPts val="0"/>
              </a:spcAft>
              <a:buClr>
                <a:srgbClr val="262626"/>
              </a:buClr>
              <a:buSzPts val="1050"/>
              <a:buFont typeface="Arial"/>
              <a:buChar char="•"/>
              <a:defRPr sz="1050" b="0" i="1" u="none" strike="noStrike" cap="none">
                <a:solidFill>
                  <a:srgbClr val="262626"/>
                </a:solidFill>
                <a:latin typeface="Corbel"/>
                <a:ea typeface="Corbel"/>
                <a:cs typeface="Corbel"/>
                <a:sym typeface="Corbel"/>
              </a:defRPr>
            </a:lvl9pPr>
          </a:lstStyle>
          <a:p>
            <a:endParaRPr/>
          </a:p>
        </p:txBody>
      </p:sp>
      <p:sp>
        <p:nvSpPr>
          <p:cNvPr id="8" name="Google Shape;8;p1"/>
          <p:cNvSpPr txBox="1">
            <a:spLocks noGrp="1"/>
          </p:cNvSpPr>
          <p:nvPr>
            <p:ph type="dt" idx="10"/>
          </p:nvPr>
        </p:nvSpPr>
        <p:spPr>
          <a:xfrm>
            <a:off x="571501" y="4447545"/>
            <a:ext cx="2861142" cy="27384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750" b="0" i="1" u="none" strike="noStrike" cap="none">
                <a:solidFill>
                  <a:srgbClr val="262626"/>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9" name="Google Shape;9;p1"/>
          <p:cNvSpPr txBox="1">
            <a:spLocks noGrp="1"/>
          </p:cNvSpPr>
          <p:nvPr>
            <p:ph type="ftr" idx="11"/>
          </p:nvPr>
        </p:nvSpPr>
        <p:spPr>
          <a:xfrm>
            <a:off x="571501" y="4735830"/>
            <a:ext cx="2861142" cy="27384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1" i="1" u="none" strike="noStrike" cap="none">
                <a:solidFill>
                  <a:srgbClr val="262626"/>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1"/>
          <p:cNvSpPr txBox="1">
            <a:spLocks noGrp="1"/>
          </p:cNvSpPr>
          <p:nvPr>
            <p:ph type="sldNum" idx="12"/>
          </p:nvPr>
        </p:nvSpPr>
        <p:spPr>
          <a:xfrm>
            <a:off x="8838008" y="4205694"/>
            <a:ext cx="305991"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lt2"/>
              </a:buClr>
              <a:buSzPts val="900"/>
              <a:buFont typeface="Century Schoolbook"/>
              <a:buNone/>
              <a:defRPr sz="900" b="0" i="1" u="none" strike="noStrike" cap="none">
                <a:solidFill>
                  <a:schemeClr val="lt2"/>
                </a:solidFill>
                <a:latin typeface="Century Schoolbook"/>
                <a:ea typeface="Century Schoolbook"/>
                <a:cs typeface="Century Schoolbook"/>
                <a:sym typeface="Century Schoolbook"/>
              </a:defRPr>
            </a:lvl1pPr>
            <a:lvl2pPr marL="0" marR="0" lvl="1" indent="0" algn="r" rtl="0">
              <a:spcBef>
                <a:spcPts val="0"/>
              </a:spcBef>
              <a:spcAft>
                <a:spcPts val="0"/>
              </a:spcAft>
              <a:buClr>
                <a:schemeClr val="lt2"/>
              </a:buClr>
              <a:buSzPts val="900"/>
              <a:buFont typeface="Century Schoolbook"/>
              <a:buNone/>
              <a:defRPr sz="900" b="0" i="1" u="none" strike="noStrike" cap="none">
                <a:solidFill>
                  <a:schemeClr val="lt2"/>
                </a:solidFill>
                <a:latin typeface="Century Schoolbook"/>
                <a:ea typeface="Century Schoolbook"/>
                <a:cs typeface="Century Schoolbook"/>
                <a:sym typeface="Century Schoolbook"/>
              </a:defRPr>
            </a:lvl2pPr>
            <a:lvl3pPr marL="0" marR="0" lvl="2" indent="0" algn="r" rtl="0">
              <a:spcBef>
                <a:spcPts val="0"/>
              </a:spcBef>
              <a:spcAft>
                <a:spcPts val="0"/>
              </a:spcAft>
              <a:buClr>
                <a:schemeClr val="lt2"/>
              </a:buClr>
              <a:buSzPts val="900"/>
              <a:buFont typeface="Century Schoolbook"/>
              <a:buNone/>
              <a:defRPr sz="900" b="0" i="1" u="none" strike="noStrike" cap="none">
                <a:solidFill>
                  <a:schemeClr val="lt2"/>
                </a:solidFill>
                <a:latin typeface="Century Schoolbook"/>
                <a:ea typeface="Century Schoolbook"/>
                <a:cs typeface="Century Schoolbook"/>
                <a:sym typeface="Century Schoolbook"/>
              </a:defRPr>
            </a:lvl3pPr>
            <a:lvl4pPr marL="0" marR="0" lvl="3" indent="0" algn="r" rtl="0">
              <a:spcBef>
                <a:spcPts val="0"/>
              </a:spcBef>
              <a:spcAft>
                <a:spcPts val="0"/>
              </a:spcAft>
              <a:buClr>
                <a:schemeClr val="lt2"/>
              </a:buClr>
              <a:buSzPts val="900"/>
              <a:buFont typeface="Century Schoolbook"/>
              <a:buNone/>
              <a:defRPr sz="900" b="0" i="1" u="none" strike="noStrike" cap="none">
                <a:solidFill>
                  <a:schemeClr val="lt2"/>
                </a:solidFill>
                <a:latin typeface="Century Schoolbook"/>
                <a:ea typeface="Century Schoolbook"/>
                <a:cs typeface="Century Schoolbook"/>
                <a:sym typeface="Century Schoolbook"/>
              </a:defRPr>
            </a:lvl4pPr>
            <a:lvl5pPr marL="0" marR="0" lvl="4" indent="0" algn="r" rtl="0">
              <a:spcBef>
                <a:spcPts val="0"/>
              </a:spcBef>
              <a:spcAft>
                <a:spcPts val="0"/>
              </a:spcAft>
              <a:buClr>
                <a:schemeClr val="lt2"/>
              </a:buClr>
              <a:buSzPts val="900"/>
              <a:buFont typeface="Century Schoolbook"/>
              <a:buNone/>
              <a:defRPr sz="900" b="0" i="1" u="none" strike="noStrike" cap="none">
                <a:solidFill>
                  <a:schemeClr val="lt2"/>
                </a:solidFill>
                <a:latin typeface="Century Schoolbook"/>
                <a:ea typeface="Century Schoolbook"/>
                <a:cs typeface="Century Schoolbook"/>
                <a:sym typeface="Century Schoolbook"/>
              </a:defRPr>
            </a:lvl5pPr>
            <a:lvl6pPr marL="0" marR="0" lvl="5" indent="0" algn="r" rtl="0">
              <a:spcBef>
                <a:spcPts val="0"/>
              </a:spcBef>
              <a:spcAft>
                <a:spcPts val="0"/>
              </a:spcAft>
              <a:buClr>
                <a:schemeClr val="lt2"/>
              </a:buClr>
              <a:buSzPts val="900"/>
              <a:buFont typeface="Century Schoolbook"/>
              <a:buNone/>
              <a:defRPr sz="900" b="0" i="1" u="none" strike="noStrike" cap="none">
                <a:solidFill>
                  <a:schemeClr val="lt2"/>
                </a:solidFill>
                <a:latin typeface="Century Schoolbook"/>
                <a:ea typeface="Century Schoolbook"/>
                <a:cs typeface="Century Schoolbook"/>
                <a:sym typeface="Century Schoolbook"/>
              </a:defRPr>
            </a:lvl6pPr>
            <a:lvl7pPr marL="0" marR="0" lvl="6" indent="0" algn="r" rtl="0">
              <a:spcBef>
                <a:spcPts val="0"/>
              </a:spcBef>
              <a:spcAft>
                <a:spcPts val="0"/>
              </a:spcAft>
              <a:buClr>
                <a:schemeClr val="lt2"/>
              </a:buClr>
              <a:buSzPts val="900"/>
              <a:buFont typeface="Century Schoolbook"/>
              <a:buNone/>
              <a:defRPr sz="900" b="0" i="1" u="none" strike="noStrike" cap="none">
                <a:solidFill>
                  <a:schemeClr val="lt2"/>
                </a:solidFill>
                <a:latin typeface="Century Schoolbook"/>
                <a:ea typeface="Century Schoolbook"/>
                <a:cs typeface="Century Schoolbook"/>
                <a:sym typeface="Century Schoolbook"/>
              </a:defRPr>
            </a:lvl7pPr>
            <a:lvl8pPr marL="0" marR="0" lvl="7" indent="0" algn="r" rtl="0">
              <a:spcBef>
                <a:spcPts val="0"/>
              </a:spcBef>
              <a:spcAft>
                <a:spcPts val="0"/>
              </a:spcAft>
              <a:buClr>
                <a:schemeClr val="lt2"/>
              </a:buClr>
              <a:buSzPts val="900"/>
              <a:buFont typeface="Century Schoolbook"/>
              <a:buNone/>
              <a:defRPr sz="900" b="0" i="1" u="none" strike="noStrike" cap="none">
                <a:solidFill>
                  <a:schemeClr val="lt2"/>
                </a:solidFill>
                <a:latin typeface="Century Schoolbook"/>
                <a:ea typeface="Century Schoolbook"/>
                <a:cs typeface="Century Schoolbook"/>
                <a:sym typeface="Century Schoolbook"/>
              </a:defRPr>
            </a:lvl8pPr>
            <a:lvl9pPr marL="0" marR="0" lvl="8" indent="0" algn="r" rtl="0">
              <a:spcBef>
                <a:spcPts val="0"/>
              </a:spcBef>
              <a:spcAft>
                <a:spcPts val="0"/>
              </a:spcAft>
              <a:buClr>
                <a:schemeClr val="lt2"/>
              </a:buClr>
              <a:buSzPts val="900"/>
              <a:buFont typeface="Century Schoolbook"/>
              <a:buNone/>
              <a:defRPr sz="900" b="0" i="1" u="none" strike="noStrike" cap="none">
                <a:solidFill>
                  <a:schemeClr val="lt2"/>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US"/>
              <a:t>‹#›</a:t>
            </a:fld>
            <a:endParaRPr/>
          </a:p>
        </p:txBody>
      </p:sp>
      <p:cxnSp>
        <p:nvCxnSpPr>
          <p:cNvPr id="11" name="Google Shape;11;p1" title="Horizontal Rule Line"/>
          <p:cNvCxnSpPr/>
          <p:nvPr/>
        </p:nvCxnSpPr>
        <p:spPr>
          <a:xfrm>
            <a:off x="0" y="4649798"/>
            <a:ext cx="3371850" cy="0"/>
          </a:xfrm>
          <a:prstGeom prst="straightConnector1">
            <a:avLst/>
          </a:prstGeom>
          <a:noFill/>
          <a:ln w="25400" cap="flat" cmpd="sng">
            <a:solidFill>
              <a:srgbClr val="262626"/>
            </a:solidFill>
            <a:prstDash val="solid"/>
            <a:round/>
            <a:headEnd type="none" w="sm" len="sm"/>
            <a:tailEnd type="none" w="sm" len="sm"/>
          </a:ln>
        </p:spPr>
      </p:cxnSp>
      <p:pic>
        <p:nvPicPr>
          <p:cNvPr id="12" name="Google Shape;12;p1"/>
          <p:cNvPicPr preferRelativeResize="0"/>
          <p:nvPr/>
        </p:nvPicPr>
        <p:blipFill rotWithShape="1">
          <a:blip r:embed="rId14">
            <a:alphaModFix/>
          </a:blip>
          <a:srcRect/>
          <a:stretch/>
        </p:blipFill>
        <p:spPr>
          <a:xfrm>
            <a:off x="8692444" y="4698475"/>
            <a:ext cx="451556" cy="442585"/>
          </a:xfrm>
          <a:prstGeom prst="flowChartConnector">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ideo" Target="https://www.youtube.com/embed/t8uoRCfN2co?feature=oembed" TargetMode="External"/><Relationship Id="rId5" Type="http://schemas.openxmlformats.org/officeDocument/2006/relationships/image" Target="../media/image3.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ideo" Target="https://www.youtube.com/embed/6gH5vHaXSDc?feature=oembed" TargetMode="Externa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193825" y="3927600"/>
            <a:ext cx="8742900" cy="990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262626"/>
              </a:buClr>
              <a:buSzPts val="2800"/>
              <a:buFont typeface="Century Schoolbook"/>
              <a:buNone/>
            </a:pPr>
            <a:r>
              <a:rPr lang="en-US" sz="2000"/>
              <a:t>By : Omar M.Hussein, Sara Ferrari &amp; Zhihong Zhan</a:t>
            </a:r>
            <a:endParaRPr sz="2000"/>
          </a:p>
        </p:txBody>
      </p:sp>
      <p:pic>
        <p:nvPicPr>
          <p:cNvPr id="89" name="Google Shape;89;p14"/>
          <p:cNvPicPr preferRelativeResize="0"/>
          <p:nvPr/>
        </p:nvPicPr>
        <p:blipFill rotWithShape="1">
          <a:blip r:embed="rId3">
            <a:alphaModFix/>
          </a:blip>
          <a:srcRect/>
          <a:stretch/>
        </p:blipFill>
        <p:spPr>
          <a:xfrm>
            <a:off x="1275150" y="1153250"/>
            <a:ext cx="5715000" cy="1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2286000" lvl="0" indent="457200" algn="l" rtl="0">
              <a:lnSpc>
                <a:spcPct val="90000"/>
              </a:lnSpc>
              <a:spcBef>
                <a:spcPts val="0"/>
              </a:spcBef>
              <a:spcAft>
                <a:spcPts val="0"/>
              </a:spcAft>
              <a:buClr>
                <a:schemeClr val="dk1"/>
              </a:buClr>
              <a:buSzPts val="1100"/>
              <a:buFont typeface="Arial"/>
              <a:buNone/>
            </a:pPr>
            <a:r>
              <a:rPr lang="en-US" b="1"/>
              <a:t>Validate, Test </a:t>
            </a:r>
            <a:endParaRPr b="1"/>
          </a:p>
        </p:txBody>
      </p:sp>
      <p:pic>
        <p:nvPicPr>
          <p:cNvPr id="207" name="Google Shape;207;p23"/>
          <p:cNvPicPr preferRelativeResize="0"/>
          <p:nvPr/>
        </p:nvPicPr>
        <p:blipFill rotWithShape="1">
          <a:blip r:embed="rId3">
            <a:alphaModFix/>
          </a:blip>
          <a:srcRect/>
          <a:stretch/>
        </p:blipFill>
        <p:spPr>
          <a:xfrm>
            <a:off x="1563375" y="1425575"/>
            <a:ext cx="949950" cy="850900"/>
          </a:xfrm>
          <a:prstGeom prst="flowChartConnector">
            <a:avLst/>
          </a:prstGeom>
          <a:noFill/>
          <a:ln>
            <a:noFill/>
          </a:ln>
        </p:spPr>
      </p:pic>
      <p:pic>
        <p:nvPicPr>
          <p:cNvPr id="208" name="Google Shape;208;p23"/>
          <p:cNvPicPr preferRelativeResize="0"/>
          <p:nvPr/>
        </p:nvPicPr>
        <p:blipFill rotWithShape="1">
          <a:blip r:embed="rId4">
            <a:alphaModFix/>
          </a:blip>
          <a:srcRect/>
          <a:stretch/>
        </p:blipFill>
        <p:spPr>
          <a:xfrm>
            <a:off x="6112150" y="1416050"/>
            <a:ext cx="949950" cy="850899"/>
          </a:xfrm>
          <a:prstGeom prst="flowChartConnector">
            <a:avLst/>
          </a:prstGeom>
          <a:noFill/>
          <a:ln>
            <a:noFill/>
          </a:ln>
        </p:spPr>
      </p:pic>
      <p:sp>
        <p:nvSpPr>
          <p:cNvPr id="209" name="Google Shape;209;p23"/>
          <p:cNvSpPr/>
          <p:nvPr/>
        </p:nvSpPr>
        <p:spPr>
          <a:xfrm>
            <a:off x="647700" y="2997200"/>
            <a:ext cx="2781300" cy="1571675"/>
          </a:xfrm>
          <a:prstGeom prst="wedgeRectCallout">
            <a:avLst>
              <a:gd name="adj1" fmla="val -11700"/>
              <a:gd name="adj2" fmla="val -59516"/>
            </a:avLst>
          </a:prstGeom>
          <a:solidFill>
            <a:srgbClr val="F5F5F5"/>
          </a:solidFill>
          <a:ln w="12700" cap="flat" cmpd="sng">
            <a:solidFill>
              <a:srgbClr val="3073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orbel"/>
              <a:ea typeface="Corbel"/>
              <a:cs typeface="Corbel"/>
              <a:sym typeface="Corbel"/>
            </a:endParaRPr>
          </a:p>
          <a:p>
            <a:pPr marL="0" marR="0" lvl="0" indent="0" algn="ctr" rtl="0">
              <a:spcBef>
                <a:spcPts val="0"/>
              </a:spcBef>
              <a:spcAft>
                <a:spcPts val="0"/>
              </a:spcAft>
              <a:buNone/>
            </a:pPr>
            <a:r>
              <a:rPr lang="en-US" sz="1800">
                <a:solidFill>
                  <a:srgbClr val="000000"/>
                </a:solidFill>
                <a:latin typeface="Corbel"/>
                <a:ea typeface="Corbel"/>
                <a:cs typeface="Corbel"/>
                <a:sym typeface="Corbel"/>
              </a:rPr>
              <a:t>«The best thing is that you can create a standard normal text»</a:t>
            </a:r>
            <a:endParaRPr/>
          </a:p>
          <a:p>
            <a:pPr marL="0" marR="0" lvl="0" indent="0" algn="ctr" rtl="0">
              <a:spcBef>
                <a:spcPts val="0"/>
              </a:spcBef>
              <a:spcAft>
                <a:spcPts val="0"/>
              </a:spcAft>
              <a:buNone/>
            </a:pPr>
            <a:r>
              <a:rPr lang="en-US" sz="1800">
                <a:solidFill>
                  <a:srgbClr val="000000"/>
                </a:solidFill>
                <a:latin typeface="Corbel"/>
                <a:ea typeface="Corbel"/>
                <a:cs typeface="Corbel"/>
                <a:sym typeface="Corbel"/>
              </a:rPr>
              <a:t>«The AI feature was really helpful and cool»</a:t>
            </a:r>
            <a:endParaRPr sz="1800">
              <a:solidFill>
                <a:srgbClr val="000000"/>
              </a:solidFill>
              <a:latin typeface="Corbel"/>
              <a:ea typeface="Corbel"/>
              <a:cs typeface="Corbel"/>
              <a:sym typeface="Corbel"/>
            </a:endParaRPr>
          </a:p>
          <a:p>
            <a:pPr marL="0" marR="0" lvl="0" indent="0" algn="ctr" rtl="0">
              <a:spcBef>
                <a:spcPts val="0"/>
              </a:spcBef>
              <a:spcAft>
                <a:spcPts val="0"/>
              </a:spcAft>
              <a:buNone/>
            </a:pPr>
            <a:endParaRPr sz="1800">
              <a:solidFill>
                <a:srgbClr val="000000"/>
              </a:solidFill>
              <a:latin typeface="Corbel"/>
              <a:ea typeface="Corbel"/>
              <a:cs typeface="Corbel"/>
              <a:sym typeface="Corbel"/>
            </a:endParaRPr>
          </a:p>
        </p:txBody>
      </p:sp>
      <p:sp>
        <p:nvSpPr>
          <p:cNvPr id="210" name="Google Shape;210;p23"/>
          <p:cNvSpPr/>
          <p:nvPr/>
        </p:nvSpPr>
        <p:spPr>
          <a:xfrm>
            <a:off x="5196475" y="2997200"/>
            <a:ext cx="2781300" cy="1571675"/>
          </a:xfrm>
          <a:prstGeom prst="wedgeRectCallout">
            <a:avLst>
              <a:gd name="adj1" fmla="val -11700"/>
              <a:gd name="adj2" fmla="val -59516"/>
            </a:avLst>
          </a:prstGeom>
          <a:solidFill>
            <a:srgbClr val="F5F5F5"/>
          </a:solidFill>
          <a:ln w="12700" cap="flat" cmpd="sng">
            <a:solidFill>
              <a:srgbClr val="3073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00"/>
                </a:solidFill>
                <a:latin typeface="Corbel"/>
                <a:ea typeface="Corbel"/>
                <a:cs typeface="Corbel"/>
                <a:sym typeface="Corbel"/>
              </a:rPr>
              <a:t>«I feel like this is basically compiling everything i need as a student and gives all in one experience and it is practical»</a:t>
            </a:r>
            <a:endParaRPr sz="1800">
              <a:solidFill>
                <a:srgbClr val="000000"/>
              </a:solidFill>
              <a:latin typeface="Corbel"/>
              <a:ea typeface="Corbel"/>
              <a:cs typeface="Corbel"/>
              <a:sym typeface="Corbel"/>
            </a:endParaRPr>
          </a:p>
        </p:txBody>
      </p:sp>
      <p:sp>
        <p:nvSpPr>
          <p:cNvPr id="211" name="Google Shape;211;p23"/>
          <p:cNvSpPr txBox="1"/>
          <p:nvPr/>
        </p:nvSpPr>
        <p:spPr>
          <a:xfrm>
            <a:off x="1422400" y="2266948"/>
            <a:ext cx="1231900" cy="46935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Corbel"/>
                <a:ea typeface="Corbel"/>
                <a:cs typeface="Corbel"/>
                <a:sym typeface="Corbel"/>
              </a:rPr>
              <a:t>Ankush </a:t>
            </a:r>
            <a:endParaRPr/>
          </a:p>
          <a:p>
            <a:pPr marL="0" marR="0" lvl="0" indent="0" algn="ctr" rtl="0">
              <a:spcBef>
                <a:spcPts val="0"/>
              </a:spcBef>
              <a:spcAft>
                <a:spcPts val="0"/>
              </a:spcAft>
              <a:buNone/>
            </a:pPr>
            <a:r>
              <a:rPr lang="en-US" sz="1050">
                <a:solidFill>
                  <a:schemeClr val="dk1"/>
                </a:solidFill>
                <a:latin typeface="Corbel"/>
                <a:ea typeface="Corbel"/>
                <a:cs typeface="Corbel"/>
                <a:sym typeface="Corbel"/>
              </a:rPr>
              <a:t>Student at YU</a:t>
            </a:r>
            <a:endParaRPr sz="1050">
              <a:solidFill>
                <a:schemeClr val="dk1"/>
              </a:solidFill>
              <a:latin typeface="Corbel"/>
              <a:ea typeface="Corbel"/>
              <a:cs typeface="Corbel"/>
              <a:sym typeface="Corbel"/>
            </a:endParaRPr>
          </a:p>
        </p:txBody>
      </p:sp>
      <p:sp>
        <p:nvSpPr>
          <p:cNvPr id="212" name="Google Shape;212;p23"/>
          <p:cNvSpPr txBox="1"/>
          <p:nvPr/>
        </p:nvSpPr>
        <p:spPr>
          <a:xfrm>
            <a:off x="5298075" y="2266947"/>
            <a:ext cx="2282550" cy="63094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Corbel"/>
                <a:ea typeface="Corbel"/>
                <a:cs typeface="Corbel"/>
                <a:sym typeface="Corbel"/>
              </a:rPr>
              <a:t>Ghorani </a:t>
            </a:r>
            <a:endParaRPr/>
          </a:p>
          <a:p>
            <a:pPr marL="0" marR="0" lvl="0" indent="0" algn="ctr" rtl="0">
              <a:spcBef>
                <a:spcPts val="0"/>
              </a:spcBef>
              <a:spcAft>
                <a:spcPts val="0"/>
              </a:spcAft>
              <a:buNone/>
            </a:pPr>
            <a:r>
              <a:rPr lang="en-US" sz="1050">
                <a:solidFill>
                  <a:schemeClr val="dk1"/>
                </a:solidFill>
                <a:latin typeface="Corbel"/>
                <a:ea typeface="Corbel"/>
                <a:cs typeface="Corbel"/>
                <a:sym typeface="Corbel"/>
              </a:rPr>
              <a:t>Student at University of Nottingham (Moodle LMS)</a:t>
            </a:r>
            <a:endParaRPr sz="1050">
              <a:solidFill>
                <a:schemeClr val="dk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2286000" lvl="0" indent="457200" algn="l" rtl="0">
              <a:lnSpc>
                <a:spcPct val="90000"/>
              </a:lnSpc>
              <a:spcBef>
                <a:spcPts val="0"/>
              </a:spcBef>
              <a:spcAft>
                <a:spcPts val="0"/>
              </a:spcAft>
              <a:buClr>
                <a:schemeClr val="dk1"/>
              </a:buClr>
              <a:buSzPts val="1100"/>
              <a:buFont typeface="Arial"/>
              <a:buNone/>
            </a:pPr>
            <a:r>
              <a:rPr lang="en-US" b="1"/>
              <a:t>Validate, Test </a:t>
            </a:r>
            <a:endParaRPr b="1"/>
          </a:p>
        </p:txBody>
      </p:sp>
      <p:sp>
        <p:nvSpPr>
          <p:cNvPr id="218" name="Google Shape;218;p24"/>
          <p:cNvSpPr/>
          <p:nvPr/>
        </p:nvSpPr>
        <p:spPr>
          <a:xfrm>
            <a:off x="647700" y="2997200"/>
            <a:ext cx="2781300" cy="1571675"/>
          </a:xfrm>
          <a:prstGeom prst="wedgeRectCallout">
            <a:avLst>
              <a:gd name="adj1" fmla="val -11700"/>
              <a:gd name="adj2" fmla="val -59516"/>
            </a:avLst>
          </a:prstGeom>
          <a:solidFill>
            <a:srgbClr val="F5F5F5"/>
          </a:solidFill>
          <a:ln w="12700" cap="flat" cmpd="sng">
            <a:solidFill>
              <a:srgbClr val="3073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Corbel"/>
              <a:ea typeface="Corbel"/>
              <a:cs typeface="Corbel"/>
              <a:sym typeface="Corbel"/>
            </a:endParaRPr>
          </a:p>
          <a:p>
            <a:pPr marL="0" marR="0" lvl="0" indent="0" algn="ctr" rtl="0">
              <a:spcBef>
                <a:spcPts val="0"/>
              </a:spcBef>
              <a:spcAft>
                <a:spcPts val="0"/>
              </a:spcAft>
              <a:buNone/>
            </a:pPr>
            <a:r>
              <a:rPr lang="en-US" sz="1800">
                <a:solidFill>
                  <a:srgbClr val="000000"/>
                </a:solidFill>
                <a:latin typeface="Corbel"/>
                <a:ea typeface="Corbel"/>
                <a:cs typeface="Corbel"/>
                <a:sym typeface="Corbel"/>
              </a:rPr>
              <a:t>«This will save us a lot of time and i like it a lot but privacy is very important and i am not sure if it safe»</a:t>
            </a:r>
            <a:endParaRPr sz="1800">
              <a:solidFill>
                <a:srgbClr val="000000"/>
              </a:solidFill>
              <a:latin typeface="Corbel"/>
              <a:ea typeface="Corbel"/>
              <a:cs typeface="Corbel"/>
              <a:sym typeface="Corbel"/>
            </a:endParaRPr>
          </a:p>
          <a:p>
            <a:pPr marL="0" marR="0" lvl="0" indent="0" algn="ctr" rtl="0">
              <a:spcBef>
                <a:spcPts val="0"/>
              </a:spcBef>
              <a:spcAft>
                <a:spcPts val="0"/>
              </a:spcAft>
              <a:buNone/>
            </a:pPr>
            <a:endParaRPr sz="1800">
              <a:solidFill>
                <a:srgbClr val="000000"/>
              </a:solidFill>
              <a:latin typeface="Corbel"/>
              <a:ea typeface="Corbel"/>
              <a:cs typeface="Corbel"/>
              <a:sym typeface="Corbel"/>
            </a:endParaRPr>
          </a:p>
        </p:txBody>
      </p:sp>
      <p:sp>
        <p:nvSpPr>
          <p:cNvPr id="219" name="Google Shape;219;p24"/>
          <p:cNvSpPr/>
          <p:nvPr/>
        </p:nvSpPr>
        <p:spPr>
          <a:xfrm>
            <a:off x="5196475" y="2997200"/>
            <a:ext cx="2781300" cy="1571675"/>
          </a:xfrm>
          <a:prstGeom prst="wedgeRectCallout">
            <a:avLst>
              <a:gd name="adj1" fmla="val -11700"/>
              <a:gd name="adj2" fmla="val -59516"/>
            </a:avLst>
          </a:prstGeom>
          <a:solidFill>
            <a:srgbClr val="F5F5F5"/>
          </a:solidFill>
          <a:ln w="12700" cap="flat" cmpd="sng">
            <a:solidFill>
              <a:srgbClr val="30738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0000"/>
                </a:solidFill>
                <a:latin typeface="Corbel"/>
                <a:ea typeface="Corbel"/>
                <a:cs typeface="Corbel"/>
                <a:sym typeface="Corbel"/>
              </a:rPr>
              <a:t>«You can use it without much explanation, if you add that feature to canvas tomorrow i will be able to use that one»</a:t>
            </a:r>
            <a:endParaRPr sz="1800">
              <a:solidFill>
                <a:srgbClr val="000000"/>
              </a:solidFill>
              <a:latin typeface="Corbel"/>
              <a:ea typeface="Corbel"/>
              <a:cs typeface="Corbel"/>
              <a:sym typeface="Corbel"/>
            </a:endParaRPr>
          </a:p>
        </p:txBody>
      </p:sp>
      <p:sp>
        <p:nvSpPr>
          <p:cNvPr id="220" name="Google Shape;220;p24"/>
          <p:cNvSpPr txBox="1"/>
          <p:nvPr/>
        </p:nvSpPr>
        <p:spPr>
          <a:xfrm>
            <a:off x="1422400" y="2266948"/>
            <a:ext cx="1231900" cy="46935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Corbel"/>
                <a:ea typeface="Corbel"/>
                <a:cs typeface="Corbel"/>
                <a:sym typeface="Corbel"/>
              </a:rPr>
              <a:t>Yalin Yen </a:t>
            </a:r>
            <a:endParaRPr/>
          </a:p>
          <a:p>
            <a:pPr marL="0" marR="0" lvl="0" indent="0" algn="ctr" rtl="0">
              <a:spcBef>
                <a:spcPts val="0"/>
              </a:spcBef>
              <a:spcAft>
                <a:spcPts val="0"/>
              </a:spcAft>
              <a:buNone/>
            </a:pPr>
            <a:r>
              <a:rPr lang="en-US" sz="1050">
                <a:solidFill>
                  <a:schemeClr val="dk1"/>
                </a:solidFill>
                <a:latin typeface="Corbel"/>
                <a:ea typeface="Corbel"/>
                <a:cs typeface="Corbel"/>
                <a:sym typeface="Corbel"/>
              </a:rPr>
              <a:t>Student at YU</a:t>
            </a:r>
            <a:endParaRPr sz="1050">
              <a:solidFill>
                <a:schemeClr val="dk1"/>
              </a:solidFill>
              <a:latin typeface="Corbel"/>
              <a:ea typeface="Corbel"/>
              <a:cs typeface="Corbel"/>
              <a:sym typeface="Corbel"/>
            </a:endParaRPr>
          </a:p>
        </p:txBody>
      </p:sp>
      <p:sp>
        <p:nvSpPr>
          <p:cNvPr id="221" name="Google Shape;221;p24"/>
          <p:cNvSpPr txBox="1"/>
          <p:nvPr/>
        </p:nvSpPr>
        <p:spPr>
          <a:xfrm>
            <a:off x="5298075" y="2266947"/>
            <a:ext cx="2282550" cy="46935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Corbel"/>
                <a:ea typeface="Corbel"/>
                <a:cs typeface="Corbel"/>
                <a:sym typeface="Corbel"/>
              </a:rPr>
              <a:t>Julian </a:t>
            </a:r>
            <a:endParaRPr/>
          </a:p>
          <a:p>
            <a:pPr marL="0" marR="0" lvl="0" indent="0" algn="ctr" rtl="0">
              <a:spcBef>
                <a:spcPts val="0"/>
              </a:spcBef>
              <a:spcAft>
                <a:spcPts val="0"/>
              </a:spcAft>
              <a:buNone/>
            </a:pPr>
            <a:r>
              <a:rPr lang="en-US" sz="1050">
                <a:solidFill>
                  <a:schemeClr val="dk1"/>
                </a:solidFill>
                <a:latin typeface="Corbel"/>
                <a:ea typeface="Corbel"/>
                <a:cs typeface="Corbel"/>
                <a:sym typeface="Corbel"/>
              </a:rPr>
              <a:t>Student at YU</a:t>
            </a:r>
            <a:endParaRPr sz="1050">
              <a:solidFill>
                <a:schemeClr val="dk1"/>
              </a:solidFill>
              <a:latin typeface="Corbel"/>
              <a:ea typeface="Corbel"/>
              <a:cs typeface="Corbel"/>
              <a:sym typeface="Corbel"/>
            </a:endParaRPr>
          </a:p>
        </p:txBody>
      </p:sp>
      <p:pic>
        <p:nvPicPr>
          <p:cNvPr id="222" name="Google Shape;222;p24"/>
          <p:cNvPicPr preferRelativeResize="0"/>
          <p:nvPr/>
        </p:nvPicPr>
        <p:blipFill rotWithShape="1">
          <a:blip r:embed="rId3">
            <a:alphaModFix/>
          </a:blip>
          <a:srcRect/>
          <a:stretch/>
        </p:blipFill>
        <p:spPr>
          <a:xfrm>
            <a:off x="1606925" y="1416050"/>
            <a:ext cx="949950" cy="850900"/>
          </a:xfrm>
          <a:prstGeom prst="flowChartConnector">
            <a:avLst/>
          </a:prstGeom>
          <a:noFill/>
          <a:ln>
            <a:noFill/>
          </a:ln>
        </p:spPr>
      </p:pic>
      <p:pic>
        <p:nvPicPr>
          <p:cNvPr id="223" name="Google Shape;223;p24"/>
          <p:cNvPicPr preferRelativeResize="0"/>
          <p:nvPr/>
        </p:nvPicPr>
        <p:blipFill rotWithShape="1">
          <a:blip r:embed="rId4">
            <a:alphaModFix/>
          </a:blip>
          <a:srcRect/>
          <a:stretch/>
        </p:blipFill>
        <p:spPr>
          <a:xfrm>
            <a:off x="6012587" y="1366392"/>
            <a:ext cx="853526" cy="850900"/>
          </a:xfrm>
          <a:prstGeom prst="flowChartConnector">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676974"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262626"/>
              </a:buClr>
              <a:buSzPts val="2800"/>
              <a:buFont typeface="Century Schoolbook"/>
              <a:buNone/>
            </a:pPr>
            <a:r>
              <a:rPr lang="en-US" dirty="0"/>
              <a:t>				 </a:t>
            </a:r>
            <a:r>
              <a:rPr lang="en-US" b="1" dirty="0"/>
              <a:t>Technical</a:t>
            </a:r>
            <a:endParaRPr b="1" dirty="0"/>
          </a:p>
        </p:txBody>
      </p:sp>
      <p:sp>
        <p:nvSpPr>
          <p:cNvPr id="229" name="Google Shape;22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85750" lvl="0" indent="-285750" algn="l" rtl="0">
              <a:lnSpc>
                <a:spcPct val="112000"/>
              </a:lnSpc>
              <a:spcBef>
                <a:spcPts val="0"/>
              </a:spcBef>
              <a:spcAft>
                <a:spcPts val="0"/>
              </a:spcAft>
              <a:buClr>
                <a:srgbClr val="262626"/>
              </a:buClr>
              <a:buSzPts val="1800"/>
              <a:buChar char="●"/>
            </a:pPr>
            <a:r>
              <a:rPr lang="en-US" sz="1800"/>
              <a:t>Our data product is based on data that Canvas already possess, emails and users . The only aspect that we have to consider is the safety of the chat which should be straightforward using end-to-end encryption.</a:t>
            </a:r>
            <a:endParaRPr/>
          </a:p>
          <a:p>
            <a:pPr marL="285750" lvl="0" indent="-285750" algn="l" rtl="0">
              <a:lnSpc>
                <a:spcPct val="112000"/>
              </a:lnSpc>
              <a:spcBef>
                <a:spcPts val="1600"/>
              </a:spcBef>
              <a:spcAft>
                <a:spcPts val="0"/>
              </a:spcAft>
              <a:buClr>
                <a:srgbClr val="262626"/>
              </a:buClr>
              <a:buSzPts val="1800"/>
              <a:buChar char="●"/>
            </a:pPr>
            <a:r>
              <a:rPr lang="en-US" sz="1800"/>
              <a:t>For the people who want to build the real application of our demo, swift will be used on programming it on the iOS and Java and Android studio will be mainly used on Android development.</a:t>
            </a:r>
            <a:endParaRPr/>
          </a:p>
          <a:p>
            <a:pPr marL="0" lvl="0" indent="0" algn="l" rtl="0">
              <a:lnSpc>
                <a:spcPct val="112000"/>
              </a:lnSpc>
              <a:spcBef>
                <a:spcPts val="1600"/>
              </a:spcBef>
              <a:spcAft>
                <a:spcPts val="0"/>
              </a:spcAft>
              <a:buNone/>
            </a:pPr>
            <a:endParaRPr/>
          </a:p>
          <a:p>
            <a:pPr marL="285750" lvl="0" indent="-285750" algn="l" rtl="0">
              <a:lnSpc>
                <a:spcPct val="112000"/>
              </a:lnSpc>
              <a:spcBef>
                <a:spcPts val="0"/>
              </a:spcBef>
              <a:spcAft>
                <a:spcPts val="0"/>
              </a:spcAft>
              <a:buClr>
                <a:srgbClr val="262626"/>
              </a:buClr>
              <a:buSzPts val="1800"/>
              <a:buChar char="●"/>
            </a:pPr>
            <a:r>
              <a:rPr lang="en-US" sz="1800"/>
              <a:t>The only thing that Canvas has to add is a team of engineers to make it real.</a:t>
            </a:r>
            <a:endParaRPr/>
          </a:p>
        </p:txBody>
      </p:sp>
      <p:pic>
        <p:nvPicPr>
          <p:cNvPr id="230" name="Google Shape;230;p25"/>
          <p:cNvPicPr preferRelativeResize="0"/>
          <p:nvPr/>
        </p:nvPicPr>
        <p:blipFill rotWithShape="1">
          <a:blip r:embed="rId3">
            <a:alphaModFix/>
          </a:blip>
          <a:srcRect/>
          <a:stretch/>
        </p:blipFill>
        <p:spPr>
          <a:xfrm>
            <a:off x="8516210" y="4523882"/>
            <a:ext cx="632178" cy="619618"/>
          </a:xfrm>
          <a:prstGeom prst="flowChartConnector">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b="1"/>
              <a:t>Q&amp;A</a:t>
            </a:r>
            <a:endParaRPr b="1"/>
          </a:p>
        </p:txBody>
      </p:sp>
      <p:pic>
        <p:nvPicPr>
          <p:cNvPr id="236" name="Google Shape;236;p26"/>
          <p:cNvPicPr preferRelativeResize="0"/>
          <p:nvPr/>
        </p:nvPicPr>
        <p:blipFill rotWithShape="1">
          <a:blip r:embed="rId3">
            <a:alphaModFix/>
          </a:blip>
          <a:srcRect/>
          <a:stretch/>
        </p:blipFill>
        <p:spPr>
          <a:xfrm>
            <a:off x="2133675" y="1306125"/>
            <a:ext cx="5196550" cy="3075375"/>
          </a:xfrm>
          <a:prstGeom prst="rect">
            <a:avLst/>
          </a:prstGeom>
          <a:noFill/>
          <a:ln>
            <a:noFill/>
          </a:ln>
        </p:spPr>
      </p:pic>
      <p:pic>
        <p:nvPicPr>
          <p:cNvPr id="237" name="Google Shape;237;p26"/>
          <p:cNvPicPr preferRelativeResize="0"/>
          <p:nvPr/>
        </p:nvPicPr>
        <p:blipFill rotWithShape="1">
          <a:blip r:embed="rId4">
            <a:alphaModFix/>
          </a:blip>
          <a:srcRect/>
          <a:stretch/>
        </p:blipFill>
        <p:spPr>
          <a:xfrm>
            <a:off x="8516210" y="4523882"/>
            <a:ext cx="632178" cy="619618"/>
          </a:xfrm>
          <a:prstGeom prst="flowChartConnector">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365425" y="288380"/>
            <a:ext cx="8520600" cy="572700"/>
          </a:xfrm>
          <a:prstGeom prst="rect">
            <a:avLst/>
          </a:prstGeom>
          <a:noFill/>
          <a:ln>
            <a:noFill/>
          </a:ln>
        </p:spPr>
        <p:txBody>
          <a:bodyPr spcFirstLastPara="1" wrap="square" lIns="91425" tIns="91425" rIns="91425" bIns="91425" anchor="t" anchorCtr="0">
            <a:noAutofit/>
          </a:bodyPr>
          <a:lstStyle/>
          <a:p>
            <a:pPr marL="1828800" lvl="0" indent="457200" algn="l" rtl="0">
              <a:lnSpc>
                <a:spcPct val="90000"/>
              </a:lnSpc>
              <a:spcBef>
                <a:spcPts val="0"/>
              </a:spcBef>
              <a:spcAft>
                <a:spcPts val="0"/>
              </a:spcAft>
              <a:buClr>
                <a:srgbClr val="262626"/>
              </a:buClr>
              <a:buSzPts val="2800"/>
              <a:buFont typeface="Century Schoolbook"/>
              <a:buNone/>
            </a:pPr>
            <a:r>
              <a:rPr lang="en-US" b="1"/>
              <a:t>The “How Might We?”</a:t>
            </a:r>
            <a:endParaRPr b="1"/>
          </a:p>
        </p:txBody>
      </p:sp>
      <p:sp>
        <p:nvSpPr>
          <p:cNvPr id="95" name="Google Shape;95;p15"/>
          <p:cNvSpPr txBox="1">
            <a:spLocks noGrp="1"/>
          </p:cNvSpPr>
          <p:nvPr>
            <p:ph type="body" idx="1"/>
          </p:nvPr>
        </p:nvSpPr>
        <p:spPr>
          <a:xfrm>
            <a:off x="311700" y="861080"/>
            <a:ext cx="1641278" cy="386543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1100"/>
              <a:buFont typeface="Arial"/>
              <a:buNone/>
            </a:pPr>
            <a:r>
              <a:rPr lang="en-US" sz="1800" b="1">
                <a:solidFill>
                  <a:schemeClr val="dk1"/>
                </a:solidFill>
              </a:rPr>
              <a:t>Challenge </a:t>
            </a:r>
            <a:endParaRPr/>
          </a:p>
          <a:p>
            <a:pPr marL="0" lvl="0" indent="0" algn="l" rtl="0">
              <a:lnSpc>
                <a:spcPct val="100000"/>
              </a:lnSpc>
              <a:spcBef>
                <a:spcPts val="1200"/>
              </a:spcBef>
              <a:spcAft>
                <a:spcPts val="0"/>
              </a:spcAft>
              <a:buClr>
                <a:schemeClr val="dk1"/>
              </a:buClr>
              <a:buSzPts val="1100"/>
              <a:buFont typeface="Arial"/>
              <a:buNone/>
            </a:pPr>
            <a:endParaRPr sz="1800" b="1">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US" sz="1800" b="1">
                <a:solidFill>
                  <a:schemeClr val="dk1"/>
                </a:solidFill>
              </a:rPr>
              <a:t>Subject</a:t>
            </a:r>
            <a:endParaRPr/>
          </a:p>
          <a:p>
            <a:pPr marL="0" lvl="0" indent="0" algn="l" rtl="0">
              <a:lnSpc>
                <a:spcPct val="100000"/>
              </a:lnSpc>
              <a:spcBef>
                <a:spcPts val="1200"/>
              </a:spcBef>
              <a:spcAft>
                <a:spcPts val="0"/>
              </a:spcAft>
              <a:buClr>
                <a:schemeClr val="dk1"/>
              </a:buClr>
              <a:buSzPts val="1100"/>
              <a:buFont typeface="Arial"/>
              <a:buNone/>
            </a:pPr>
            <a:endParaRPr sz="1800" b="1">
              <a:solidFill>
                <a:schemeClr val="dk1"/>
              </a:solidFill>
            </a:endParaRPr>
          </a:p>
          <a:p>
            <a:pPr marL="0" lvl="0" indent="0" algn="l" rtl="0">
              <a:lnSpc>
                <a:spcPct val="100000"/>
              </a:lnSpc>
              <a:spcBef>
                <a:spcPts val="1200"/>
              </a:spcBef>
              <a:spcAft>
                <a:spcPts val="0"/>
              </a:spcAft>
              <a:buClr>
                <a:schemeClr val="dk1"/>
              </a:buClr>
              <a:buSzPts val="1100"/>
              <a:buFont typeface="Arial"/>
              <a:buNone/>
            </a:pPr>
            <a:endParaRPr sz="1800" b="1">
              <a:solidFill>
                <a:schemeClr val="dk1"/>
              </a:solidFill>
            </a:endParaRPr>
          </a:p>
          <a:p>
            <a:pPr marL="0" lvl="0" indent="0" algn="l" rtl="0">
              <a:lnSpc>
                <a:spcPct val="100000"/>
              </a:lnSpc>
              <a:spcBef>
                <a:spcPts val="1200"/>
              </a:spcBef>
              <a:spcAft>
                <a:spcPts val="0"/>
              </a:spcAft>
              <a:buClr>
                <a:schemeClr val="dk1"/>
              </a:buClr>
              <a:buSzPts val="1100"/>
              <a:buFont typeface="Arial"/>
              <a:buNone/>
            </a:pPr>
            <a:endParaRPr sz="1800" b="1">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US" sz="1800" b="1">
                <a:solidFill>
                  <a:schemeClr val="dk1"/>
                </a:solidFill>
              </a:rPr>
              <a:t>Small HMW</a:t>
            </a:r>
            <a:r>
              <a:rPr lang="en-US" sz="1800" b="1"/>
              <a:t> </a:t>
            </a:r>
            <a:endParaRPr/>
          </a:p>
          <a:p>
            <a:pPr marL="0" lvl="0" indent="0" algn="l" rtl="0">
              <a:lnSpc>
                <a:spcPct val="100000"/>
              </a:lnSpc>
              <a:spcBef>
                <a:spcPts val="1200"/>
              </a:spcBef>
              <a:spcAft>
                <a:spcPts val="0"/>
              </a:spcAft>
              <a:buClr>
                <a:schemeClr val="dk1"/>
              </a:buClr>
              <a:buSzPts val="1100"/>
              <a:buFont typeface="Arial"/>
              <a:buNone/>
            </a:pPr>
            <a:r>
              <a:rPr lang="en-US" sz="1800" b="1">
                <a:solidFill>
                  <a:schemeClr val="dk1"/>
                </a:solidFill>
              </a:rPr>
              <a:t>Solution</a:t>
            </a:r>
            <a:endParaRPr sz="1800" b="1"/>
          </a:p>
        </p:txBody>
      </p:sp>
      <p:sp>
        <p:nvSpPr>
          <p:cNvPr id="96" name="Google Shape;96;p15"/>
          <p:cNvSpPr txBox="1"/>
          <p:nvPr/>
        </p:nvSpPr>
        <p:spPr>
          <a:xfrm>
            <a:off x="1724090" y="722092"/>
            <a:ext cx="7191000" cy="4143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Improve the interactivity and means of communication of the Canvas system.</a:t>
            </a:r>
            <a:endParaRPr sz="18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For education, connections between students and professors are crucial. Moreover, student interaction is imperative to enhance communication and sharing. Having everything self-contained within the Canvas application makes the tool more attractive and will increase market share.</a:t>
            </a:r>
            <a:endParaRPr/>
          </a:p>
          <a:p>
            <a:pPr marL="0" marR="0" lvl="0" indent="0" algn="just" rtl="0">
              <a:lnSpc>
                <a:spcPct val="115000"/>
              </a:lnSpc>
              <a:spcBef>
                <a:spcPts val="120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Facilitate communication between all parties involved.</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Improve a Notification feature and add integrated instant messaging to facilitate sharing and communication.</a:t>
            </a:r>
            <a:endParaRPr sz="18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0"/>
              </a:spcAft>
              <a:buClr>
                <a:schemeClr val="dk1"/>
              </a:buClr>
              <a:buSzPts val="1100"/>
              <a:buFont typeface="Arial"/>
              <a:buNone/>
            </a:pP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627284" y="376872"/>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dirty="0">
                <a:solidFill>
                  <a:srgbClr val="002F4A"/>
                </a:solidFill>
                <a:latin typeface="Merriweather"/>
                <a:ea typeface="Merriweather"/>
                <a:cs typeface="Merriweather"/>
                <a:sym typeface="Merriweather"/>
              </a:rPr>
              <a:t>			</a:t>
            </a:r>
            <a:r>
              <a:rPr lang="en-US" b="1" dirty="0"/>
              <a:t>Value Proposition</a:t>
            </a:r>
            <a:endParaRPr b="1" dirty="0"/>
          </a:p>
        </p:txBody>
      </p:sp>
      <p:pic>
        <p:nvPicPr>
          <p:cNvPr id="102" name="Google Shape;102;p16"/>
          <p:cNvPicPr preferRelativeResize="0"/>
          <p:nvPr/>
        </p:nvPicPr>
        <p:blipFill rotWithShape="1">
          <a:blip r:embed="rId4">
            <a:alphaModFix/>
          </a:blip>
          <a:srcRect/>
          <a:stretch/>
        </p:blipFill>
        <p:spPr>
          <a:xfrm>
            <a:off x="8692444" y="4698475"/>
            <a:ext cx="451556" cy="442585"/>
          </a:xfrm>
          <a:prstGeom prst="flowChartConnector">
            <a:avLst/>
          </a:prstGeom>
          <a:noFill/>
          <a:ln>
            <a:noFill/>
          </a:ln>
        </p:spPr>
      </p:pic>
      <p:pic>
        <p:nvPicPr>
          <p:cNvPr id="2" name="Online Media 1" title="University_ProjectDPD">
            <a:hlinkClick r:id="" action="ppaction://media"/>
            <a:extLst>
              <a:ext uri="{FF2B5EF4-FFF2-40B4-BE49-F238E27FC236}">
                <a16:creationId xmlns:a16="http://schemas.microsoft.com/office/drawing/2014/main" id="{E93400FC-7507-4716-92D9-46972A3FD5DF}"/>
              </a:ext>
            </a:extLst>
          </p:cNvPr>
          <p:cNvPicPr>
            <a:picLocks noRot="1" noChangeAspect="1"/>
          </p:cNvPicPr>
          <p:nvPr>
            <a:videoFile r:link="rId1"/>
          </p:nvPr>
        </p:nvPicPr>
        <p:blipFill>
          <a:blip r:embed="rId5"/>
          <a:stretch>
            <a:fillRect/>
          </a:stretch>
        </p:blipFill>
        <p:spPr>
          <a:xfrm>
            <a:off x="1749778" y="1111250"/>
            <a:ext cx="5644444" cy="317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91726" y="199683"/>
            <a:ext cx="8520600" cy="572700"/>
          </a:xfrm>
          <a:prstGeom prst="rect">
            <a:avLst/>
          </a:prstGeom>
          <a:noFill/>
          <a:ln>
            <a:noFill/>
          </a:ln>
        </p:spPr>
        <p:txBody>
          <a:bodyPr spcFirstLastPara="1" wrap="square" lIns="91425" tIns="91425" rIns="91425" bIns="91425" anchor="t" anchorCtr="0">
            <a:noAutofit/>
          </a:bodyPr>
          <a:lstStyle/>
          <a:p>
            <a:pPr marL="1828800" lvl="0" indent="457200" algn="l" rtl="0">
              <a:lnSpc>
                <a:spcPct val="90000"/>
              </a:lnSpc>
              <a:spcBef>
                <a:spcPts val="0"/>
              </a:spcBef>
              <a:spcAft>
                <a:spcPts val="0"/>
              </a:spcAft>
              <a:buClr>
                <a:srgbClr val="262626"/>
              </a:buClr>
              <a:buSzPts val="2800"/>
              <a:buFont typeface="Century Schoolbook"/>
              <a:buNone/>
            </a:pPr>
            <a:r>
              <a:rPr lang="en-US" b="1" dirty="0"/>
              <a:t>Value Proposition</a:t>
            </a:r>
            <a:endParaRPr dirty="0"/>
          </a:p>
        </p:txBody>
      </p:sp>
      <p:sp>
        <p:nvSpPr>
          <p:cNvPr id="109" name="Google Shape;109;p17"/>
          <p:cNvSpPr txBox="1">
            <a:spLocks noGrp="1"/>
          </p:cNvSpPr>
          <p:nvPr>
            <p:ph type="body" idx="1"/>
          </p:nvPr>
        </p:nvSpPr>
        <p:spPr>
          <a:xfrm>
            <a:off x="311700" y="849975"/>
            <a:ext cx="3221700" cy="392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800"/>
              <a:buNone/>
            </a:pPr>
            <a:r>
              <a:rPr lang="en-US" b="1">
                <a:solidFill>
                  <a:schemeClr val="dk1"/>
                </a:solidFill>
              </a:rPr>
              <a:t>Simplicity</a:t>
            </a:r>
            <a:endParaRPr/>
          </a:p>
          <a:p>
            <a:pPr marL="0" lvl="0" indent="0" algn="l" rtl="0">
              <a:lnSpc>
                <a:spcPct val="100000"/>
              </a:lnSpc>
              <a:spcBef>
                <a:spcPts val="0"/>
              </a:spcBef>
              <a:spcAft>
                <a:spcPts val="0"/>
              </a:spcAft>
              <a:buClr>
                <a:srgbClr val="262626"/>
              </a:buClr>
              <a:buSzPts val="1800"/>
              <a:buNone/>
            </a:pPr>
            <a:endParaRPr b="1">
              <a:solidFill>
                <a:schemeClr val="dk1"/>
              </a:solidFill>
            </a:endParaRPr>
          </a:p>
          <a:p>
            <a:pPr marL="0" lvl="0" indent="0" algn="l" rtl="0">
              <a:lnSpc>
                <a:spcPct val="100000"/>
              </a:lnSpc>
              <a:spcBef>
                <a:spcPts val="0"/>
              </a:spcBef>
              <a:spcAft>
                <a:spcPts val="0"/>
              </a:spcAft>
              <a:buClr>
                <a:srgbClr val="262626"/>
              </a:buClr>
              <a:buSzPts val="1800"/>
              <a:buNone/>
            </a:pPr>
            <a:endParaRPr b="1">
              <a:solidFill>
                <a:schemeClr val="dk1"/>
              </a:solidFill>
            </a:endParaRPr>
          </a:p>
          <a:p>
            <a:pPr marL="0" lvl="0" indent="0" algn="l" rtl="0">
              <a:lnSpc>
                <a:spcPct val="100000"/>
              </a:lnSpc>
              <a:spcBef>
                <a:spcPts val="0"/>
              </a:spcBef>
              <a:spcAft>
                <a:spcPts val="0"/>
              </a:spcAft>
              <a:buClr>
                <a:srgbClr val="262626"/>
              </a:buClr>
              <a:buSzPts val="1800"/>
              <a:buNone/>
            </a:pPr>
            <a:endParaRPr b="1">
              <a:solidFill>
                <a:schemeClr val="dk1"/>
              </a:solidFill>
            </a:endParaRPr>
          </a:p>
          <a:p>
            <a:pPr marL="0" lvl="0" indent="0" algn="l" rtl="0">
              <a:lnSpc>
                <a:spcPct val="100000"/>
              </a:lnSpc>
              <a:spcBef>
                <a:spcPts val="0"/>
              </a:spcBef>
              <a:spcAft>
                <a:spcPts val="0"/>
              </a:spcAft>
              <a:buClr>
                <a:srgbClr val="262626"/>
              </a:buClr>
              <a:buSzPts val="1800"/>
              <a:buNone/>
            </a:pPr>
            <a:endParaRPr b="1">
              <a:solidFill>
                <a:schemeClr val="dk1"/>
              </a:solidFill>
            </a:endParaRPr>
          </a:p>
          <a:p>
            <a:pPr marL="0" lvl="0" indent="0" algn="l" rtl="0">
              <a:lnSpc>
                <a:spcPct val="100000"/>
              </a:lnSpc>
              <a:spcBef>
                <a:spcPts val="0"/>
              </a:spcBef>
              <a:spcAft>
                <a:spcPts val="0"/>
              </a:spcAft>
              <a:buClr>
                <a:srgbClr val="262626"/>
              </a:buClr>
              <a:buSzPts val="1800"/>
              <a:buNone/>
            </a:pPr>
            <a:endParaRPr b="1">
              <a:solidFill>
                <a:schemeClr val="dk1"/>
              </a:solidFill>
            </a:endParaRPr>
          </a:p>
          <a:p>
            <a:pPr marL="0" lvl="0" indent="0" algn="l" rtl="0">
              <a:lnSpc>
                <a:spcPct val="100000"/>
              </a:lnSpc>
              <a:spcBef>
                <a:spcPts val="0"/>
              </a:spcBef>
              <a:spcAft>
                <a:spcPts val="0"/>
              </a:spcAft>
              <a:buClr>
                <a:schemeClr val="dk1"/>
              </a:buClr>
              <a:buSzPts val="1800"/>
              <a:buNone/>
            </a:pPr>
            <a:r>
              <a:rPr lang="en-US" b="1">
                <a:solidFill>
                  <a:schemeClr val="dk1"/>
                </a:solidFill>
              </a:rPr>
              <a:t>Easily Accessible</a:t>
            </a:r>
            <a:endParaRPr/>
          </a:p>
          <a:p>
            <a:pPr marL="0" lvl="0" indent="0" algn="l" rtl="0">
              <a:lnSpc>
                <a:spcPct val="100000"/>
              </a:lnSpc>
              <a:spcBef>
                <a:spcPts val="0"/>
              </a:spcBef>
              <a:spcAft>
                <a:spcPts val="0"/>
              </a:spcAft>
              <a:buClr>
                <a:srgbClr val="262626"/>
              </a:buClr>
              <a:buSzPts val="1800"/>
              <a:buNone/>
            </a:pPr>
            <a:endParaRPr b="1">
              <a:solidFill>
                <a:schemeClr val="dk1"/>
              </a:solidFill>
            </a:endParaRPr>
          </a:p>
          <a:p>
            <a:pPr marL="0" lvl="0" indent="0" algn="l" rtl="0">
              <a:lnSpc>
                <a:spcPct val="100000"/>
              </a:lnSpc>
              <a:spcBef>
                <a:spcPts val="0"/>
              </a:spcBef>
              <a:spcAft>
                <a:spcPts val="0"/>
              </a:spcAft>
              <a:buClr>
                <a:srgbClr val="262626"/>
              </a:buClr>
              <a:buSzPts val="1800"/>
              <a:buNone/>
            </a:pPr>
            <a:endParaRPr b="1">
              <a:solidFill>
                <a:schemeClr val="dk1"/>
              </a:solidFill>
            </a:endParaRPr>
          </a:p>
          <a:p>
            <a:pPr marL="0" lvl="0" indent="0" algn="l" rtl="0">
              <a:lnSpc>
                <a:spcPct val="100000"/>
              </a:lnSpc>
              <a:spcBef>
                <a:spcPts val="0"/>
              </a:spcBef>
              <a:spcAft>
                <a:spcPts val="0"/>
              </a:spcAft>
              <a:buClr>
                <a:schemeClr val="dk1"/>
              </a:buClr>
              <a:buSzPts val="1800"/>
              <a:buNone/>
            </a:pPr>
            <a:r>
              <a:rPr lang="en-US" b="1">
                <a:solidFill>
                  <a:schemeClr val="dk1"/>
                </a:solidFill>
              </a:rPr>
              <a:t>Privacy &amp; Security</a:t>
            </a:r>
            <a:endParaRPr/>
          </a:p>
          <a:p>
            <a:pPr marL="0" lvl="0" indent="0" algn="l" rtl="0">
              <a:lnSpc>
                <a:spcPct val="100000"/>
              </a:lnSpc>
              <a:spcBef>
                <a:spcPts val="1000"/>
              </a:spcBef>
              <a:spcAft>
                <a:spcPts val="0"/>
              </a:spcAft>
              <a:buClr>
                <a:srgbClr val="262626"/>
              </a:buClr>
              <a:buSzPts val="1800"/>
              <a:buNone/>
            </a:pPr>
            <a:endParaRPr b="1">
              <a:solidFill>
                <a:schemeClr val="dk1"/>
              </a:solidFill>
            </a:endParaRPr>
          </a:p>
          <a:p>
            <a:pPr marL="0" lvl="0" indent="0" algn="l" rtl="0">
              <a:lnSpc>
                <a:spcPct val="100000"/>
              </a:lnSpc>
              <a:spcBef>
                <a:spcPts val="1000"/>
              </a:spcBef>
              <a:spcAft>
                <a:spcPts val="0"/>
              </a:spcAft>
              <a:buClr>
                <a:schemeClr val="dk1"/>
              </a:buClr>
              <a:buSzPts val="1800"/>
              <a:buNone/>
            </a:pPr>
            <a:r>
              <a:rPr lang="en-US" b="1">
                <a:solidFill>
                  <a:schemeClr val="dk1"/>
                </a:solidFill>
              </a:rPr>
              <a:t>Features</a:t>
            </a:r>
            <a:endParaRPr/>
          </a:p>
        </p:txBody>
      </p:sp>
      <p:sp>
        <p:nvSpPr>
          <p:cNvPr id="110" name="Google Shape;110;p17"/>
          <p:cNvSpPr txBox="1"/>
          <p:nvPr/>
        </p:nvSpPr>
        <p:spPr>
          <a:xfrm>
            <a:off x="2590691" y="772378"/>
            <a:ext cx="6705600" cy="3937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US" sz="1600" b="0" i="0" u="none" strike="noStrike" cap="none">
                <a:solidFill>
                  <a:schemeClr val="dk2"/>
                </a:solidFill>
                <a:latin typeface="Arial"/>
                <a:ea typeface="Arial"/>
                <a:cs typeface="Arial"/>
                <a:sym typeface="Arial"/>
              </a:rPr>
              <a:t>Instant messaging is integrated into Canvas.</a:t>
            </a:r>
            <a:endParaRPr/>
          </a:p>
          <a:p>
            <a:pPr marL="628650" marR="0" lvl="1" indent="-171450" algn="l" rtl="0">
              <a:lnSpc>
                <a:spcPct val="115000"/>
              </a:lnSpc>
              <a:spcBef>
                <a:spcPts val="1600"/>
              </a:spcBef>
              <a:spcAft>
                <a:spcPts val="0"/>
              </a:spcAft>
              <a:buClr>
                <a:schemeClr val="dk2"/>
              </a:buClr>
              <a:buSzPts val="1400"/>
              <a:buFont typeface="Arial"/>
              <a:buChar char="•"/>
            </a:pPr>
            <a:r>
              <a:rPr lang="en-US" b="0" i="0" u="none" strike="noStrike" cap="none">
                <a:solidFill>
                  <a:schemeClr val="dk2"/>
                </a:solidFill>
                <a:latin typeface="Arial"/>
                <a:ea typeface="Arial"/>
                <a:cs typeface="Arial"/>
                <a:sym typeface="Arial"/>
              </a:rPr>
              <a:t>Users do not need to install an extra app. </a:t>
            </a:r>
            <a:endParaRPr/>
          </a:p>
          <a:p>
            <a:pPr marL="628650" marR="0" lvl="1" indent="-171450" algn="l" rtl="0">
              <a:lnSpc>
                <a:spcPct val="115000"/>
              </a:lnSpc>
              <a:spcBef>
                <a:spcPts val="1600"/>
              </a:spcBef>
              <a:spcAft>
                <a:spcPts val="0"/>
              </a:spcAft>
              <a:buClr>
                <a:schemeClr val="dk2"/>
              </a:buClr>
              <a:buSzPts val="1400"/>
              <a:buFont typeface="Arial"/>
              <a:buChar char="•"/>
            </a:pPr>
            <a:r>
              <a:rPr lang="en-US" b="0" i="0" u="none" strike="noStrike" cap="none">
                <a:solidFill>
                  <a:schemeClr val="dk2"/>
                </a:solidFill>
                <a:latin typeface="Arial"/>
                <a:ea typeface="Arial"/>
                <a:cs typeface="Arial"/>
                <a:sym typeface="Arial"/>
              </a:rPr>
              <a:t>The UI is straightforward.</a:t>
            </a:r>
            <a:endParaRPr/>
          </a:p>
          <a:p>
            <a:pPr marL="0" marR="0" lvl="0" indent="0" algn="l" rtl="0">
              <a:lnSpc>
                <a:spcPct val="115000"/>
              </a:lnSpc>
              <a:spcBef>
                <a:spcPts val="0"/>
              </a:spcBef>
              <a:spcAft>
                <a:spcPts val="0"/>
              </a:spcAft>
              <a:buClr>
                <a:schemeClr val="dk2"/>
              </a:buClr>
              <a:buSzPts val="1800"/>
              <a:buFont typeface="Arial"/>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800"/>
              <a:buFont typeface="Arial"/>
              <a:buNone/>
            </a:pPr>
            <a:r>
              <a:rPr lang="en-US" sz="1600" b="0" i="0" u="none" strike="noStrike" cap="none">
                <a:solidFill>
                  <a:schemeClr val="dk2"/>
                </a:solidFill>
                <a:latin typeface="Arial"/>
                <a:ea typeface="Arial"/>
                <a:cs typeface="Arial"/>
                <a:sym typeface="Arial"/>
              </a:rPr>
              <a:t>The app works on both  iOS and Android.</a:t>
            </a:r>
            <a:endParaRPr/>
          </a:p>
          <a:p>
            <a:pPr marL="0" marR="0" lvl="0" indent="0" algn="l" rtl="0">
              <a:lnSpc>
                <a:spcPct val="115000"/>
              </a:lnSpc>
              <a:spcBef>
                <a:spcPts val="0"/>
              </a:spcBef>
              <a:spcAft>
                <a:spcPts val="0"/>
              </a:spcAft>
              <a:buClr>
                <a:schemeClr val="dk2"/>
              </a:buClr>
              <a:buSzPts val="1800"/>
              <a:buFont typeface="Arial"/>
              <a:buNone/>
            </a:pPr>
            <a:endParaRPr sz="1600" b="0" i="0" u="none" strike="noStrike" cap="none">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SzPts val="1800"/>
              <a:buFont typeface="Arial"/>
              <a:buNone/>
            </a:pPr>
            <a:r>
              <a:rPr lang="en-US" sz="1600" b="0" i="0" u="none" strike="noStrike" cap="none">
                <a:solidFill>
                  <a:schemeClr val="dk2"/>
                </a:solidFill>
                <a:latin typeface="Arial"/>
                <a:ea typeface="Arial"/>
                <a:cs typeface="Arial"/>
                <a:sym typeface="Arial"/>
              </a:rPr>
              <a:t>Canvas-Me provides services without needing a phone number. All messages are secured using state of the art end-to-end encryption.</a:t>
            </a:r>
            <a:endParaRPr/>
          </a:p>
          <a:p>
            <a:pPr marL="0" marR="0" lvl="0" indent="0" algn="l" rtl="0">
              <a:lnSpc>
                <a:spcPct val="115000"/>
              </a:lnSpc>
              <a:spcBef>
                <a:spcPts val="0"/>
              </a:spcBef>
              <a:spcAft>
                <a:spcPts val="0"/>
              </a:spcAft>
              <a:buClr>
                <a:schemeClr val="dk2"/>
              </a:buClr>
              <a:buSzPts val="1800"/>
              <a:buFont typeface="Arial"/>
              <a:buNone/>
            </a:pPr>
            <a:endParaRPr sz="1600" b="0" i="0" u="none" strike="noStrike" cap="none">
              <a:solidFill>
                <a:schemeClr val="dk2"/>
              </a:solidFill>
              <a:latin typeface="Arial"/>
              <a:ea typeface="Arial"/>
              <a:cs typeface="Arial"/>
              <a:sym typeface="Arial"/>
            </a:endParaRPr>
          </a:p>
          <a:p>
            <a:pPr marL="285750" marR="0" lvl="0" indent="-285750" algn="l" rtl="0">
              <a:lnSpc>
                <a:spcPct val="115000"/>
              </a:lnSpc>
              <a:spcBef>
                <a:spcPts val="0"/>
              </a:spcBef>
              <a:spcAft>
                <a:spcPts val="0"/>
              </a:spcAft>
              <a:buClr>
                <a:schemeClr val="dk2"/>
              </a:buClr>
              <a:buSzPts val="1800"/>
              <a:buFont typeface="Arial"/>
              <a:buChar char="●"/>
            </a:pPr>
            <a:r>
              <a:rPr lang="en-US" sz="1600" b="0" i="0" u="none" strike="noStrike" cap="none">
                <a:solidFill>
                  <a:schemeClr val="dk2"/>
                </a:solidFill>
                <a:latin typeface="Arial"/>
                <a:ea typeface="Arial"/>
                <a:cs typeface="Arial"/>
                <a:sym typeface="Arial"/>
              </a:rPr>
              <a:t>Ability to customize groups</a:t>
            </a:r>
            <a:endParaRPr/>
          </a:p>
          <a:p>
            <a:pPr marL="285750" marR="0" lvl="0" indent="-285750" algn="l" rtl="0">
              <a:lnSpc>
                <a:spcPct val="115000"/>
              </a:lnSpc>
              <a:spcBef>
                <a:spcPts val="0"/>
              </a:spcBef>
              <a:spcAft>
                <a:spcPts val="0"/>
              </a:spcAft>
              <a:buClr>
                <a:schemeClr val="dk2"/>
              </a:buClr>
              <a:buSzPts val="1800"/>
              <a:buFont typeface="Arial"/>
              <a:buChar char="●"/>
            </a:pPr>
            <a:r>
              <a:rPr lang="en-US" sz="1600" b="0" i="0" u="none" strike="noStrike" cap="none">
                <a:solidFill>
                  <a:schemeClr val="dk2"/>
                </a:solidFill>
                <a:latin typeface="Arial"/>
                <a:ea typeface="Arial"/>
                <a:cs typeface="Arial"/>
                <a:sym typeface="Arial"/>
              </a:rPr>
              <a:t>Easy and fast communication with group members</a:t>
            </a:r>
            <a:endParaRPr/>
          </a:p>
          <a:p>
            <a:pPr marL="285750" marR="0" lvl="0" indent="-285750" algn="l" rtl="0">
              <a:lnSpc>
                <a:spcPct val="115000"/>
              </a:lnSpc>
              <a:spcBef>
                <a:spcPts val="0"/>
              </a:spcBef>
              <a:spcAft>
                <a:spcPts val="0"/>
              </a:spcAft>
              <a:buClr>
                <a:schemeClr val="dk2"/>
              </a:buClr>
              <a:buSzPts val="1800"/>
              <a:buFont typeface="Arial"/>
              <a:buChar char="●"/>
            </a:pPr>
            <a:r>
              <a:rPr lang="en-US" sz="1600" b="0" i="0" u="none" strike="noStrike" cap="none">
                <a:solidFill>
                  <a:schemeClr val="dk2"/>
                </a:solidFill>
                <a:latin typeface="Arial"/>
                <a:ea typeface="Arial"/>
                <a:cs typeface="Arial"/>
                <a:sym typeface="Arial"/>
              </a:rPr>
              <a:t>Highly integratable and consolidated</a:t>
            </a:r>
            <a:r>
              <a:rPr lang="en-US" sz="1100" b="0" i="0" u="none" strike="noStrike" cap="none">
                <a:solidFill>
                  <a:srgbClr val="2D3B45"/>
                </a:solidFill>
                <a:latin typeface="Arial"/>
                <a:ea typeface="Arial"/>
                <a:cs typeface="Arial"/>
                <a:sym typeface="Arial"/>
              </a:rPr>
              <a:t>.</a:t>
            </a:r>
            <a:endParaRPr sz="1600" b="0" i="0" u="none" strike="noStrike" cap="non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623400" y="282402"/>
            <a:ext cx="8520600" cy="572700"/>
          </a:xfrm>
          <a:prstGeom prst="rect">
            <a:avLst/>
          </a:prstGeom>
          <a:noFill/>
          <a:ln>
            <a:noFill/>
          </a:ln>
        </p:spPr>
        <p:txBody>
          <a:bodyPr spcFirstLastPara="1" wrap="square" lIns="91425" tIns="91425" rIns="91425" bIns="91425" anchor="t" anchorCtr="0">
            <a:noAutofit/>
          </a:bodyPr>
          <a:lstStyle/>
          <a:p>
            <a:pPr marL="1828800" lvl="0" indent="457200" algn="l" rtl="0">
              <a:lnSpc>
                <a:spcPct val="90000"/>
              </a:lnSpc>
              <a:spcBef>
                <a:spcPts val="0"/>
              </a:spcBef>
              <a:spcAft>
                <a:spcPts val="0"/>
              </a:spcAft>
              <a:buClr>
                <a:schemeClr val="dk1"/>
              </a:buClr>
              <a:buSzPts val="2800"/>
              <a:buFont typeface="Century Schoolbook"/>
              <a:buNone/>
            </a:pPr>
            <a:r>
              <a:rPr lang="en-US" b="1" dirty="0"/>
              <a:t>Understand</a:t>
            </a:r>
            <a:endParaRPr b="1" dirty="0"/>
          </a:p>
        </p:txBody>
      </p:sp>
      <p:sp>
        <p:nvSpPr>
          <p:cNvPr id="116" name="Google Shape;116;p18"/>
          <p:cNvSpPr txBox="1">
            <a:spLocks noGrp="1"/>
          </p:cNvSpPr>
          <p:nvPr>
            <p:ph type="body" idx="1"/>
          </p:nvPr>
        </p:nvSpPr>
        <p:spPr>
          <a:xfrm>
            <a:off x="178600" y="1017725"/>
            <a:ext cx="8772900" cy="3680750"/>
          </a:xfrm>
          <a:prstGeom prst="rect">
            <a:avLst/>
          </a:prstGeom>
          <a:noFill/>
          <a:ln>
            <a:noFill/>
          </a:ln>
        </p:spPr>
        <p:txBody>
          <a:bodyPr spcFirstLastPara="1" wrap="square" lIns="91425" tIns="91425" rIns="91425" bIns="91425" anchor="t" anchorCtr="0">
            <a:noAutofit/>
          </a:bodyPr>
          <a:lstStyle/>
          <a:p>
            <a:pPr marL="285750" lvl="0" indent="-285750" algn="l" rtl="0">
              <a:lnSpc>
                <a:spcPct val="112000"/>
              </a:lnSpc>
              <a:spcBef>
                <a:spcPts val="1600"/>
              </a:spcBef>
              <a:spcAft>
                <a:spcPts val="0"/>
              </a:spcAft>
              <a:buClr>
                <a:srgbClr val="262626"/>
              </a:buClr>
              <a:buSzPts val="1800"/>
              <a:buChar char="●"/>
            </a:pPr>
            <a:r>
              <a:rPr lang="en-US"/>
              <a:t>North America market share: 35% </a:t>
            </a:r>
            <a:endParaRPr/>
          </a:p>
          <a:p>
            <a:pPr marL="285750" lvl="0" indent="-285750" algn="l" rtl="0">
              <a:lnSpc>
                <a:spcPct val="112000"/>
              </a:lnSpc>
              <a:spcBef>
                <a:spcPts val="3200"/>
              </a:spcBef>
              <a:spcAft>
                <a:spcPts val="0"/>
              </a:spcAft>
              <a:buClr>
                <a:srgbClr val="262626"/>
              </a:buClr>
              <a:buSzPts val="1800"/>
              <a:buChar char="●"/>
            </a:pPr>
            <a:r>
              <a:rPr lang="en-US"/>
              <a:t>Increasingly popular </a:t>
            </a:r>
            <a:endParaRPr/>
          </a:p>
          <a:p>
            <a:pPr marL="0" lvl="0" indent="0" algn="l" rtl="0">
              <a:lnSpc>
                <a:spcPct val="112000"/>
              </a:lnSpc>
              <a:spcBef>
                <a:spcPts val="3200"/>
              </a:spcBef>
              <a:spcAft>
                <a:spcPts val="0"/>
              </a:spcAft>
              <a:buNone/>
            </a:pPr>
            <a:r>
              <a:rPr lang="en-US" b="1"/>
              <a:t>Our survey showed</a:t>
            </a:r>
            <a:r>
              <a:rPr lang="en-US"/>
              <a:t>:</a:t>
            </a:r>
            <a:endParaRPr/>
          </a:p>
          <a:p>
            <a:pPr marL="285750" lvl="0" indent="-285750" algn="l" rtl="0">
              <a:lnSpc>
                <a:spcPct val="112000"/>
              </a:lnSpc>
              <a:spcBef>
                <a:spcPts val="3200"/>
              </a:spcBef>
              <a:spcAft>
                <a:spcPts val="0"/>
              </a:spcAft>
              <a:buClr>
                <a:srgbClr val="262626"/>
              </a:buClr>
              <a:buSzPts val="1800"/>
              <a:buChar char="●"/>
            </a:pPr>
            <a:r>
              <a:rPr lang="en-US"/>
              <a:t>A Need for more communication</a:t>
            </a:r>
            <a:endParaRPr/>
          </a:p>
          <a:p>
            <a:pPr marL="285750" lvl="0" indent="-285750" algn="l" rtl="0">
              <a:lnSpc>
                <a:spcPct val="112000"/>
              </a:lnSpc>
              <a:spcBef>
                <a:spcPts val="3200"/>
              </a:spcBef>
              <a:spcAft>
                <a:spcPts val="0"/>
              </a:spcAft>
              <a:buClr>
                <a:srgbClr val="262626"/>
              </a:buClr>
              <a:buSzPts val="1800"/>
              <a:buChar char="●"/>
            </a:pPr>
            <a:r>
              <a:rPr lang="en-US"/>
              <a:t>A Desire for more flexibility in file sharing </a:t>
            </a:r>
            <a:endParaRPr/>
          </a:p>
          <a:p>
            <a:pPr marL="0" lvl="0" indent="0" algn="l" rtl="0">
              <a:lnSpc>
                <a:spcPct val="112000"/>
              </a:lnSpc>
              <a:spcBef>
                <a:spcPts val="3200"/>
              </a:spcBef>
              <a:spcAft>
                <a:spcPts val="1600"/>
              </a:spcAft>
              <a:buClr>
                <a:srgbClr val="262626"/>
              </a:buClr>
              <a:buSzPts val="1800"/>
              <a:buNone/>
            </a:pPr>
            <a:endParaRPr/>
          </a:p>
        </p:txBody>
      </p:sp>
      <p:pic>
        <p:nvPicPr>
          <p:cNvPr id="117" name="Google Shape;117;p18"/>
          <p:cNvPicPr preferRelativeResize="0"/>
          <p:nvPr/>
        </p:nvPicPr>
        <p:blipFill rotWithShape="1">
          <a:blip r:embed="rId3">
            <a:alphaModFix/>
          </a:blip>
          <a:srcRect/>
          <a:stretch/>
        </p:blipFill>
        <p:spPr>
          <a:xfrm>
            <a:off x="5289512" y="1265179"/>
            <a:ext cx="3661988" cy="19815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19"/>
          <p:cNvGrpSpPr/>
          <p:nvPr/>
        </p:nvGrpSpPr>
        <p:grpSpPr>
          <a:xfrm>
            <a:off x="6439545" y="2598601"/>
            <a:ext cx="2194655" cy="1295822"/>
            <a:chOff x="8921911" y="1972380"/>
            <a:chExt cx="2926206" cy="1727763"/>
          </a:xfrm>
        </p:grpSpPr>
        <p:sp>
          <p:nvSpPr>
            <p:cNvPr id="124" name="Google Shape;124;p19"/>
            <p:cNvSpPr txBox="1"/>
            <p:nvPr/>
          </p:nvSpPr>
          <p:spPr>
            <a:xfrm>
              <a:off x="8921911" y="1972380"/>
              <a:ext cx="2926200" cy="49230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1800" b="1">
                  <a:solidFill>
                    <a:schemeClr val="dk1"/>
                  </a:solidFill>
                  <a:latin typeface="Corbel"/>
                  <a:ea typeface="Corbel"/>
                  <a:cs typeface="Corbel"/>
                  <a:sym typeface="Corbel"/>
                </a:rPr>
                <a:t>Time to {Group}</a:t>
              </a:r>
              <a:endParaRPr/>
            </a:p>
          </p:txBody>
        </p:sp>
        <p:sp>
          <p:nvSpPr>
            <p:cNvPr id="125" name="Google Shape;125;p19"/>
            <p:cNvSpPr txBox="1"/>
            <p:nvPr/>
          </p:nvSpPr>
          <p:spPr>
            <a:xfrm>
              <a:off x="8921917" y="2640243"/>
              <a:ext cx="2926200" cy="1059900"/>
            </a:xfrm>
            <a:prstGeom prst="rect">
              <a:avLst/>
            </a:prstGeom>
            <a:noFill/>
            <a:ln>
              <a:noFill/>
            </a:ln>
          </p:spPr>
          <p:txBody>
            <a:bodyPr spcFirstLastPara="1" wrap="square" lIns="0" tIns="45700" rIns="0" bIns="45700" anchor="t" anchorCtr="0">
              <a:noAutofit/>
            </a:bodyPr>
            <a:lstStyle/>
            <a:p>
              <a:pPr marL="0" marR="0" lvl="0" indent="0" algn="just" rtl="0">
                <a:spcBef>
                  <a:spcPts val="0"/>
                </a:spcBef>
                <a:spcAft>
                  <a:spcPts val="0"/>
                </a:spcAft>
                <a:buNone/>
              </a:pPr>
              <a:r>
                <a:rPr lang="en-US" sz="1100" dirty="0">
                  <a:solidFill>
                    <a:srgbClr val="595959"/>
                  </a:solidFill>
                  <a:latin typeface="Corbel"/>
                  <a:ea typeface="Corbel"/>
                  <a:cs typeface="Corbel"/>
                  <a:sym typeface="Corbel"/>
                </a:rPr>
                <a:t>Create groups freely within your class and peers in school. Also class groups are created automatically</a:t>
              </a:r>
              <a:endParaRPr sz="1100" dirty="0"/>
            </a:p>
          </p:txBody>
        </p:sp>
      </p:grpSp>
      <p:grpSp>
        <p:nvGrpSpPr>
          <p:cNvPr id="126" name="Google Shape;126;p19"/>
          <p:cNvGrpSpPr/>
          <p:nvPr/>
        </p:nvGrpSpPr>
        <p:grpSpPr>
          <a:xfrm>
            <a:off x="619374" y="2465153"/>
            <a:ext cx="2194560" cy="1429280"/>
            <a:chOff x="332936" y="2227656"/>
            <a:chExt cx="2926080" cy="1905707"/>
          </a:xfrm>
        </p:grpSpPr>
        <p:sp>
          <p:nvSpPr>
            <p:cNvPr id="127" name="Google Shape;127;p19"/>
            <p:cNvSpPr txBox="1"/>
            <p:nvPr/>
          </p:nvSpPr>
          <p:spPr>
            <a:xfrm>
              <a:off x="332936" y="2227656"/>
              <a:ext cx="2926080" cy="861774"/>
            </a:xfrm>
            <a:prstGeom prst="rect">
              <a:avLst/>
            </a:prstGeom>
            <a:noFill/>
            <a:ln>
              <a:noFill/>
            </a:ln>
          </p:spPr>
          <p:txBody>
            <a:bodyPr spcFirstLastPara="1" wrap="square" lIns="0" tIns="45700" rIns="0" bIns="45700" anchor="b" anchorCtr="0">
              <a:noAutofit/>
            </a:bodyPr>
            <a:lstStyle/>
            <a:p>
              <a:pPr marL="0" marR="0" lvl="0" indent="0" algn="r" rtl="0">
                <a:spcBef>
                  <a:spcPts val="0"/>
                </a:spcBef>
                <a:spcAft>
                  <a:spcPts val="0"/>
                </a:spcAft>
                <a:buNone/>
              </a:pPr>
              <a:r>
                <a:rPr lang="en-US" sz="1800" b="1">
                  <a:solidFill>
                    <a:schemeClr val="dk1"/>
                  </a:solidFill>
                  <a:latin typeface="Corbel"/>
                  <a:ea typeface="Corbel"/>
                  <a:cs typeface="Corbel"/>
                  <a:sym typeface="Corbel"/>
                </a:rPr>
                <a:t>If you can write it you can read it</a:t>
              </a:r>
              <a:endParaRPr/>
            </a:p>
          </p:txBody>
        </p:sp>
        <p:sp>
          <p:nvSpPr>
            <p:cNvPr id="128" name="Google Shape;128;p19"/>
            <p:cNvSpPr txBox="1"/>
            <p:nvPr/>
          </p:nvSpPr>
          <p:spPr>
            <a:xfrm>
              <a:off x="332936" y="3086923"/>
              <a:ext cx="2926080" cy="1046440"/>
            </a:xfrm>
            <a:prstGeom prst="rect">
              <a:avLst/>
            </a:prstGeom>
            <a:noFill/>
            <a:ln>
              <a:noFill/>
            </a:ln>
          </p:spPr>
          <p:txBody>
            <a:bodyPr spcFirstLastPara="1" wrap="square" lIns="0" tIns="45700" rIns="0" bIns="45700" anchor="t" anchorCtr="0">
              <a:noAutofit/>
            </a:bodyPr>
            <a:lstStyle/>
            <a:p>
              <a:pPr marL="0" marR="0" lvl="0" indent="0" algn="just" rtl="0">
                <a:spcBef>
                  <a:spcPts val="0"/>
                </a:spcBef>
                <a:spcAft>
                  <a:spcPts val="0"/>
                </a:spcAft>
                <a:buNone/>
              </a:pPr>
              <a:r>
                <a:rPr lang="en-US" sz="1100" dirty="0">
                  <a:solidFill>
                    <a:srgbClr val="595959"/>
                  </a:solidFill>
                  <a:latin typeface="Corbel"/>
                  <a:ea typeface="Corbel"/>
                  <a:cs typeface="Corbel"/>
                  <a:sym typeface="Corbel"/>
                </a:rPr>
                <a:t>Professors can put evaluations in an Excel format and submit them.</a:t>
              </a:r>
              <a:endParaRPr sz="1100" dirty="0"/>
            </a:p>
            <a:p>
              <a:pPr marL="0" marR="0" lvl="0" indent="0" algn="just" rtl="0">
                <a:spcBef>
                  <a:spcPts val="0"/>
                </a:spcBef>
                <a:spcAft>
                  <a:spcPts val="0"/>
                </a:spcAft>
                <a:buNone/>
              </a:pPr>
              <a:r>
                <a:rPr lang="en-US" sz="1100" dirty="0">
                  <a:solidFill>
                    <a:srgbClr val="595959"/>
                  </a:solidFill>
                  <a:latin typeface="Corbel"/>
                  <a:ea typeface="Corbel"/>
                  <a:cs typeface="Corbel"/>
                  <a:sym typeface="Corbel"/>
                </a:rPr>
                <a:t>Students can also download information locally in Excel format for each class and grade.</a:t>
              </a:r>
              <a:endParaRPr sz="1100" dirty="0"/>
            </a:p>
          </p:txBody>
        </p:sp>
      </p:grpSp>
      <p:grpSp>
        <p:nvGrpSpPr>
          <p:cNvPr id="129" name="Google Shape;129;p19"/>
          <p:cNvGrpSpPr/>
          <p:nvPr/>
        </p:nvGrpSpPr>
        <p:grpSpPr>
          <a:xfrm>
            <a:off x="6439595" y="992771"/>
            <a:ext cx="2194650" cy="1013877"/>
            <a:chOff x="8921977" y="1632397"/>
            <a:chExt cx="2926200" cy="1351834"/>
          </a:xfrm>
        </p:grpSpPr>
        <p:sp>
          <p:nvSpPr>
            <p:cNvPr id="130" name="Google Shape;130;p19"/>
            <p:cNvSpPr txBox="1"/>
            <p:nvPr/>
          </p:nvSpPr>
          <p:spPr>
            <a:xfrm>
              <a:off x="8921977" y="1632397"/>
              <a:ext cx="2926200" cy="492300"/>
            </a:xfrm>
            <a:prstGeom prst="rect">
              <a:avLst/>
            </a:prstGeom>
            <a:noFill/>
            <a:ln>
              <a:noFill/>
            </a:ln>
          </p:spPr>
          <p:txBody>
            <a:bodyPr spcFirstLastPara="1" wrap="square" lIns="0" tIns="45700" rIns="0" bIns="45700" anchor="b" anchorCtr="0">
              <a:noAutofit/>
            </a:bodyPr>
            <a:lstStyle/>
            <a:p>
              <a:pPr marL="0" marR="0" lvl="0" indent="0" algn="l" rtl="0">
                <a:spcBef>
                  <a:spcPts val="0"/>
                </a:spcBef>
                <a:spcAft>
                  <a:spcPts val="0"/>
                </a:spcAft>
                <a:buNone/>
              </a:pPr>
              <a:r>
                <a:rPr lang="en-US" sz="1800" b="1">
                  <a:solidFill>
                    <a:schemeClr val="dk1"/>
                  </a:solidFill>
                  <a:latin typeface="Corbel"/>
                  <a:ea typeface="Corbel"/>
                  <a:cs typeface="Corbel"/>
                  <a:sym typeface="Corbel"/>
                </a:rPr>
                <a:t>You've Got Mail</a:t>
              </a:r>
              <a:endParaRPr/>
            </a:p>
          </p:txBody>
        </p:sp>
        <p:sp>
          <p:nvSpPr>
            <p:cNvPr id="131" name="Google Shape;131;p19"/>
            <p:cNvSpPr txBox="1"/>
            <p:nvPr/>
          </p:nvSpPr>
          <p:spPr>
            <a:xfrm>
              <a:off x="8921977" y="2122331"/>
              <a:ext cx="2926200" cy="861900"/>
            </a:xfrm>
            <a:prstGeom prst="rect">
              <a:avLst/>
            </a:prstGeom>
            <a:noFill/>
            <a:ln>
              <a:noFill/>
            </a:ln>
          </p:spPr>
          <p:txBody>
            <a:bodyPr spcFirstLastPara="1" wrap="square" lIns="0" tIns="45700" rIns="0" bIns="45700" anchor="t" anchorCtr="0">
              <a:noAutofit/>
            </a:bodyPr>
            <a:lstStyle/>
            <a:p>
              <a:pPr marL="0" marR="0" lvl="0" indent="0" algn="just" rtl="0">
                <a:spcBef>
                  <a:spcPts val="0"/>
                </a:spcBef>
                <a:spcAft>
                  <a:spcPts val="0"/>
                </a:spcAft>
                <a:buNone/>
              </a:pPr>
              <a:r>
                <a:rPr lang="en-US" sz="1200" dirty="0">
                  <a:solidFill>
                    <a:srgbClr val="595959"/>
                  </a:solidFill>
                  <a:latin typeface="Corbel"/>
                  <a:ea typeface="Corbel"/>
                  <a:cs typeface="Corbel"/>
                  <a:sym typeface="Corbel"/>
                </a:rPr>
                <a:t>Using the report on email is not the most efficient way to interact on time. We need to create notifications like any other app when something that you like changes or is added.</a:t>
              </a:r>
              <a:endParaRPr sz="1200" dirty="0"/>
            </a:p>
          </p:txBody>
        </p:sp>
      </p:grpSp>
      <p:grpSp>
        <p:nvGrpSpPr>
          <p:cNvPr id="132" name="Google Shape;132;p19"/>
          <p:cNvGrpSpPr/>
          <p:nvPr/>
        </p:nvGrpSpPr>
        <p:grpSpPr>
          <a:xfrm>
            <a:off x="619274" y="950431"/>
            <a:ext cx="2194651" cy="1098466"/>
            <a:chOff x="332936" y="2596986"/>
            <a:chExt cx="2926201" cy="1464621"/>
          </a:xfrm>
        </p:grpSpPr>
        <p:sp>
          <p:nvSpPr>
            <p:cNvPr id="133" name="Google Shape;133;p19"/>
            <p:cNvSpPr txBox="1"/>
            <p:nvPr/>
          </p:nvSpPr>
          <p:spPr>
            <a:xfrm>
              <a:off x="332936" y="2596986"/>
              <a:ext cx="2926080" cy="492442"/>
            </a:xfrm>
            <a:prstGeom prst="rect">
              <a:avLst/>
            </a:prstGeom>
            <a:noFill/>
            <a:ln>
              <a:noFill/>
            </a:ln>
          </p:spPr>
          <p:txBody>
            <a:bodyPr spcFirstLastPara="1" wrap="square" lIns="0" tIns="45700" rIns="0" bIns="45700" anchor="b" anchorCtr="0">
              <a:noAutofit/>
            </a:bodyPr>
            <a:lstStyle/>
            <a:p>
              <a:pPr marL="0" marR="0" lvl="0" indent="0" algn="r" rtl="0">
                <a:spcBef>
                  <a:spcPts val="0"/>
                </a:spcBef>
                <a:spcAft>
                  <a:spcPts val="0"/>
                </a:spcAft>
                <a:buNone/>
              </a:pPr>
              <a:r>
                <a:rPr lang="en-US" sz="1800" b="1">
                  <a:solidFill>
                    <a:schemeClr val="dk1"/>
                  </a:solidFill>
                  <a:latin typeface="Corbel"/>
                  <a:ea typeface="Corbel"/>
                  <a:cs typeface="Corbel"/>
                  <a:sym typeface="Corbel"/>
                </a:rPr>
                <a:t>Call me by my name</a:t>
              </a:r>
              <a:endParaRPr/>
            </a:p>
          </p:txBody>
        </p:sp>
        <p:sp>
          <p:nvSpPr>
            <p:cNvPr id="134" name="Google Shape;134;p19"/>
            <p:cNvSpPr txBox="1"/>
            <p:nvPr/>
          </p:nvSpPr>
          <p:spPr>
            <a:xfrm>
              <a:off x="332937" y="3086907"/>
              <a:ext cx="2926200" cy="974700"/>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r>
                <a:rPr lang="en-US" sz="1100" dirty="0">
                  <a:solidFill>
                    <a:schemeClr val="dk2"/>
                  </a:solidFill>
                  <a:latin typeface="Corbel"/>
                  <a:ea typeface="Corbel"/>
                  <a:cs typeface="Corbel"/>
                  <a:sym typeface="Corbel"/>
                </a:rPr>
                <a:t>Create for each account a starred contact list with the classmate, professor, TA connection and connect it to YU mail.</a:t>
              </a:r>
              <a:endParaRPr sz="1100" dirty="0">
                <a:solidFill>
                  <a:schemeClr val="dk1"/>
                </a:solidFill>
                <a:latin typeface="Corbel"/>
                <a:ea typeface="Corbel"/>
                <a:cs typeface="Corbel"/>
                <a:sym typeface="Corbel"/>
              </a:endParaRPr>
            </a:p>
          </p:txBody>
        </p:sp>
      </p:grpSp>
      <p:sp>
        <p:nvSpPr>
          <p:cNvPr id="135" name="Google Shape;135;p19"/>
          <p:cNvSpPr/>
          <p:nvPr/>
        </p:nvSpPr>
        <p:spPr>
          <a:xfrm>
            <a:off x="3614988" y="1292300"/>
            <a:ext cx="1011900" cy="101872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orbel"/>
              <a:ea typeface="Corbel"/>
              <a:cs typeface="Corbel"/>
              <a:sym typeface="Corbel"/>
            </a:endParaRPr>
          </a:p>
        </p:txBody>
      </p:sp>
      <p:sp>
        <p:nvSpPr>
          <p:cNvPr id="136" name="Google Shape;136;p19"/>
          <p:cNvSpPr/>
          <p:nvPr/>
        </p:nvSpPr>
        <p:spPr>
          <a:xfrm>
            <a:off x="3614988" y="2310890"/>
            <a:ext cx="1011600" cy="1017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orbel"/>
              <a:ea typeface="Corbel"/>
              <a:cs typeface="Corbel"/>
              <a:sym typeface="Corbel"/>
            </a:endParaRPr>
          </a:p>
        </p:txBody>
      </p:sp>
      <p:sp>
        <p:nvSpPr>
          <p:cNvPr id="137" name="Google Shape;137;p19"/>
          <p:cNvSpPr/>
          <p:nvPr/>
        </p:nvSpPr>
        <p:spPr>
          <a:xfrm>
            <a:off x="4626597" y="2310890"/>
            <a:ext cx="1011900" cy="1018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orbel"/>
              <a:ea typeface="Corbel"/>
              <a:cs typeface="Corbel"/>
              <a:sym typeface="Corbel"/>
            </a:endParaRPr>
          </a:p>
        </p:txBody>
      </p:sp>
      <p:grpSp>
        <p:nvGrpSpPr>
          <p:cNvPr id="138" name="Google Shape;138;p19" descr="Stopwatch"/>
          <p:cNvGrpSpPr/>
          <p:nvPr/>
        </p:nvGrpSpPr>
        <p:grpSpPr>
          <a:xfrm>
            <a:off x="4888011" y="2537078"/>
            <a:ext cx="490287" cy="565002"/>
            <a:chOff x="6560904" y="3104049"/>
            <a:chExt cx="872863" cy="999650"/>
          </a:xfrm>
        </p:grpSpPr>
        <p:sp>
          <p:nvSpPr>
            <p:cNvPr id="139" name="Google Shape;139;p19"/>
            <p:cNvSpPr/>
            <p:nvPr/>
          </p:nvSpPr>
          <p:spPr>
            <a:xfrm>
              <a:off x="6970912" y="3386199"/>
              <a:ext cx="51300" cy="51300"/>
            </a:xfrm>
            <a:custGeom>
              <a:avLst/>
              <a:gdLst/>
              <a:ahLst/>
              <a:cxnLst/>
              <a:rect l="l" t="t" r="r" b="b"/>
              <a:pathLst>
                <a:path w="51300" h="51300" extrusionOk="0">
                  <a:moveTo>
                    <a:pt x="51300" y="25650"/>
                  </a:moveTo>
                  <a:cubicBezTo>
                    <a:pt x="51300" y="39816"/>
                    <a:pt x="39816" y="51300"/>
                    <a:pt x="25650" y="51300"/>
                  </a:cubicBezTo>
                  <a:cubicBezTo>
                    <a:pt x="11484" y="51300"/>
                    <a:pt x="0" y="39816"/>
                    <a:pt x="0" y="25650"/>
                  </a:cubicBezTo>
                  <a:cubicBezTo>
                    <a:pt x="0" y="11484"/>
                    <a:pt x="11484" y="0"/>
                    <a:pt x="25650" y="0"/>
                  </a:cubicBezTo>
                  <a:cubicBezTo>
                    <a:pt x="39816" y="0"/>
                    <a:pt x="51300" y="11484"/>
                    <a:pt x="51300" y="256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orbel"/>
                <a:ea typeface="Corbel"/>
                <a:cs typeface="Corbel"/>
                <a:sym typeface="Corbel"/>
              </a:endParaRPr>
            </a:p>
          </p:txBody>
        </p:sp>
        <p:sp>
          <p:nvSpPr>
            <p:cNvPr id="140" name="Google Shape;140;p19"/>
            <p:cNvSpPr/>
            <p:nvPr/>
          </p:nvSpPr>
          <p:spPr>
            <a:xfrm>
              <a:off x="6970912" y="3899199"/>
              <a:ext cx="51300" cy="51300"/>
            </a:xfrm>
            <a:custGeom>
              <a:avLst/>
              <a:gdLst/>
              <a:ahLst/>
              <a:cxnLst/>
              <a:rect l="l" t="t" r="r" b="b"/>
              <a:pathLst>
                <a:path w="51300" h="51300" extrusionOk="0">
                  <a:moveTo>
                    <a:pt x="51300" y="25650"/>
                  </a:moveTo>
                  <a:cubicBezTo>
                    <a:pt x="51300" y="39816"/>
                    <a:pt x="39816" y="51300"/>
                    <a:pt x="25650" y="51300"/>
                  </a:cubicBezTo>
                  <a:cubicBezTo>
                    <a:pt x="11484" y="51300"/>
                    <a:pt x="0" y="39816"/>
                    <a:pt x="0" y="25650"/>
                  </a:cubicBezTo>
                  <a:cubicBezTo>
                    <a:pt x="0" y="11484"/>
                    <a:pt x="11484" y="0"/>
                    <a:pt x="25650" y="0"/>
                  </a:cubicBezTo>
                  <a:cubicBezTo>
                    <a:pt x="39816" y="0"/>
                    <a:pt x="51300" y="11484"/>
                    <a:pt x="51300" y="256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orbel"/>
                <a:ea typeface="Corbel"/>
                <a:cs typeface="Corbel"/>
                <a:sym typeface="Corbel"/>
              </a:endParaRPr>
            </a:p>
          </p:txBody>
        </p:sp>
        <p:sp>
          <p:nvSpPr>
            <p:cNvPr id="141" name="Google Shape;141;p19"/>
            <p:cNvSpPr/>
            <p:nvPr/>
          </p:nvSpPr>
          <p:spPr>
            <a:xfrm>
              <a:off x="7227412" y="3629874"/>
              <a:ext cx="51300" cy="51300"/>
            </a:xfrm>
            <a:custGeom>
              <a:avLst/>
              <a:gdLst/>
              <a:ahLst/>
              <a:cxnLst/>
              <a:rect l="l" t="t" r="r" b="b"/>
              <a:pathLst>
                <a:path w="51300" h="51300" extrusionOk="0">
                  <a:moveTo>
                    <a:pt x="51300" y="25650"/>
                  </a:moveTo>
                  <a:cubicBezTo>
                    <a:pt x="51300" y="39816"/>
                    <a:pt x="39816" y="51300"/>
                    <a:pt x="25650" y="51300"/>
                  </a:cubicBezTo>
                  <a:cubicBezTo>
                    <a:pt x="11484" y="51300"/>
                    <a:pt x="0" y="39816"/>
                    <a:pt x="0" y="25650"/>
                  </a:cubicBezTo>
                  <a:cubicBezTo>
                    <a:pt x="0" y="11484"/>
                    <a:pt x="11484" y="0"/>
                    <a:pt x="25650" y="0"/>
                  </a:cubicBezTo>
                  <a:cubicBezTo>
                    <a:pt x="39816" y="0"/>
                    <a:pt x="51300" y="11484"/>
                    <a:pt x="51300" y="256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orbel"/>
                <a:ea typeface="Corbel"/>
                <a:cs typeface="Corbel"/>
                <a:sym typeface="Corbel"/>
              </a:endParaRPr>
            </a:p>
          </p:txBody>
        </p:sp>
        <p:sp>
          <p:nvSpPr>
            <p:cNvPr id="142" name="Google Shape;142;p19"/>
            <p:cNvSpPr/>
            <p:nvPr/>
          </p:nvSpPr>
          <p:spPr>
            <a:xfrm>
              <a:off x="6714412" y="3629874"/>
              <a:ext cx="51300" cy="51300"/>
            </a:xfrm>
            <a:custGeom>
              <a:avLst/>
              <a:gdLst/>
              <a:ahLst/>
              <a:cxnLst/>
              <a:rect l="l" t="t" r="r" b="b"/>
              <a:pathLst>
                <a:path w="51300" h="51300" extrusionOk="0">
                  <a:moveTo>
                    <a:pt x="51300" y="25650"/>
                  </a:moveTo>
                  <a:cubicBezTo>
                    <a:pt x="51300" y="39816"/>
                    <a:pt x="39816" y="51300"/>
                    <a:pt x="25650" y="51300"/>
                  </a:cubicBezTo>
                  <a:cubicBezTo>
                    <a:pt x="11484" y="51300"/>
                    <a:pt x="0" y="39816"/>
                    <a:pt x="0" y="25650"/>
                  </a:cubicBezTo>
                  <a:cubicBezTo>
                    <a:pt x="0" y="11484"/>
                    <a:pt x="11484" y="0"/>
                    <a:pt x="25650" y="0"/>
                  </a:cubicBezTo>
                  <a:cubicBezTo>
                    <a:pt x="39816" y="0"/>
                    <a:pt x="51300" y="11484"/>
                    <a:pt x="51300" y="2565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orbel"/>
                <a:ea typeface="Corbel"/>
                <a:cs typeface="Corbel"/>
                <a:sym typeface="Corbel"/>
              </a:endParaRPr>
            </a:p>
          </p:txBody>
        </p:sp>
        <p:sp>
          <p:nvSpPr>
            <p:cNvPr id="143" name="Google Shape;143;p19"/>
            <p:cNvSpPr/>
            <p:nvPr/>
          </p:nvSpPr>
          <p:spPr>
            <a:xfrm>
              <a:off x="6970912" y="3475974"/>
              <a:ext cx="170572" cy="324472"/>
            </a:xfrm>
            <a:custGeom>
              <a:avLst/>
              <a:gdLst/>
              <a:ahLst/>
              <a:cxnLst/>
              <a:rect l="l" t="t" r="r" b="b"/>
              <a:pathLst>
                <a:path w="170572" h="324472" extrusionOk="0">
                  <a:moveTo>
                    <a:pt x="51300" y="0"/>
                  </a:moveTo>
                  <a:lnTo>
                    <a:pt x="0" y="0"/>
                  </a:lnTo>
                  <a:lnTo>
                    <a:pt x="0" y="179550"/>
                  </a:lnTo>
                  <a:cubicBezTo>
                    <a:pt x="0" y="185963"/>
                    <a:pt x="2565" y="192375"/>
                    <a:pt x="7695" y="197505"/>
                  </a:cubicBezTo>
                  <a:lnTo>
                    <a:pt x="134663" y="324473"/>
                  </a:lnTo>
                  <a:lnTo>
                    <a:pt x="170572" y="288563"/>
                  </a:lnTo>
                  <a:lnTo>
                    <a:pt x="51300" y="169290"/>
                  </a:lnTo>
                  <a:lnTo>
                    <a:pt x="51300"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orbel"/>
                <a:ea typeface="Corbel"/>
                <a:cs typeface="Corbel"/>
                <a:sym typeface="Corbel"/>
              </a:endParaRPr>
            </a:p>
          </p:txBody>
        </p:sp>
        <p:sp>
          <p:nvSpPr>
            <p:cNvPr id="144" name="Google Shape;144;p19"/>
            <p:cNvSpPr/>
            <p:nvPr/>
          </p:nvSpPr>
          <p:spPr>
            <a:xfrm>
              <a:off x="6560904" y="3104049"/>
              <a:ext cx="872863" cy="999650"/>
            </a:xfrm>
            <a:custGeom>
              <a:avLst/>
              <a:gdLst/>
              <a:ahLst/>
              <a:cxnLst/>
              <a:rect l="l" t="t" r="r" b="b"/>
              <a:pathLst>
                <a:path w="872863" h="999650" extrusionOk="0">
                  <a:moveTo>
                    <a:pt x="435658" y="923400"/>
                  </a:moveTo>
                  <a:cubicBezTo>
                    <a:pt x="236870" y="923400"/>
                    <a:pt x="76558" y="763088"/>
                    <a:pt x="76558" y="564300"/>
                  </a:cubicBezTo>
                  <a:cubicBezTo>
                    <a:pt x="76558" y="365513"/>
                    <a:pt x="236870" y="205200"/>
                    <a:pt x="435658" y="205200"/>
                  </a:cubicBezTo>
                  <a:cubicBezTo>
                    <a:pt x="634445" y="205200"/>
                    <a:pt x="794758" y="365513"/>
                    <a:pt x="794758" y="564300"/>
                  </a:cubicBezTo>
                  <a:cubicBezTo>
                    <a:pt x="794758" y="763088"/>
                    <a:pt x="634445" y="923400"/>
                    <a:pt x="435658" y="923400"/>
                  </a:cubicBezTo>
                  <a:lnTo>
                    <a:pt x="435658" y="923400"/>
                  </a:lnTo>
                  <a:close/>
                  <a:moveTo>
                    <a:pt x="739610" y="251370"/>
                  </a:moveTo>
                  <a:lnTo>
                    <a:pt x="778085" y="212895"/>
                  </a:lnTo>
                  <a:cubicBezTo>
                    <a:pt x="792193" y="197505"/>
                    <a:pt x="792193" y="174420"/>
                    <a:pt x="776803" y="159030"/>
                  </a:cubicBezTo>
                  <a:cubicBezTo>
                    <a:pt x="762695" y="144922"/>
                    <a:pt x="738328" y="143640"/>
                    <a:pt x="722938" y="157747"/>
                  </a:cubicBezTo>
                  <a:lnTo>
                    <a:pt x="679333" y="202635"/>
                  </a:lnTo>
                  <a:cubicBezTo>
                    <a:pt x="617773" y="161595"/>
                    <a:pt x="547235" y="135945"/>
                    <a:pt x="474133" y="130815"/>
                  </a:cubicBezTo>
                  <a:lnTo>
                    <a:pt x="474133" y="76950"/>
                  </a:lnTo>
                  <a:lnTo>
                    <a:pt x="589558" y="76950"/>
                  </a:lnTo>
                  <a:lnTo>
                    <a:pt x="589558" y="0"/>
                  </a:lnTo>
                  <a:lnTo>
                    <a:pt x="281758" y="0"/>
                  </a:lnTo>
                  <a:lnTo>
                    <a:pt x="281758" y="76950"/>
                  </a:lnTo>
                  <a:lnTo>
                    <a:pt x="397183" y="76950"/>
                  </a:lnTo>
                  <a:lnTo>
                    <a:pt x="397183" y="129533"/>
                  </a:lnTo>
                  <a:cubicBezTo>
                    <a:pt x="193265" y="147488"/>
                    <a:pt x="29105" y="305235"/>
                    <a:pt x="3455" y="509153"/>
                  </a:cubicBezTo>
                  <a:cubicBezTo>
                    <a:pt x="-22195" y="713070"/>
                    <a:pt x="97078" y="906727"/>
                    <a:pt x="290735" y="974700"/>
                  </a:cubicBezTo>
                  <a:cubicBezTo>
                    <a:pt x="484393" y="1042673"/>
                    <a:pt x="698570" y="968288"/>
                    <a:pt x="807583" y="793868"/>
                  </a:cubicBezTo>
                  <a:cubicBezTo>
                    <a:pt x="916595" y="619448"/>
                    <a:pt x="885815" y="393728"/>
                    <a:pt x="739610" y="251370"/>
                  </a:cubicBezTo>
                  <a:lnTo>
                    <a:pt x="739610" y="25137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orbel"/>
                <a:ea typeface="Corbel"/>
                <a:cs typeface="Corbel"/>
                <a:sym typeface="Corbel"/>
              </a:endParaRPr>
            </a:p>
          </p:txBody>
        </p:sp>
      </p:grpSp>
      <p:grpSp>
        <p:nvGrpSpPr>
          <p:cNvPr id="145" name="Google Shape;145;p19" descr="Database"/>
          <p:cNvGrpSpPr/>
          <p:nvPr/>
        </p:nvGrpSpPr>
        <p:grpSpPr>
          <a:xfrm>
            <a:off x="3906605" y="2566000"/>
            <a:ext cx="403413" cy="550900"/>
            <a:chOff x="4836338" y="4917999"/>
            <a:chExt cx="718200" cy="974700"/>
          </a:xfrm>
        </p:grpSpPr>
        <p:sp>
          <p:nvSpPr>
            <p:cNvPr id="146" name="Google Shape;146;p19"/>
            <p:cNvSpPr/>
            <p:nvPr/>
          </p:nvSpPr>
          <p:spPr>
            <a:xfrm>
              <a:off x="4836338" y="4917999"/>
              <a:ext cx="718200" cy="205200"/>
            </a:xfrm>
            <a:custGeom>
              <a:avLst/>
              <a:gdLst/>
              <a:ahLst/>
              <a:cxnLst/>
              <a:rect l="l" t="t" r="r" b="b"/>
              <a:pathLst>
                <a:path w="718200" h="205200" extrusionOk="0">
                  <a:moveTo>
                    <a:pt x="718200" y="102600"/>
                  </a:moveTo>
                  <a:cubicBezTo>
                    <a:pt x="718200" y="159264"/>
                    <a:pt x="557425" y="205200"/>
                    <a:pt x="359100" y="205200"/>
                  </a:cubicBezTo>
                  <a:cubicBezTo>
                    <a:pt x="160775" y="205200"/>
                    <a:pt x="0" y="159264"/>
                    <a:pt x="0" y="102600"/>
                  </a:cubicBezTo>
                  <a:cubicBezTo>
                    <a:pt x="0" y="45936"/>
                    <a:pt x="160775" y="0"/>
                    <a:pt x="359100" y="0"/>
                  </a:cubicBezTo>
                  <a:cubicBezTo>
                    <a:pt x="557425" y="0"/>
                    <a:pt x="718200" y="45936"/>
                    <a:pt x="718200" y="1026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orbel"/>
                <a:ea typeface="Corbel"/>
                <a:cs typeface="Corbel"/>
                <a:sym typeface="Corbel"/>
              </a:endParaRPr>
            </a:p>
          </p:txBody>
        </p:sp>
        <p:sp>
          <p:nvSpPr>
            <p:cNvPr id="147" name="Google Shape;147;p19"/>
            <p:cNvSpPr/>
            <p:nvPr/>
          </p:nvSpPr>
          <p:spPr>
            <a:xfrm>
              <a:off x="4836338" y="5071899"/>
              <a:ext cx="718200" cy="307800"/>
            </a:xfrm>
            <a:custGeom>
              <a:avLst/>
              <a:gdLst/>
              <a:ahLst/>
              <a:cxnLst/>
              <a:rect l="l" t="t" r="r" b="b"/>
              <a:pathLst>
                <a:path w="718200" h="307800" extrusionOk="0">
                  <a:moveTo>
                    <a:pt x="615600" y="205200"/>
                  </a:moveTo>
                  <a:cubicBezTo>
                    <a:pt x="600210" y="205200"/>
                    <a:pt x="589950" y="194940"/>
                    <a:pt x="589950" y="179550"/>
                  </a:cubicBezTo>
                  <a:cubicBezTo>
                    <a:pt x="589950" y="164160"/>
                    <a:pt x="600210" y="153900"/>
                    <a:pt x="615600" y="153900"/>
                  </a:cubicBezTo>
                  <a:cubicBezTo>
                    <a:pt x="630990" y="153900"/>
                    <a:pt x="641250" y="164160"/>
                    <a:pt x="641250" y="179550"/>
                  </a:cubicBezTo>
                  <a:cubicBezTo>
                    <a:pt x="641250" y="194940"/>
                    <a:pt x="630990" y="205200"/>
                    <a:pt x="615600" y="205200"/>
                  </a:cubicBezTo>
                  <a:close/>
                  <a:moveTo>
                    <a:pt x="359100" y="102600"/>
                  </a:moveTo>
                  <a:cubicBezTo>
                    <a:pt x="161595" y="102600"/>
                    <a:pt x="0" y="56430"/>
                    <a:pt x="0" y="0"/>
                  </a:cubicBezTo>
                  <a:lnTo>
                    <a:pt x="0" y="205200"/>
                  </a:lnTo>
                  <a:cubicBezTo>
                    <a:pt x="0" y="261630"/>
                    <a:pt x="161595" y="307800"/>
                    <a:pt x="359100" y="307800"/>
                  </a:cubicBezTo>
                  <a:cubicBezTo>
                    <a:pt x="556605" y="307800"/>
                    <a:pt x="718200" y="261630"/>
                    <a:pt x="718200" y="205200"/>
                  </a:cubicBezTo>
                  <a:lnTo>
                    <a:pt x="718200" y="0"/>
                  </a:lnTo>
                  <a:cubicBezTo>
                    <a:pt x="718200" y="56430"/>
                    <a:pt x="556605" y="102600"/>
                    <a:pt x="359100" y="1026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orbel"/>
                <a:ea typeface="Corbel"/>
                <a:cs typeface="Corbel"/>
                <a:sym typeface="Corbel"/>
              </a:endParaRPr>
            </a:p>
          </p:txBody>
        </p:sp>
        <p:sp>
          <p:nvSpPr>
            <p:cNvPr id="148" name="Google Shape;148;p19"/>
            <p:cNvSpPr/>
            <p:nvPr/>
          </p:nvSpPr>
          <p:spPr>
            <a:xfrm>
              <a:off x="4836338" y="5328399"/>
              <a:ext cx="718200" cy="307800"/>
            </a:xfrm>
            <a:custGeom>
              <a:avLst/>
              <a:gdLst/>
              <a:ahLst/>
              <a:cxnLst/>
              <a:rect l="l" t="t" r="r" b="b"/>
              <a:pathLst>
                <a:path w="718200" h="307800" extrusionOk="0">
                  <a:moveTo>
                    <a:pt x="615600" y="205200"/>
                  </a:moveTo>
                  <a:cubicBezTo>
                    <a:pt x="600210" y="205200"/>
                    <a:pt x="589950" y="194940"/>
                    <a:pt x="589950" y="179550"/>
                  </a:cubicBezTo>
                  <a:cubicBezTo>
                    <a:pt x="589950" y="164160"/>
                    <a:pt x="600210" y="153900"/>
                    <a:pt x="615600" y="153900"/>
                  </a:cubicBezTo>
                  <a:cubicBezTo>
                    <a:pt x="630990" y="153900"/>
                    <a:pt x="641250" y="164160"/>
                    <a:pt x="641250" y="179550"/>
                  </a:cubicBezTo>
                  <a:cubicBezTo>
                    <a:pt x="641250" y="194940"/>
                    <a:pt x="630990" y="205200"/>
                    <a:pt x="615600" y="205200"/>
                  </a:cubicBezTo>
                  <a:close/>
                  <a:moveTo>
                    <a:pt x="359100" y="102600"/>
                  </a:moveTo>
                  <a:cubicBezTo>
                    <a:pt x="161595" y="102600"/>
                    <a:pt x="0" y="56430"/>
                    <a:pt x="0" y="0"/>
                  </a:cubicBezTo>
                  <a:lnTo>
                    <a:pt x="0" y="205200"/>
                  </a:lnTo>
                  <a:cubicBezTo>
                    <a:pt x="0" y="261630"/>
                    <a:pt x="161595" y="307800"/>
                    <a:pt x="359100" y="307800"/>
                  </a:cubicBezTo>
                  <a:cubicBezTo>
                    <a:pt x="556605" y="307800"/>
                    <a:pt x="718200" y="261630"/>
                    <a:pt x="718200" y="205200"/>
                  </a:cubicBezTo>
                  <a:lnTo>
                    <a:pt x="718200" y="0"/>
                  </a:lnTo>
                  <a:cubicBezTo>
                    <a:pt x="718200" y="56430"/>
                    <a:pt x="556605" y="102600"/>
                    <a:pt x="359100" y="1026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orbel"/>
                <a:ea typeface="Corbel"/>
                <a:cs typeface="Corbel"/>
                <a:sym typeface="Corbel"/>
              </a:endParaRPr>
            </a:p>
          </p:txBody>
        </p:sp>
        <p:sp>
          <p:nvSpPr>
            <p:cNvPr id="149" name="Google Shape;149;p19"/>
            <p:cNvSpPr/>
            <p:nvPr/>
          </p:nvSpPr>
          <p:spPr>
            <a:xfrm>
              <a:off x="4836338" y="5584899"/>
              <a:ext cx="718200" cy="307800"/>
            </a:xfrm>
            <a:custGeom>
              <a:avLst/>
              <a:gdLst/>
              <a:ahLst/>
              <a:cxnLst/>
              <a:rect l="l" t="t" r="r" b="b"/>
              <a:pathLst>
                <a:path w="718200" h="307800" extrusionOk="0">
                  <a:moveTo>
                    <a:pt x="615600" y="205200"/>
                  </a:moveTo>
                  <a:cubicBezTo>
                    <a:pt x="600210" y="205200"/>
                    <a:pt x="589950" y="194940"/>
                    <a:pt x="589950" y="179550"/>
                  </a:cubicBezTo>
                  <a:cubicBezTo>
                    <a:pt x="589950" y="164160"/>
                    <a:pt x="600210" y="153900"/>
                    <a:pt x="615600" y="153900"/>
                  </a:cubicBezTo>
                  <a:cubicBezTo>
                    <a:pt x="630990" y="153900"/>
                    <a:pt x="641250" y="164160"/>
                    <a:pt x="641250" y="179550"/>
                  </a:cubicBezTo>
                  <a:cubicBezTo>
                    <a:pt x="641250" y="194940"/>
                    <a:pt x="630990" y="205200"/>
                    <a:pt x="615600" y="205200"/>
                  </a:cubicBezTo>
                  <a:close/>
                  <a:moveTo>
                    <a:pt x="359100" y="102600"/>
                  </a:moveTo>
                  <a:cubicBezTo>
                    <a:pt x="161595" y="102600"/>
                    <a:pt x="0" y="56430"/>
                    <a:pt x="0" y="0"/>
                  </a:cubicBezTo>
                  <a:lnTo>
                    <a:pt x="0" y="205200"/>
                  </a:lnTo>
                  <a:cubicBezTo>
                    <a:pt x="0" y="261630"/>
                    <a:pt x="161595" y="307800"/>
                    <a:pt x="359100" y="307800"/>
                  </a:cubicBezTo>
                  <a:cubicBezTo>
                    <a:pt x="556605" y="307800"/>
                    <a:pt x="718200" y="261630"/>
                    <a:pt x="718200" y="205200"/>
                  </a:cubicBezTo>
                  <a:lnTo>
                    <a:pt x="718200" y="0"/>
                  </a:lnTo>
                  <a:cubicBezTo>
                    <a:pt x="718200" y="56430"/>
                    <a:pt x="556605" y="102600"/>
                    <a:pt x="359100" y="1026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50">
                <a:solidFill>
                  <a:schemeClr val="dk1"/>
                </a:solidFill>
                <a:latin typeface="Corbel"/>
                <a:ea typeface="Corbel"/>
                <a:cs typeface="Corbel"/>
                <a:sym typeface="Corbel"/>
              </a:endParaRPr>
            </a:p>
          </p:txBody>
        </p:sp>
      </p:grpSp>
      <p:sp>
        <p:nvSpPr>
          <p:cNvPr id="150" name="Google Shape;150;p19"/>
          <p:cNvSpPr txBox="1"/>
          <p:nvPr/>
        </p:nvSpPr>
        <p:spPr>
          <a:xfrm>
            <a:off x="461598" y="81755"/>
            <a:ext cx="8520600" cy="572700"/>
          </a:xfrm>
          <a:prstGeom prst="rect">
            <a:avLst/>
          </a:prstGeom>
          <a:noFill/>
          <a:ln>
            <a:noFill/>
          </a:ln>
        </p:spPr>
        <p:txBody>
          <a:bodyPr spcFirstLastPara="1" wrap="square" lIns="91425" tIns="91425" rIns="91425" bIns="91425" anchor="t" anchorCtr="0">
            <a:noAutofit/>
          </a:bodyPr>
          <a:lstStyle/>
          <a:p>
            <a:pPr marL="1828800" marR="0" lvl="0" indent="457200" algn="l" rtl="0">
              <a:lnSpc>
                <a:spcPct val="90000"/>
              </a:lnSpc>
              <a:spcBef>
                <a:spcPts val="0"/>
              </a:spcBef>
              <a:spcAft>
                <a:spcPts val="0"/>
              </a:spcAft>
              <a:buClr>
                <a:schemeClr val="dk1"/>
              </a:buClr>
              <a:buSzPts val="1100"/>
              <a:buFont typeface="Arial"/>
              <a:buNone/>
            </a:pPr>
            <a:r>
              <a:rPr lang="en-US" sz="3750" b="1" i="1" dirty="0">
                <a:solidFill>
                  <a:srgbClr val="262626"/>
                </a:solidFill>
                <a:latin typeface="Century Schoolbook"/>
                <a:ea typeface="Century Schoolbook"/>
                <a:cs typeface="Century Schoolbook"/>
                <a:sym typeface="Century Schoolbook"/>
              </a:rPr>
              <a:t>Design thinking</a:t>
            </a:r>
            <a:endParaRPr sz="1800" b="0" i="1" dirty="0">
              <a:solidFill>
                <a:srgbClr val="002F4A"/>
              </a:solidFill>
              <a:latin typeface="Merriweather"/>
              <a:ea typeface="Merriweather"/>
              <a:cs typeface="Merriweather"/>
              <a:sym typeface="Merriweather"/>
            </a:endParaRPr>
          </a:p>
        </p:txBody>
      </p:sp>
      <p:sp>
        <p:nvSpPr>
          <p:cNvPr id="151" name="Google Shape;151;p19"/>
          <p:cNvSpPr/>
          <p:nvPr/>
        </p:nvSpPr>
        <p:spPr>
          <a:xfrm>
            <a:off x="4622968" y="1292300"/>
            <a:ext cx="1011600" cy="10182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pic>
        <p:nvPicPr>
          <p:cNvPr id="152" name="Google Shape;152;p19" descr="Mail Icon | Mono General 2 Iconset | Custom Icon Design"/>
          <p:cNvPicPr preferRelativeResize="0"/>
          <p:nvPr/>
        </p:nvPicPr>
        <p:blipFill rotWithShape="1">
          <a:blip r:embed="rId3">
            <a:alphaModFix/>
          </a:blip>
          <a:srcRect/>
          <a:stretch/>
        </p:blipFill>
        <p:spPr>
          <a:xfrm>
            <a:off x="4825917" y="1493597"/>
            <a:ext cx="641783" cy="645882"/>
          </a:xfrm>
          <a:prstGeom prst="rect">
            <a:avLst/>
          </a:prstGeom>
          <a:noFill/>
          <a:ln>
            <a:noFill/>
          </a:ln>
        </p:spPr>
      </p:pic>
      <p:pic>
        <p:nvPicPr>
          <p:cNvPr id="153" name="Google Shape;153;p19" descr="Contact, contact icon, contact us, phone, talk phone icon"/>
          <p:cNvPicPr preferRelativeResize="0"/>
          <p:nvPr/>
        </p:nvPicPr>
        <p:blipFill rotWithShape="1">
          <a:blip r:embed="rId4">
            <a:alphaModFix/>
          </a:blip>
          <a:srcRect/>
          <a:stretch/>
        </p:blipFill>
        <p:spPr>
          <a:xfrm>
            <a:off x="3810384" y="1532229"/>
            <a:ext cx="595382" cy="5991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7"/>
        <p:cNvGrpSpPr/>
        <p:nvPr/>
      </p:nvGrpSpPr>
      <p:grpSpPr>
        <a:xfrm>
          <a:off x="0" y="0"/>
          <a:ext cx="0" cy="0"/>
          <a:chOff x="0" y="0"/>
          <a:chExt cx="0" cy="0"/>
        </a:xfrm>
      </p:grpSpPr>
      <p:sp>
        <p:nvSpPr>
          <p:cNvPr id="158" name="Google Shape;158;p20"/>
          <p:cNvSpPr/>
          <p:nvPr/>
        </p:nvSpPr>
        <p:spPr>
          <a:xfrm>
            <a:off x="8838008" y="4035435"/>
            <a:ext cx="305991" cy="614362"/>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sp>
      <p:cxnSp>
        <p:nvCxnSpPr>
          <p:cNvPr id="159" name="Google Shape;159;p20"/>
          <p:cNvCxnSpPr/>
          <p:nvPr/>
        </p:nvCxnSpPr>
        <p:spPr>
          <a:xfrm>
            <a:off x="0" y="4649797"/>
            <a:ext cx="3371850" cy="0"/>
          </a:xfrm>
          <a:prstGeom prst="straightConnector1">
            <a:avLst/>
          </a:prstGeom>
          <a:noFill/>
          <a:ln w="25400" cap="flat" cmpd="sng">
            <a:solidFill>
              <a:srgbClr val="262626"/>
            </a:solidFill>
            <a:prstDash val="solid"/>
            <a:round/>
            <a:headEnd type="none" w="sm" len="sm"/>
            <a:tailEnd type="none" w="sm" len="sm"/>
          </a:ln>
        </p:spPr>
      </p:cxnSp>
      <p:sp>
        <p:nvSpPr>
          <p:cNvPr id="160" name="Google Shape;160;p20"/>
          <p:cNvSpPr/>
          <p:nvPr/>
        </p:nvSpPr>
        <p:spPr>
          <a:xfrm>
            <a:off x="0" y="0"/>
            <a:ext cx="9144000" cy="51435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161" name="Google Shape;161;p20"/>
          <p:cNvSpPr txBox="1">
            <a:spLocks noGrp="1"/>
          </p:cNvSpPr>
          <p:nvPr>
            <p:ph type="title"/>
          </p:nvPr>
        </p:nvSpPr>
        <p:spPr>
          <a:xfrm>
            <a:off x="495304" y="334426"/>
            <a:ext cx="8001000" cy="702600"/>
          </a:xfrm>
          <a:prstGeom prst="rect">
            <a:avLst/>
          </a:prstGeom>
          <a:noFill/>
          <a:ln>
            <a:noFill/>
          </a:ln>
        </p:spPr>
        <p:txBody>
          <a:bodyPr spcFirstLastPara="1" wrap="square" lIns="91425" tIns="45700" rIns="91425" bIns="45700" anchor="t" anchorCtr="0">
            <a:noAutofit/>
          </a:bodyPr>
          <a:lstStyle/>
          <a:p>
            <a:pPr marL="1828800" lvl="0" indent="457200" algn="l" rtl="0">
              <a:lnSpc>
                <a:spcPct val="90000"/>
              </a:lnSpc>
              <a:spcBef>
                <a:spcPts val="0"/>
              </a:spcBef>
              <a:spcAft>
                <a:spcPts val="0"/>
              </a:spcAft>
              <a:buClr>
                <a:schemeClr val="dk1"/>
              </a:buClr>
              <a:buSzPts val="1100"/>
              <a:buFont typeface="Century Schoolbook"/>
              <a:buNone/>
            </a:pPr>
            <a:r>
              <a:rPr lang="en-US" b="1"/>
              <a:t>Decide, Select</a:t>
            </a:r>
            <a:endParaRPr b="1"/>
          </a:p>
          <a:p>
            <a:pPr marL="2743200" lvl="0" indent="457200" algn="r" rtl="0">
              <a:lnSpc>
                <a:spcPct val="90000"/>
              </a:lnSpc>
              <a:spcBef>
                <a:spcPts val="0"/>
              </a:spcBef>
              <a:spcAft>
                <a:spcPts val="0"/>
              </a:spcAft>
              <a:buClr>
                <a:schemeClr val="dk1"/>
              </a:buClr>
              <a:buSzPts val="1100"/>
              <a:buFont typeface="Century Schoolbook"/>
              <a:buNone/>
            </a:pPr>
            <a:endParaRPr sz="3300" b="0" i="1">
              <a:solidFill>
                <a:srgbClr val="262626"/>
              </a:solidFill>
              <a:latin typeface="Century Schoolbook"/>
              <a:ea typeface="Century Schoolbook"/>
              <a:cs typeface="Century Schoolbook"/>
              <a:sym typeface="Century Schoolbook"/>
            </a:endParaRPr>
          </a:p>
        </p:txBody>
      </p:sp>
      <p:cxnSp>
        <p:nvCxnSpPr>
          <p:cNvPr id="162" name="Google Shape;162;p20"/>
          <p:cNvCxnSpPr/>
          <p:nvPr/>
        </p:nvCxnSpPr>
        <p:spPr>
          <a:xfrm>
            <a:off x="0" y="4649797"/>
            <a:ext cx="8503800" cy="0"/>
          </a:xfrm>
          <a:prstGeom prst="straightConnector1">
            <a:avLst/>
          </a:prstGeom>
          <a:noFill/>
          <a:ln w="25400" cap="flat" cmpd="sng">
            <a:solidFill>
              <a:srgbClr val="262626"/>
            </a:solidFill>
            <a:prstDash val="solid"/>
            <a:round/>
            <a:headEnd type="none" w="sm" len="sm"/>
            <a:tailEnd type="none" w="sm" len="sm"/>
          </a:ln>
        </p:spPr>
      </p:cxnSp>
      <p:sp>
        <p:nvSpPr>
          <p:cNvPr id="163" name="Google Shape;163;p20"/>
          <p:cNvSpPr/>
          <p:nvPr/>
        </p:nvSpPr>
        <p:spPr>
          <a:xfrm>
            <a:off x="8838008" y="4035435"/>
            <a:ext cx="305991" cy="614362"/>
          </a:xfrm>
          <a:custGeom>
            <a:avLst/>
            <a:gdLst/>
            <a:ahLst/>
            <a:cxnLst/>
            <a:rect l="l" t="t" r="r" b="b"/>
            <a:pathLst>
              <a:path w="1799" h="3612" extrusionOk="0">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sp>
      <p:sp>
        <p:nvSpPr>
          <p:cNvPr id="164" name="Google Shape;164;p20"/>
          <p:cNvSpPr/>
          <p:nvPr/>
        </p:nvSpPr>
        <p:spPr>
          <a:xfrm>
            <a:off x="8737600" y="3920051"/>
            <a:ext cx="406400" cy="1058318"/>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pic>
        <p:nvPicPr>
          <p:cNvPr id="165" name="Google Shape;165;p20"/>
          <p:cNvPicPr preferRelativeResize="0"/>
          <p:nvPr/>
        </p:nvPicPr>
        <p:blipFill rotWithShape="1">
          <a:blip r:embed="rId3">
            <a:alphaModFix/>
          </a:blip>
          <a:srcRect/>
          <a:stretch/>
        </p:blipFill>
        <p:spPr>
          <a:xfrm>
            <a:off x="8692444" y="4698475"/>
            <a:ext cx="451556" cy="442585"/>
          </a:xfrm>
          <a:prstGeom prst="flowChartConnector">
            <a:avLst/>
          </a:prstGeom>
          <a:noFill/>
          <a:ln>
            <a:noFill/>
          </a:ln>
        </p:spPr>
      </p:pic>
      <p:grpSp>
        <p:nvGrpSpPr>
          <p:cNvPr id="166" name="Google Shape;166;p20"/>
          <p:cNvGrpSpPr/>
          <p:nvPr/>
        </p:nvGrpSpPr>
        <p:grpSpPr>
          <a:xfrm>
            <a:off x="592575" y="1375991"/>
            <a:ext cx="7844980" cy="2557558"/>
            <a:chOff x="-61163" y="1195873"/>
            <a:chExt cx="7844980" cy="2557558"/>
          </a:xfrm>
        </p:grpSpPr>
        <p:sp>
          <p:nvSpPr>
            <p:cNvPr id="167" name="Google Shape;167;p20"/>
            <p:cNvSpPr/>
            <p:nvPr/>
          </p:nvSpPr>
          <p:spPr>
            <a:xfrm>
              <a:off x="-61113" y="1307285"/>
              <a:ext cx="655800" cy="655800"/>
            </a:xfrm>
            <a:prstGeom prst="ellipse">
              <a:avLst/>
            </a:prstGeom>
            <a:solidFill>
              <a:srgbClr val="E28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76627" y="1445025"/>
              <a:ext cx="380400" cy="3804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txBox="1"/>
            <p:nvPr/>
          </p:nvSpPr>
          <p:spPr>
            <a:xfrm>
              <a:off x="725622" y="1516935"/>
              <a:ext cx="1546200" cy="655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Corbel"/>
                <a:buNone/>
              </a:pPr>
              <a:r>
                <a:rPr lang="en-US">
                  <a:solidFill>
                    <a:schemeClr val="dk1"/>
                  </a:solidFill>
                  <a:latin typeface="Corbel"/>
                  <a:ea typeface="Corbel"/>
                  <a:cs typeface="Corbel"/>
                  <a:sym typeface="Corbel"/>
                </a:rPr>
                <a:t>We voted independently the different ideas coming from the design thinking</a:t>
              </a:r>
              <a:endParaRPr/>
            </a:p>
          </p:txBody>
        </p:sp>
        <p:sp>
          <p:nvSpPr>
            <p:cNvPr id="170" name="Google Shape;170;p20"/>
            <p:cNvSpPr/>
            <p:nvPr/>
          </p:nvSpPr>
          <p:spPr>
            <a:xfrm>
              <a:off x="2829284" y="1307248"/>
              <a:ext cx="655800" cy="655800"/>
            </a:xfrm>
            <a:prstGeom prst="ellipse">
              <a:avLst/>
            </a:prstGeom>
            <a:solidFill>
              <a:srgbClr val="E09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2967025" y="1444988"/>
              <a:ext cx="380400" cy="3804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txBox="1"/>
            <p:nvPr/>
          </p:nvSpPr>
          <p:spPr>
            <a:xfrm>
              <a:off x="3621170" y="1307223"/>
              <a:ext cx="1546200" cy="655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Corbel"/>
                <a:buNone/>
              </a:pPr>
              <a:r>
                <a:rPr lang="en-US">
                  <a:solidFill>
                    <a:schemeClr val="dk1"/>
                  </a:solidFill>
                  <a:latin typeface="Corbel"/>
                  <a:ea typeface="Corbel"/>
                  <a:cs typeface="Corbel"/>
                  <a:sym typeface="Corbel"/>
                </a:rPr>
                <a:t>We made the survey and after the results we voted again</a:t>
              </a:r>
              <a:endParaRPr/>
            </a:p>
          </p:txBody>
        </p:sp>
        <p:sp>
          <p:nvSpPr>
            <p:cNvPr id="173" name="Google Shape;173;p20"/>
            <p:cNvSpPr/>
            <p:nvPr/>
          </p:nvSpPr>
          <p:spPr>
            <a:xfrm>
              <a:off x="5441131" y="1307223"/>
              <a:ext cx="655800" cy="655800"/>
            </a:xfrm>
            <a:prstGeom prst="ellipse">
              <a:avLst/>
            </a:prstGeom>
            <a:solidFill>
              <a:srgbClr val="DF9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5578872" y="1444963"/>
              <a:ext cx="380400" cy="3804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6237617" y="1195873"/>
              <a:ext cx="1546200" cy="655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Corbel"/>
                <a:buNone/>
              </a:pPr>
              <a:r>
                <a:rPr lang="en-US">
                  <a:solidFill>
                    <a:schemeClr val="dk1"/>
                  </a:solidFill>
                  <a:latin typeface="Corbel"/>
                  <a:ea typeface="Corbel"/>
                  <a:cs typeface="Corbel"/>
                  <a:sym typeface="Corbel"/>
                </a:rPr>
                <a:t>We decided to unify two ideas into one</a:t>
              </a:r>
              <a:endParaRPr/>
            </a:p>
          </p:txBody>
        </p:sp>
        <p:sp>
          <p:nvSpPr>
            <p:cNvPr id="176" name="Google Shape;176;p20"/>
            <p:cNvSpPr/>
            <p:nvPr/>
          </p:nvSpPr>
          <p:spPr>
            <a:xfrm>
              <a:off x="-61163" y="2695034"/>
              <a:ext cx="655800" cy="655800"/>
            </a:xfrm>
            <a:prstGeom prst="ellipse">
              <a:avLst/>
            </a:prstGeom>
            <a:solidFill>
              <a:srgbClr val="DDA3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76577" y="2832775"/>
              <a:ext cx="380400" cy="3804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txBox="1"/>
            <p:nvPr/>
          </p:nvSpPr>
          <p:spPr>
            <a:xfrm>
              <a:off x="735285" y="2695031"/>
              <a:ext cx="1953300" cy="105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Corbel"/>
                <a:buNone/>
              </a:pPr>
              <a:r>
                <a:rPr lang="en-US">
                  <a:solidFill>
                    <a:schemeClr val="dk1"/>
                  </a:solidFill>
                  <a:latin typeface="Corbel"/>
                  <a:ea typeface="Corbel"/>
                  <a:cs typeface="Corbel"/>
                  <a:sym typeface="Corbel"/>
                </a:rPr>
                <a:t>During the implementation we understood that having an external application wasn’t the right answer</a:t>
              </a:r>
              <a:endParaRPr/>
            </a:p>
          </p:txBody>
        </p:sp>
        <p:sp>
          <p:nvSpPr>
            <p:cNvPr id="179" name="Google Shape;179;p20"/>
            <p:cNvSpPr/>
            <p:nvPr/>
          </p:nvSpPr>
          <p:spPr>
            <a:xfrm>
              <a:off x="2829234" y="2695034"/>
              <a:ext cx="655800" cy="655800"/>
            </a:xfrm>
            <a:prstGeom prst="ellipse">
              <a:avLst/>
            </a:prstGeom>
            <a:solidFill>
              <a:srgbClr val="DDA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2966975" y="2832775"/>
              <a:ext cx="380400" cy="380400"/>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txBox="1"/>
            <p:nvPr/>
          </p:nvSpPr>
          <p:spPr>
            <a:xfrm>
              <a:off x="3621182" y="2760734"/>
              <a:ext cx="1546200" cy="655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Corbel"/>
                <a:buNone/>
              </a:pPr>
              <a:r>
                <a:rPr lang="en-US">
                  <a:solidFill>
                    <a:schemeClr val="dk1"/>
                  </a:solidFill>
                  <a:latin typeface="Corbel"/>
                  <a:ea typeface="Corbel"/>
                  <a:cs typeface="Corbel"/>
                  <a:sym typeface="Corbel"/>
                </a:rPr>
                <a:t>We decided to integrate the instant messaging into Canvas</a:t>
              </a:r>
              <a:endParaRPr/>
            </a:p>
          </p:txBody>
        </p:sp>
        <p:sp>
          <p:nvSpPr>
            <p:cNvPr id="182" name="Google Shape;182;p20"/>
            <p:cNvSpPr/>
            <p:nvPr/>
          </p:nvSpPr>
          <p:spPr>
            <a:xfrm>
              <a:off x="5441156" y="2695034"/>
              <a:ext cx="655800" cy="655800"/>
            </a:xfrm>
            <a:prstGeom prst="ellipse">
              <a:avLst/>
            </a:prstGeom>
            <a:solidFill>
              <a:srgbClr val="DBB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5578897" y="2832775"/>
              <a:ext cx="380400" cy="380400"/>
            </a:xfrm>
            <a:prstGeom prst="rect">
              <a:avLst/>
            </a:prstGeom>
            <a:blipFill rotWithShape="1">
              <a:blip r:embed="rId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txBox="1"/>
            <p:nvPr/>
          </p:nvSpPr>
          <p:spPr>
            <a:xfrm>
              <a:off x="6237617" y="2832784"/>
              <a:ext cx="1546200" cy="655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Corbel"/>
                <a:buNone/>
              </a:pPr>
              <a:r>
                <a:rPr lang="en-US">
                  <a:solidFill>
                    <a:schemeClr val="dk1"/>
                  </a:solidFill>
                  <a:latin typeface="Corbel"/>
                  <a:ea typeface="Corbel"/>
                  <a:cs typeface="Corbel"/>
                  <a:sym typeface="Corbel"/>
                </a:rPr>
                <a:t>During the test phase we also added into the principal menu the shortcut for the messaging</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441801" y="293349"/>
            <a:ext cx="8520600" cy="572700"/>
          </a:xfrm>
          <a:prstGeom prst="rect">
            <a:avLst/>
          </a:prstGeom>
          <a:noFill/>
          <a:ln>
            <a:noFill/>
          </a:ln>
        </p:spPr>
        <p:txBody>
          <a:bodyPr spcFirstLastPara="1" wrap="square" lIns="91425" tIns="91425" rIns="91425" bIns="91425" anchor="t" anchorCtr="0">
            <a:noAutofit/>
          </a:bodyPr>
          <a:lstStyle/>
          <a:p>
            <a:pPr marL="1828800" lvl="0" indent="457200" algn="l" rtl="0">
              <a:lnSpc>
                <a:spcPct val="90000"/>
              </a:lnSpc>
              <a:spcBef>
                <a:spcPts val="0"/>
              </a:spcBef>
              <a:spcAft>
                <a:spcPts val="0"/>
              </a:spcAft>
              <a:buClr>
                <a:schemeClr val="dk1"/>
              </a:buClr>
              <a:buSzPts val="1100"/>
              <a:buFont typeface="Century Schoolbook"/>
              <a:buNone/>
            </a:pPr>
            <a:r>
              <a:rPr lang="en-US" b="1" dirty="0"/>
              <a:t>	Prototype</a:t>
            </a:r>
            <a:endParaRPr b="1" dirty="0"/>
          </a:p>
        </p:txBody>
      </p:sp>
      <p:sp>
        <p:nvSpPr>
          <p:cNvPr id="190" name="Google Shape;190;p21"/>
          <p:cNvSpPr txBox="1">
            <a:spLocks noGrp="1"/>
          </p:cNvSpPr>
          <p:nvPr>
            <p:ph type="body" idx="1"/>
          </p:nvPr>
        </p:nvSpPr>
        <p:spPr>
          <a:xfrm>
            <a:off x="311700" y="1152474"/>
            <a:ext cx="2331000" cy="460200"/>
          </a:xfrm>
          <a:prstGeom prst="rect">
            <a:avLst/>
          </a:prstGeom>
          <a:noFill/>
          <a:ln>
            <a:noFill/>
          </a:ln>
        </p:spPr>
        <p:txBody>
          <a:bodyPr spcFirstLastPara="1" wrap="square" lIns="91425" tIns="91425" rIns="91425" bIns="91425" anchor="t" anchorCtr="0">
            <a:noAutofit/>
          </a:bodyPr>
          <a:lstStyle/>
          <a:p>
            <a:pPr marL="0" lvl="0" indent="0" algn="l" rtl="0">
              <a:lnSpc>
                <a:spcPct val="112000"/>
              </a:lnSpc>
              <a:spcBef>
                <a:spcPts val="0"/>
              </a:spcBef>
              <a:spcAft>
                <a:spcPts val="1600"/>
              </a:spcAft>
              <a:buClr>
                <a:schemeClr val="dk1"/>
              </a:buClr>
              <a:buSzPts val="1100"/>
              <a:buFont typeface="Arial"/>
              <a:buNone/>
            </a:pPr>
            <a:r>
              <a:rPr lang="en-US" sz="1400">
                <a:solidFill>
                  <a:schemeClr val="dk1"/>
                </a:solidFill>
                <a:latin typeface="Lato"/>
                <a:ea typeface="Lato"/>
                <a:cs typeface="Lato"/>
                <a:sym typeface="Lato"/>
              </a:rPr>
              <a:t>   Integrated in Canvas</a:t>
            </a:r>
            <a:endParaRPr sz="1400"/>
          </a:p>
        </p:txBody>
      </p:sp>
      <p:pic>
        <p:nvPicPr>
          <p:cNvPr id="191" name="Google Shape;191;p21"/>
          <p:cNvPicPr preferRelativeResize="0"/>
          <p:nvPr/>
        </p:nvPicPr>
        <p:blipFill rotWithShape="1">
          <a:blip r:embed="rId3">
            <a:alphaModFix/>
          </a:blip>
          <a:srcRect l="19546" t="4163" r="8620" b="4685"/>
          <a:stretch/>
        </p:blipFill>
        <p:spPr>
          <a:xfrm>
            <a:off x="685800" y="1631125"/>
            <a:ext cx="1374775" cy="2754160"/>
          </a:xfrm>
          <a:prstGeom prst="rect">
            <a:avLst/>
          </a:prstGeom>
          <a:noFill/>
          <a:ln>
            <a:noFill/>
          </a:ln>
        </p:spPr>
      </p:pic>
      <p:sp>
        <p:nvSpPr>
          <p:cNvPr id="192" name="Google Shape;192;p21"/>
          <p:cNvSpPr txBox="1"/>
          <p:nvPr/>
        </p:nvSpPr>
        <p:spPr>
          <a:xfrm>
            <a:off x="3198651" y="1152475"/>
            <a:ext cx="2115000" cy="478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b="0" i="0" u="none" strike="noStrike" cap="none">
                <a:solidFill>
                  <a:schemeClr val="dk1"/>
                </a:solidFill>
                <a:latin typeface="Lato"/>
                <a:ea typeface="Lato"/>
                <a:cs typeface="Lato"/>
                <a:sym typeface="Lato"/>
              </a:rPr>
              <a:t>Notifications </a:t>
            </a:r>
            <a:r>
              <a:rPr lang="en-US">
                <a:solidFill>
                  <a:schemeClr val="dk1"/>
                </a:solidFill>
                <a:latin typeface="Lato"/>
                <a:ea typeface="Lato"/>
                <a:cs typeface="Lato"/>
                <a:sym typeface="Lato"/>
              </a:rPr>
              <a:t>&amp; AI Evites</a:t>
            </a:r>
            <a:endParaRPr b="0" i="0" u="none" strike="noStrike" cap="none">
              <a:solidFill>
                <a:schemeClr val="dk1"/>
              </a:solidFill>
              <a:latin typeface="Lato"/>
              <a:ea typeface="Lato"/>
              <a:cs typeface="Lato"/>
              <a:sym typeface="Lato"/>
            </a:endParaRPr>
          </a:p>
          <a:p>
            <a:pPr marL="0" marR="0" lvl="0" indent="0" algn="l" rtl="0">
              <a:lnSpc>
                <a:spcPct val="115000"/>
              </a:lnSpc>
              <a:spcBef>
                <a:spcPts val="1600"/>
              </a:spcBef>
              <a:spcAft>
                <a:spcPts val="1600"/>
              </a:spcAft>
              <a:buClr>
                <a:schemeClr val="dk1"/>
              </a:buClr>
              <a:buSzPts val="1100"/>
              <a:buFont typeface="Arial"/>
              <a:buNone/>
            </a:pPr>
            <a:endParaRPr>
              <a:solidFill>
                <a:schemeClr val="dk1"/>
              </a:solidFill>
              <a:latin typeface="Lato"/>
              <a:ea typeface="Lato"/>
              <a:cs typeface="Lato"/>
              <a:sym typeface="Lato"/>
            </a:endParaRPr>
          </a:p>
        </p:txBody>
      </p:sp>
      <p:sp>
        <p:nvSpPr>
          <p:cNvPr id="193" name="Google Shape;193;p21"/>
          <p:cNvSpPr txBox="1"/>
          <p:nvPr/>
        </p:nvSpPr>
        <p:spPr>
          <a:xfrm>
            <a:off x="5998150" y="1152475"/>
            <a:ext cx="3035400" cy="478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1"/>
              </a:buClr>
              <a:buSzPts val="1100"/>
              <a:buFont typeface="Arial"/>
              <a:buNone/>
            </a:pPr>
            <a:r>
              <a:rPr lang="en-US">
                <a:solidFill>
                  <a:schemeClr val="dk1"/>
                </a:solidFill>
                <a:latin typeface="Lato"/>
                <a:ea typeface="Lato"/>
                <a:cs typeface="Lato"/>
                <a:sym typeface="Lato"/>
              </a:rPr>
              <a:t>Automated and </a:t>
            </a:r>
            <a:r>
              <a:rPr lang="en-US" b="0" i="0" u="none" strike="noStrike" cap="none">
                <a:solidFill>
                  <a:schemeClr val="dk1"/>
                </a:solidFill>
                <a:latin typeface="Lato"/>
                <a:ea typeface="Lato"/>
                <a:cs typeface="Lato"/>
                <a:sym typeface="Lato"/>
              </a:rPr>
              <a:t>Customize Groups</a:t>
            </a:r>
            <a:endParaRPr b="0" i="0" u="none" strike="noStrike" cap="none">
              <a:solidFill>
                <a:schemeClr val="dk2"/>
              </a:solidFill>
              <a:latin typeface="Arial"/>
              <a:ea typeface="Arial"/>
              <a:cs typeface="Arial"/>
              <a:sym typeface="Arial"/>
            </a:endParaRPr>
          </a:p>
        </p:txBody>
      </p:sp>
      <p:pic>
        <p:nvPicPr>
          <p:cNvPr id="194" name="Google Shape;194;p21"/>
          <p:cNvPicPr preferRelativeResize="0"/>
          <p:nvPr/>
        </p:nvPicPr>
        <p:blipFill rotWithShape="1">
          <a:blip r:embed="rId4">
            <a:alphaModFix/>
          </a:blip>
          <a:srcRect l="2520" t="2112" r="2745" b="1511"/>
          <a:stretch/>
        </p:blipFill>
        <p:spPr>
          <a:xfrm>
            <a:off x="3598174" y="1612788"/>
            <a:ext cx="1444625" cy="2790825"/>
          </a:xfrm>
          <a:prstGeom prst="rect">
            <a:avLst/>
          </a:prstGeom>
          <a:noFill/>
          <a:ln>
            <a:noFill/>
          </a:ln>
        </p:spPr>
      </p:pic>
      <p:pic>
        <p:nvPicPr>
          <p:cNvPr id="195" name="Google Shape;195;p21"/>
          <p:cNvPicPr preferRelativeResize="0"/>
          <p:nvPr/>
        </p:nvPicPr>
        <p:blipFill rotWithShape="1">
          <a:blip r:embed="rId5">
            <a:alphaModFix/>
          </a:blip>
          <a:srcRect/>
          <a:stretch/>
        </p:blipFill>
        <p:spPr>
          <a:xfrm>
            <a:off x="6731595" y="1631125"/>
            <a:ext cx="1384860" cy="2790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2743200" lvl="0" indent="457200" algn="l" rtl="0">
              <a:lnSpc>
                <a:spcPct val="90000"/>
              </a:lnSpc>
              <a:spcBef>
                <a:spcPts val="0"/>
              </a:spcBef>
              <a:spcAft>
                <a:spcPts val="0"/>
              </a:spcAft>
              <a:buClr>
                <a:schemeClr val="dk1"/>
              </a:buClr>
              <a:buSzPts val="1100"/>
              <a:buFont typeface="Arial"/>
              <a:buNone/>
            </a:pPr>
            <a:r>
              <a:rPr lang="en-US" b="1"/>
              <a:t>Prototype</a:t>
            </a:r>
            <a:endParaRPr b="1"/>
          </a:p>
        </p:txBody>
      </p:sp>
      <p:pic>
        <p:nvPicPr>
          <p:cNvPr id="2" name="Online Media 1" title="Canvas-Me">
            <a:hlinkClick r:id="" action="ppaction://media"/>
            <a:extLst>
              <a:ext uri="{FF2B5EF4-FFF2-40B4-BE49-F238E27FC236}">
                <a16:creationId xmlns:a16="http://schemas.microsoft.com/office/drawing/2014/main" id="{8FB9FEAA-E63B-4CDB-9BAB-85AD410FC3D2}"/>
              </a:ext>
            </a:extLst>
          </p:cNvPr>
          <p:cNvPicPr>
            <a:picLocks noRot="1" noChangeAspect="1"/>
          </p:cNvPicPr>
          <p:nvPr>
            <a:videoFile r:link="rId1"/>
          </p:nvPr>
        </p:nvPicPr>
        <p:blipFill>
          <a:blip r:embed="rId4"/>
          <a:stretch>
            <a:fillRect/>
          </a:stretch>
        </p:blipFill>
        <p:spPr>
          <a:xfrm>
            <a:off x="1919111" y="1279172"/>
            <a:ext cx="5305778" cy="298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Headlin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741</Words>
  <Application>Microsoft Office PowerPoint</Application>
  <PresentationFormat>On-screen Show (16:9)</PresentationFormat>
  <Paragraphs>100</Paragraphs>
  <Slides>13</Slides>
  <Notes>13</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Century Schoolbook</vt:lpstr>
      <vt:lpstr>Lato</vt:lpstr>
      <vt:lpstr>Arial</vt:lpstr>
      <vt:lpstr>Merriweather</vt:lpstr>
      <vt:lpstr>Corbel</vt:lpstr>
      <vt:lpstr>Headlines</vt:lpstr>
      <vt:lpstr>By : Omar M.Hussein, Sara Ferrari &amp; Zhihong Zhan</vt:lpstr>
      <vt:lpstr>The “How Might We?”</vt:lpstr>
      <vt:lpstr>   Value Proposition</vt:lpstr>
      <vt:lpstr>Value Proposition</vt:lpstr>
      <vt:lpstr>Understand</vt:lpstr>
      <vt:lpstr>PowerPoint Presentation</vt:lpstr>
      <vt:lpstr>Decide, Select </vt:lpstr>
      <vt:lpstr> Prototype</vt:lpstr>
      <vt:lpstr>Prototype</vt:lpstr>
      <vt:lpstr>Validate, Test </vt:lpstr>
      <vt:lpstr>Validate, Test </vt:lpstr>
      <vt:lpstr>     Technical</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 Omar M.Hussein, Sara Ferrari &amp; Zhihong Zhan</dc:title>
  <cp:lastModifiedBy>Sara Ferrari [student]</cp:lastModifiedBy>
  <cp:revision>4</cp:revision>
  <dcterms:modified xsi:type="dcterms:W3CDTF">2020-04-29T18:16:05Z</dcterms:modified>
</cp:coreProperties>
</file>