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tags/tag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7" r:id="rId2"/>
    <p:sldMasterId id="2147483684" r:id="rId3"/>
  </p:sldMasterIdLst>
  <p:handoutMasterIdLst>
    <p:handoutMasterId r:id="rId17"/>
  </p:handoutMasterIdLst>
  <p:sldIdLst>
    <p:sldId id="257" r:id="rId4"/>
    <p:sldId id="407" r:id="rId5"/>
    <p:sldId id="259" r:id="rId6"/>
    <p:sldId id="399" r:id="rId7"/>
    <p:sldId id="400" r:id="rId8"/>
    <p:sldId id="401" r:id="rId9"/>
    <p:sldId id="397" r:id="rId10"/>
    <p:sldId id="402" r:id="rId11"/>
    <p:sldId id="403" r:id="rId12"/>
    <p:sldId id="404" r:id="rId13"/>
    <p:sldId id="398" r:id="rId14"/>
    <p:sldId id="405" r:id="rId15"/>
    <p:sldId id="406" r:id="rId16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C4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E8DC7D-E64E-44AD-9FC6-8D62262590A5}" v="4" dt="2020-02-03T11:20:03.1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762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ndon Chiazza" userId="1d1d8bead84ce354" providerId="LiveId" clId="{33D769F1-336B-4679-88ED-2F5581A452E0}"/>
    <pc:docChg chg="undo custSel mod addSld delSld modSld sldOrd delMainMaster modMainMaster">
      <pc:chgData name="brandon Chiazza" userId="1d1d8bead84ce354" providerId="LiveId" clId="{33D769F1-336B-4679-88ED-2F5581A452E0}" dt="2019-12-08T02:42:08.623" v="6613"/>
      <pc:docMkLst>
        <pc:docMk/>
      </pc:docMkLst>
      <pc:sldChg chg="addSp delSp modSp mod setBg">
        <pc:chgData name="brandon Chiazza" userId="1d1d8bead84ce354" providerId="LiveId" clId="{33D769F1-336B-4679-88ED-2F5581A452E0}" dt="2019-12-08T02:10:08.905" v="4855" actId="207"/>
        <pc:sldMkLst>
          <pc:docMk/>
          <pc:sldMk cId="1295003720" sldId="257"/>
        </pc:sldMkLst>
        <pc:spChg chg="mod">
          <ac:chgData name="brandon Chiazza" userId="1d1d8bead84ce354" providerId="LiveId" clId="{33D769F1-336B-4679-88ED-2F5581A452E0}" dt="2019-12-06T13:47:51.893" v="1734" actId="20577"/>
          <ac:spMkLst>
            <pc:docMk/>
            <pc:sldMk cId="1295003720" sldId="257"/>
            <ac:spMk id="2" creationId="{4E8072FA-030B-4724-A39C-9C435B7085E8}"/>
          </ac:spMkLst>
        </pc:spChg>
        <pc:spChg chg="mod">
          <ac:chgData name="brandon Chiazza" userId="1d1d8bead84ce354" providerId="LiveId" clId="{33D769F1-336B-4679-88ED-2F5581A452E0}" dt="2019-12-06T13:48:00.731" v="1745" actId="20577"/>
          <ac:spMkLst>
            <pc:docMk/>
            <pc:sldMk cId="1295003720" sldId="257"/>
            <ac:spMk id="3" creationId="{E5FADD1C-8A17-4D94-8BA1-2D8391B5D032}"/>
          </ac:spMkLst>
        </pc:spChg>
        <pc:spChg chg="add mod">
          <ac:chgData name="brandon Chiazza" userId="1d1d8bead84ce354" providerId="LiveId" clId="{33D769F1-336B-4679-88ED-2F5581A452E0}" dt="2019-12-08T02:10:04.579" v="4854" actId="207"/>
          <ac:spMkLst>
            <pc:docMk/>
            <pc:sldMk cId="1295003720" sldId="257"/>
            <ac:spMk id="4" creationId="{2944A24C-E933-499B-AEAE-C54E92986D44}"/>
          </ac:spMkLst>
        </pc:spChg>
        <pc:spChg chg="add mod">
          <ac:chgData name="brandon Chiazza" userId="1d1d8bead84ce354" providerId="LiveId" clId="{33D769F1-336B-4679-88ED-2F5581A452E0}" dt="2019-12-08T02:10:08.905" v="4855" actId="207"/>
          <ac:spMkLst>
            <pc:docMk/>
            <pc:sldMk cId="1295003720" sldId="257"/>
            <ac:spMk id="5" creationId="{5DF9FE87-5BD3-412B-B831-9265B510C629}"/>
          </ac:spMkLst>
        </pc:spChg>
        <pc:spChg chg="add del">
          <ac:chgData name="brandon Chiazza" userId="1d1d8bead84ce354" providerId="LiveId" clId="{33D769F1-336B-4679-88ED-2F5581A452E0}" dt="2019-12-06T12:12:15.990" v="3" actId="26606"/>
          <ac:spMkLst>
            <pc:docMk/>
            <pc:sldMk cId="1295003720" sldId="257"/>
            <ac:spMk id="8" creationId="{559AE206-7EBA-4D33-8BC9-9D8158553F0E}"/>
          </ac:spMkLst>
        </pc:spChg>
        <pc:spChg chg="add del">
          <ac:chgData name="brandon Chiazza" userId="1d1d8bead84ce354" providerId="LiveId" clId="{33D769F1-336B-4679-88ED-2F5581A452E0}" dt="2019-12-06T12:11:50.415" v="1" actId="26606"/>
          <ac:spMkLst>
            <pc:docMk/>
            <pc:sldMk cId="1295003720" sldId="257"/>
            <ac:spMk id="9" creationId="{71B2258F-86CA-4D4D-8270-BC05FCDEBFB3}"/>
          </ac:spMkLst>
        </pc:spChg>
        <pc:spChg chg="add del">
          <ac:chgData name="brandon Chiazza" userId="1d1d8bead84ce354" providerId="LiveId" clId="{33D769F1-336B-4679-88ED-2F5581A452E0}" dt="2019-12-06T12:12:15.990" v="3" actId="26606"/>
          <ac:spMkLst>
            <pc:docMk/>
            <pc:sldMk cId="1295003720" sldId="257"/>
            <ac:spMk id="10" creationId="{6437D937-A7F1-4011-92B4-328E5BE1B166}"/>
          </ac:spMkLst>
        </pc:spChg>
        <pc:spChg chg="add del">
          <ac:chgData name="brandon Chiazza" userId="1d1d8bead84ce354" providerId="LiveId" clId="{33D769F1-336B-4679-88ED-2F5581A452E0}" dt="2019-12-06T12:12:15.990" v="3" actId="26606"/>
          <ac:spMkLst>
            <pc:docMk/>
            <pc:sldMk cId="1295003720" sldId="257"/>
            <ac:spMk id="12" creationId="{B672F332-AF08-46C6-94F0-77684310D7B7}"/>
          </ac:spMkLst>
        </pc:spChg>
        <pc:spChg chg="add del">
          <ac:chgData name="brandon Chiazza" userId="1d1d8bead84ce354" providerId="LiveId" clId="{33D769F1-336B-4679-88ED-2F5581A452E0}" dt="2019-12-06T12:12:15.990" v="3" actId="26606"/>
          <ac:spMkLst>
            <pc:docMk/>
            <pc:sldMk cId="1295003720" sldId="257"/>
            <ac:spMk id="14" creationId="{34244EF8-D73A-40E1-BE73-D46E6B4B04ED}"/>
          </ac:spMkLst>
        </pc:spChg>
        <pc:spChg chg="add del">
          <ac:chgData name="brandon Chiazza" userId="1d1d8bead84ce354" providerId="LiveId" clId="{33D769F1-336B-4679-88ED-2F5581A452E0}" dt="2019-12-06T12:12:15.990" v="3" actId="26606"/>
          <ac:spMkLst>
            <pc:docMk/>
            <pc:sldMk cId="1295003720" sldId="257"/>
            <ac:spMk id="16" creationId="{AB84D7E8-4ECB-42D7-ADBF-01689B0F24AE}"/>
          </ac:spMkLst>
        </pc:spChg>
        <pc:picChg chg="add del">
          <ac:chgData name="brandon Chiazza" userId="1d1d8bead84ce354" providerId="LiveId" clId="{33D769F1-336B-4679-88ED-2F5581A452E0}" dt="2019-12-06T12:11:50.415" v="1" actId="26606"/>
          <ac:picMkLst>
            <pc:docMk/>
            <pc:sldMk cId="1295003720" sldId="257"/>
            <ac:picMk id="5" creationId="{D565C35F-4AED-47C8-8922-7D6645B37A57}"/>
          </ac:picMkLst>
        </pc:picChg>
        <pc:cxnChg chg="add del">
          <ac:chgData name="brandon Chiazza" userId="1d1d8bead84ce354" providerId="LiveId" clId="{33D769F1-336B-4679-88ED-2F5581A452E0}" dt="2019-12-06T12:12:15.990" v="3" actId="26606"/>
          <ac:cxnSpMkLst>
            <pc:docMk/>
            <pc:sldMk cId="1295003720" sldId="257"/>
            <ac:cxnSpMk id="18" creationId="{9E8E38ED-369A-44C2-B635-0BED0E48A6E8}"/>
          </ac:cxnSpMkLst>
        </pc:cxnChg>
      </pc:sldChg>
      <pc:sldChg chg="addSp delSp modSp">
        <pc:chgData name="brandon Chiazza" userId="1d1d8bead84ce354" providerId="LiveId" clId="{33D769F1-336B-4679-88ED-2F5581A452E0}" dt="2019-12-08T02:03:01.146" v="3955" actId="20577"/>
        <pc:sldMkLst>
          <pc:docMk/>
          <pc:sldMk cId="459205119" sldId="259"/>
        </pc:sldMkLst>
        <pc:spChg chg="mod">
          <ac:chgData name="brandon Chiazza" userId="1d1d8bead84ce354" providerId="LiveId" clId="{33D769F1-336B-4679-88ED-2F5581A452E0}" dt="2019-12-06T12:34:33.333" v="534" actId="1076"/>
          <ac:spMkLst>
            <pc:docMk/>
            <pc:sldMk cId="459205119" sldId="259"/>
            <ac:spMk id="3" creationId="{56A1AEED-9C7F-4B35-8712-AB41F15AB3C5}"/>
          </ac:spMkLst>
        </pc:spChg>
        <pc:spChg chg="mod">
          <ac:chgData name="brandon Chiazza" userId="1d1d8bead84ce354" providerId="LiveId" clId="{33D769F1-336B-4679-88ED-2F5581A452E0}" dt="2019-12-06T12:12:56.386" v="15" actId="20577"/>
          <ac:spMkLst>
            <pc:docMk/>
            <pc:sldMk cId="459205119" sldId="259"/>
            <ac:spMk id="6" creationId="{303DCDE6-D9DD-4066-BD7D-73F5307DBC3F}"/>
          </ac:spMkLst>
        </pc:spChg>
        <pc:spChg chg="add del mod">
          <ac:chgData name="brandon Chiazza" userId="1d1d8bead84ce354" providerId="LiveId" clId="{33D769F1-336B-4679-88ED-2F5581A452E0}" dt="2019-12-06T12:26:10.919" v="233" actId="478"/>
          <ac:spMkLst>
            <pc:docMk/>
            <pc:sldMk cId="459205119" sldId="259"/>
            <ac:spMk id="7" creationId="{B4AA3528-1175-43C9-A854-87AD2B9F7F0F}"/>
          </ac:spMkLst>
        </pc:spChg>
        <pc:spChg chg="add del mod">
          <ac:chgData name="brandon Chiazza" userId="1d1d8bead84ce354" providerId="LiveId" clId="{33D769F1-336B-4679-88ED-2F5581A452E0}" dt="2019-12-06T12:22:21.094" v="187" actId="478"/>
          <ac:spMkLst>
            <pc:docMk/>
            <pc:sldMk cId="459205119" sldId="259"/>
            <ac:spMk id="12" creationId="{396F4620-965A-4235-ABBB-C6335ABCF817}"/>
          </ac:spMkLst>
        </pc:spChg>
        <pc:spChg chg="add del mod">
          <ac:chgData name="brandon Chiazza" userId="1d1d8bead84ce354" providerId="LiveId" clId="{33D769F1-336B-4679-88ED-2F5581A452E0}" dt="2019-12-06T12:22:18.989" v="186" actId="478"/>
          <ac:spMkLst>
            <pc:docMk/>
            <pc:sldMk cId="459205119" sldId="259"/>
            <ac:spMk id="13" creationId="{64019F62-82C5-4737-B830-0ADED63597A5}"/>
          </ac:spMkLst>
        </pc:spChg>
        <pc:spChg chg="add del mod">
          <ac:chgData name="brandon Chiazza" userId="1d1d8bead84ce354" providerId="LiveId" clId="{33D769F1-336B-4679-88ED-2F5581A452E0}" dt="2019-12-06T12:22:21.094" v="187" actId="478"/>
          <ac:spMkLst>
            <pc:docMk/>
            <pc:sldMk cId="459205119" sldId="259"/>
            <ac:spMk id="14" creationId="{B1C211AB-DA5B-49B2-B9A5-0671C95B5596}"/>
          </ac:spMkLst>
        </pc:spChg>
        <pc:spChg chg="add del mod">
          <ac:chgData name="brandon Chiazza" userId="1d1d8bead84ce354" providerId="LiveId" clId="{33D769F1-336B-4679-88ED-2F5581A452E0}" dt="2019-12-06T12:22:21.094" v="187" actId="478"/>
          <ac:spMkLst>
            <pc:docMk/>
            <pc:sldMk cId="459205119" sldId="259"/>
            <ac:spMk id="15" creationId="{7D83BE9C-AC60-4B01-95E7-4EB046A60529}"/>
          </ac:spMkLst>
        </pc:spChg>
        <pc:spChg chg="add del mod">
          <ac:chgData name="brandon Chiazza" userId="1d1d8bead84ce354" providerId="LiveId" clId="{33D769F1-336B-4679-88ED-2F5581A452E0}" dt="2019-12-06T12:22:17.575" v="185" actId="478"/>
          <ac:spMkLst>
            <pc:docMk/>
            <pc:sldMk cId="459205119" sldId="259"/>
            <ac:spMk id="16" creationId="{659E9AF7-19FD-408A-916B-DE3EF050A306}"/>
          </ac:spMkLst>
        </pc:spChg>
        <pc:spChg chg="add del mod">
          <ac:chgData name="brandon Chiazza" userId="1d1d8bead84ce354" providerId="LiveId" clId="{33D769F1-336B-4679-88ED-2F5581A452E0}" dt="2019-12-06T12:23:18.870" v="192" actId="478"/>
          <ac:spMkLst>
            <pc:docMk/>
            <pc:sldMk cId="459205119" sldId="259"/>
            <ac:spMk id="17" creationId="{91B14EEB-1EC1-4E05-A3B5-A66F37A82922}"/>
          </ac:spMkLst>
        </pc:spChg>
        <pc:spChg chg="add del mod">
          <ac:chgData name="brandon Chiazza" userId="1d1d8bead84ce354" providerId="LiveId" clId="{33D769F1-336B-4679-88ED-2F5581A452E0}" dt="2019-12-06T12:24:01.093" v="208" actId="11529"/>
          <ac:spMkLst>
            <pc:docMk/>
            <pc:sldMk cId="459205119" sldId="259"/>
            <ac:spMk id="18" creationId="{5DA4C208-677C-4BAA-82F0-FAA1BC043B4A}"/>
          </ac:spMkLst>
        </pc:spChg>
        <pc:spChg chg="add del mod">
          <ac:chgData name="brandon Chiazza" userId="1d1d8bead84ce354" providerId="LiveId" clId="{33D769F1-336B-4679-88ED-2F5581A452E0}" dt="2019-12-06T12:24:00.447" v="207"/>
          <ac:spMkLst>
            <pc:docMk/>
            <pc:sldMk cId="459205119" sldId="259"/>
            <ac:spMk id="19" creationId="{247A453E-DCD7-4B7D-A533-7918B871A74C}"/>
          </ac:spMkLst>
        </pc:spChg>
        <pc:spChg chg="add del mod">
          <ac:chgData name="brandon Chiazza" userId="1d1d8bead84ce354" providerId="LiveId" clId="{33D769F1-336B-4679-88ED-2F5581A452E0}" dt="2019-12-06T12:23:59.700" v="205"/>
          <ac:spMkLst>
            <pc:docMk/>
            <pc:sldMk cId="459205119" sldId="259"/>
            <ac:spMk id="20" creationId="{A76F2DC8-2B7E-48F6-ADE4-D4AA0693A1BC}"/>
          </ac:spMkLst>
        </pc:spChg>
        <pc:spChg chg="add mod">
          <ac:chgData name="brandon Chiazza" userId="1d1d8bead84ce354" providerId="LiveId" clId="{33D769F1-336B-4679-88ED-2F5581A452E0}" dt="2019-12-06T12:30:49.282" v="379" actId="1036"/>
          <ac:spMkLst>
            <pc:docMk/>
            <pc:sldMk cId="459205119" sldId="259"/>
            <ac:spMk id="21" creationId="{F56715FA-D64D-4936-9337-13FDDF46567B}"/>
          </ac:spMkLst>
        </pc:spChg>
        <pc:spChg chg="add mod">
          <ac:chgData name="brandon Chiazza" userId="1d1d8bead84ce354" providerId="LiveId" clId="{33D769F1-336B-4679-88ED-2F5581A452E0}" dt="2019-12-06T12:31:44.859" v="439" actId="1037"/>
          <ac:spMkLst>
            <pc:docMk/>
            <pc:sldMk cId="459205119" sldId="259"/>
            <ac:spMk id="22" creationId="{3EE8B7E6-DD51-4D83-AFE5-CA081F6DDBC0}"/>
          </ac:spMkLst>
        </pc:spChg>
        <pc:spChg chg="add mod">
          <ac:chgData name="brandon Chiazza" userId="1d1d8bead84ce354" providerId="LiveId" clId="{33D769F1-336B-4679-88ED-2F5581A452E0}" dt="2019-12-06T12:35:23.690" v="546" actId="1076"/>
          <ac:spMkLst>
            <pc:docMk/>
            <pc:sldMk cId="459205119" sldId="259"/>
            <ac:spMk id="23" creationId="{564AB28F-8E5E-456D-94A6-B081724BEC4B}"/>
          </ac:spMkLst>
        </pc:spChg>
        <pc:spChg chg="add">
          <ac:chgData name="brandon Chiazza" userId="1d1d8bead84ce354" providerId="LiveId" clId="{33D769F1-336B-4679-88ED-2F5581A452E0}" dt="2019-12-08T02:02:29.066" v="3813"/>
          <ac:spMkLst>
            <pc:docMk/>
            <pc:sldMk cId="459205119" sldId="259"/>
            <ac:spMk id="24" creationId="{E4786F02-649A-4978-A0B2-3F29AB695F9E}"/>
          </ac:spMkLst>
        </pc:spChg>
        <pc:spChg chg="add mod">
          <ac:chgData name="brandon Chiazza" userId="1d1d8bead84ce354" providerId="LiveId" clId="{33D769F1-336B-4679-88ED-2F5581A452E0}" dt="2019-12-08T02:03:01.146" v="3955" actId="20577"/>
          <ac:spMkLst>
            <pc:docMk/>
            <pc:sldMk cId="459205119" sldId="259"/>
            <ac:spMk id="28" creationId="{E8E6176B-E0A4-446A-B2B2-321852820013}"/>
          </ac:spMkLst>
        </pc:spChg>
        <pc:spChg chg="add mod">
          <ac:chgData name="brandon Chiazza" userId="1d1d8bead84ce354" providerId="LiveId" clId="{33D769F1-336B-4679-88ED-2F5581A452E0}" dt="2019-12-06T12:31:32.243" v="422" actId="208"/>
          <ac:spMkLst>
            <pc:docMk/>
            <pc:sldMk cId="459205119" sldId="259"/>
            <ac:spMk id="47" creationId="{12278EA3-E581-4A6C-9369-A1B42BC3ED95}"/>
          </ac:spMkLst>
        </pc:spChg>
        <pc:spChg chg="add mod">
          <ac:chgData name="brandon Chiazza" userId="1d1d8bead84ce354" providerId="LiveId" clId="{33D769F1-336B-4679-88ED-2F5581A452E0}" dt="2019-12-06T12:31:18.205" v="421" actId="208"/>
          <ac:spMkLst>
            <pc:docMk/>
            <pc:sldMk cId="459205119" sldId="259"/>
            <ac:spMk id="48" creationId="{B72ACE05-82A5-42F0-B8F0-EED22D166895}"/>
          </ac:spMkLst>
        </pc:spChg>
        <pc:spChg chg="add mod">
          <ac:chgData name="brandon Chiazza" userId="1d1d8bead84ce354" providerId="LiveId" clId="{33D769F1-336B-4679-88ED-2F5581A452E0}" dt="2019-12-06T12:32:39.159" v="483" actId="207"/>
          <ac:spMkLst>
            <pc:docMk/>
            <pc:sldMk cId="459205119" sldId="259"/>
            <ac:spMk id="50" creationId="{BA47BC45-1461-4B7D-8E18-6FBBCB2845A5}"/>
          </ac:spMkLst>
        </pc:spChg>
        <pc:spChg chg="add mod">
          <ac:chgData name="brandon Chiazza" userId="1d1d8bead84ce354" providerId="LiveId" clId="{33D769F1-336B-4679-88ED-2F5581A452E0}" dt="2019-12-06T12:32:24.944" v="480" actId="208"/>
          <ac:spMkLst>
            <pc:docMk/>
            <pc:sldMk cId="459205119" sldId="259"/>
            <ac:spMk id="51" creationId="{64AC85B4-FD7F-4F52-92C9-00A8F254E5A9}"/>
          </ac:spMkLst>
        </pc:spChg>
        <pc:spChg chg="add mod">
          <ac:chgData name="brandon Chiazza" userId="1d1d8bead84ce354" providerId="LiveId" clId="{33D769F1-336B-4679-88ED-2F5581A452E0}" dt="2019-12-06T12:34:54.235" v="538" actId="207"/>
          <ac:spMkLst>
            <pc:docMk/>
            <pc:sldMk cId="459205119" sldId="259"/>
            <ac:spMk id="53" creationId="{D7C10531-C028-4A11-88BC-85DFEF8568BB}"/>
          </ac:spMkLst>
        </pc:spChg>
        <pc:spChg chg="add mod">
          <ac:chgData name="brandon Chiazza" userId="1d1d8bead84ce354" providerId="LiveId" clId="{33D769F1-336B-4679-88ED-2F5581A452E0}" dt="2019-12-06T12:35:05.344" v="541" actId="208"/>
          <ac:spMkLst>
            <pc:docMk/>
            <pc:sldMk cId="459205119" sldId="259"/>
            <ac:spMk id="54" creationId="{7257B923-DBED-4537-B758-FAFD4721D160}"/>
          </ac:spMkLst>
        </pc:spChg>
        <pc:spChg chg="add mod ord">
          <ac:chgData name="brandon Chiazza" userId="1d1d8bead84ce354" providerId="LiveId" clId="{33D769F1-336B-4679-88ED-2F5581A452E0}" dt="2019-12-06T13:48:11.671" v="1746" actId="207"/>
          <ac:spMkLst>
            <pc:docMk/>
            <pc:sldMk cId="459205119" sldId="259"/>
            <ac:spMk id="55" creationId="{5552253F-4424-44D3-8430-E4F1003099F5}"/>
          </ac:spMkLst>
        </pc:spChg>
        <pc:picChg chg="add del mod">
          <ac:chgData name="brandon Chiazza" userId="1d1d8bead84ce354" providerId="LiveId" clId="{33D769F1-336B-4679-88ED-2F5581A452E0}" dt="2019-12-06T12:21:09.110" v="166" actId="478"/>
          <ac:picMkLst>
            <pc:docMk/>
            <pc:sldMk cId="459205119" sldId="259"/>
            <ac:picMk id="9" creationId="{FE367BDE-19F4-4CAE-AF28-4D3450D7EFF3}"/>
          </ac:picMkLst>
        </pc:picChg>
        <pc:picChg chg="add mod">
          <ac:chgData name="brandon Chiazza" userId="1d1d8bead84ce354" providerId="LiveId" clId="{33D769F1-336B-4679-88ED-2F5581A452E0}" dt="2019-12-06T12:30:49.282" v="379" actId="1036"/>
          <ac:picMkLst>
            <pc:docMk/>
            <pc:sldMk cId="459205119" sldId="259"/>
            <ac:picMk id="25" creationId="{448E1126-B967-4C38-B639-04EB18E0D483}"/>
          </ac:picMkLst>
        </pc:picChg>
        <pc:picChg chg="add mod">
          <ac:chgData name="brandon Chiazza" userId="1d1d8bead84ce354" providerId="LiveId" clId="{33D769F1-336B-4679-88ED-2F5581A452E0}" dt="2019-12-06T12:30:49.282" v="379" actId="1036"/>
          <ac:picMkLst>
            <pc:docMk/>
            <pc:sldMk cId="459205119" sldId="259"/>
            <ac:picMk id="26" creationId="{02464FB5-5FF4-43B0-BE13-2698C3D1E915}"/>
          </ac:picMkLst>
        </pc:picChg>
        <pc:picChg chg="add mod">
          <ac:chgData name="brandon Chiazza" userId="1d1d8bead84ce354" providerId="LiveId" clId="{33D769F1-336B-4679-88ED-2F5581A452E0}" dt="2019-12-06T12:30:49.282" v="379" actId="1036"/>
          <ac:picMkLst>
            <pc:docMk/>
            <pc:sldMk cId="459205119" sldId="259"/>
            <ac:picMk id="27" creationId="{72C274E3-00D2-4950-A916-7A2F55145867}"/>
          </ac:picMkLst>
        </pc:picChg>
        <pc:picChg chg="add mod">
          <ac:chgData name="brandon Chiazza" userId="1d1d8bead84ce354" providerId="LiveId" clId="{33D769F1-336B-4679-88ED-2F5581A452E0}" dt="2019-12-06T12:35:10.493" v="542" actId="1076"/>
          <ac:picMkLst>
            <pc:docMk/>
            <pc:sldMk cId="459205119" sldId="259"/>
            <ac:picMk id="29" creationId="{5C9E2240-AE5E-4293-B78B-D3A70350AC41}"/>
          </ac:picMkLst>
        </pc:picChg>
        <pc:picChg chg="add del mod">
          <ac:chgData name="brandon Chiazza" userId="1d1d8bead84ce354" providerId="LiveId" clId="{33D769F1-336B-4679-88ED-2F5581A452E0}" dt="2019-12-06T12:27:54.131" v="272" actId="478"/>
          <ac:picMkLst>
            <pc:docMk/>
            <pc:sldMk cId="459205119" sldId="259"/>
            <ac:picMk id="31" creationId="{17439F04-7A25-47DA-89B1-36E3680B3E43}"/>
          </ac:picMkLst>
        </pc:picChg>
        <pc:picChg chg="add mod">
          <ac:chgData name="brandon Chiazza" userId="1d1d8bead84ce354" providerId="LiveId" clId="{33D769F1-336B-4679-88ED-2F5581A452E0}" dt="2019-12-06T12:35:19.217" v="545" actId="1076"/>
          <ac:picMkLst>
            <pc:docMk/>
            <pc:sldMk cId="459205119" sldId="259"/>
            <ac:picMk id="33" creationId="{AF154D64-A282-4E76-944C-8AF8BCCF6DBF}"/>
          </ac:picMkLst>
        </pc:picChg>
        <pc:picChg chg="add del mod">
          <ac:chgData name="brandon Chiazza" userId="1d1d8bead84ce354" providerId="LiveId" clId="{33D769F1-336B-4679-88ED-2F5581A452E0}" dt="2019-12-06T12:28:07.996" v="276" actId="478"/>
          <ac:picMkLst>
            <pc:docMk/>
            <pc:sldMk cId="459205119" sldId="259"/>
            <ac:picMk id="35" creationId="{0897A0E4-9AF5-4282-AA58-B64493FDDC08}"/>
          </ac:picMkLst>
        </pc:picChg>
        <pc:cxnChg chg="add mod">
          <ac:chgData name="brandon Chiazza" userId="1d1d8bead84ce354" providerId="LiveId" clId="{33D769F1-336B-4679-88ED-2F5581A452E0}" dt="2019-12-06T12:34:29.799" v="533" actId="1076"/>
          <ac:cxnSpMkLst>
            <pc:docMk/>
            <pc:sldMk cId="459205119" sldId="259"/>
            <ac:cxnSpMk id="11" creationId="{EB3859A5-AAA1-4C38-AFF4-FE11252AD2ED}"/>
          </ac:cxnSpMkLst>
        </pc:cxnChg>
        <pc:cxnChg chg="add mod">
          <ac:chgData name="brandon Chiazza" userId="1d1d8bead84ce354" providerId="LiveId" clId="{33D769F1-336B-4679-88ED-2F5581A452E0}" dt="2019-12-06T12:30:49.282" v="379" actId="1036"/>
          <ac:cxnSpMkLst>
            <pc:docMk/>
            <pc:sldMk cId="459205119" sldId="259"/>
            <ac:cxnSpMk id="37" creationId="{BB825BC2-0F75-4B9C-BCB8-4ABEED437ED6}"/>
          </ac:cxnSpMkLst>
        </pc:cxnChg>
        <pc:cxnChg chg="add del mod">
          <ac:chgData name="brandon Chiazza" userId="1d1d8bead84ce354" providerId="LiveId" clId="{33D769F1-336B-4679-88ED-2F5581A452E0}" dt="2019-12-06T12:31:52.566" v="442" actId="478"/>
          <ac:cxnSpMkLst>
            <pc:docMk/>
            <pc:sldMk cId="459205119" sldId="259"/>
            <ac:cxnSpMk id="38" creationId="{895F67DF-0BFC-4524-9A63-133130F89DA2}"/>
          </ac:cxnSpMkLst>
        </pc:cxnChg>
        <pc:cxnChg chg="add del mod">
          <ac:chgData name="brandon Chiazza" userId="1d1d8bead84ce354" providerId="LiveId" clId="{33D769F1-336B-4679-88ED-2F5581A452E0}" dt="2019-12-06T12:31:54.713" v="443" actId="478"/>
          <ac:cxnSpMkLst>
            <pc:docMk/>
            <pc:sldMk cId="459205119" sldId="259"/>
            <ac:cxnSpMk id="44" creationId="{8C111443-5082-482F-B02D-9DD50A82E7A5}"/>
          </ac:cxnSpMkLst>
        </pc:cxnChg>
        <pc:cxnChg chg="add mod">
          <ac:chgData name="brandon Chiazza" userId="1d1d8bead84ce354" providerId="LiveId" clId="{33D769F1-336B-4679-88ED-2F5581A452E0}" dt="2019-12-06T12:32:42.175" v="484" actId="208"/>
          <ac:cxnSpMkLst>
            <pc:docMk/>
            <pc:sldMk cId="459205119" sldId="259"/>
            <ac:cxnSpMk id="49" creationId="{5115811D-FF34-4A56-BA57-A5D6C8CDA9E7}"/>
          </ac:cxnSpMkLst>
        </pc:cxnChg>
        <pc:cxnChg chg="add mod">
          <ac:chgData name="brandon Chiazza" userId="1d1d8bead84ce354" providerId="LiveId" clId="{33D769F1-336B-4679-88ED-2F5581A452E0}" dt="2019-12-06T12:34:58.693" v="539" actId="208"/>
          <ac:cxnSpMkLst>
            <pc:docMk/>
            <pc:sldMk cId="459205119" sldId="259"/>
            <ac:cxnSpMk id="52" creationId="{E0F3D5D1-A308-40BD-BE11-5D61CCC25F83}"/>
          </ac:cxnSpMkLst>
        </pc:cxnChg>
      </pc:sldChg>
      <pc:sldChg chg="add del">
        <pc:chgData name="brandon Chiazza" userId="1d1d8bead84ce354" providerId="LiveId" clId="{33D769F1-336B-4679-88ED-2F5581A452E0}" dt="2019-12-06T12:12:22.899" v="5" actId="47"/>
        <pc:sldMkLst>
          <pc:docMk/>
          <pc:sldMk cId="236451729" sldId="260"/>
        </pc:sldMkLst>
      </pc:sldChg>
      <pc:sldChg chg="addSp delSp modSp add ord">
        <pc:chgData name="brandon Chiazza" userId="1d1d8bead84ce354" providerId="LiveId" clId="{33D769F1-336B-4679-88ED-2F5581A452E0}" dt="2019-12-08T02:12:54.558" v="5066" actId="20577"/>
        <pc:sldMkLst>
          <pc:docMk/>
          <pc:sldMk cId="568197286" sldId="397"/>
        </pc:sldMkLst>
        <pc:spChg chg="mod">
          <ac:chgData name="brandon Chiazza" userId="1d1d8bead84ce354" providerId="LiveId" clId="{33D769F1-336B-4679-88ED-2F5581A452E0}" dt="2019-12-06T12:18:28.878" v="160" actId="207"/>
          <ac:spMkLst>
            <pc:docMk/>
            <pc:sldMk cId="568197286" sldId="397"/>
            <ac:spMk id="5" creationId="{5C48EB71-E289-428E-A55F-057659E7ABEE}"/>
          </ac:spMkLst>
        </pc:spChg>
        <pc:spChg chg="add del">
          <ac:chgData name="brandon Chiazza" userId="1d1d8bead84ce354" providerId="LiveId" clId="{33D769F1-336B-4679-88ED-2F5581A452E0}" dt="2019-12-08T02:12:35.224" v="4956"/>
          <ac:spMkLst>
            <pc:docMk/>
            <pc:sldMk cId="568197286" sldId="397"/>
            <ac:spMk id="15" creationId="{800C5C13-86D2-4345-BA7F-C1B31E1BB4A0}"/>
          </ac:spMkLst>
        </pc:spChg>
        <pc:spChg chg="add del">
          <ac:chgData name="brandon Chiazza" userId="1d1d8bead84ce354" providerId="LiveId" clId="{33D769F1-336B-4679-88ED-2F5581A452E0}" dt="2019-12-08T02:12:35.224" v="4956"/>
          <ac:spMkLst>
            <pc:docMk/>
            <pc:sldMk cId="568197286" sldId="397"/>
            <ac:spMk id="16" creationId="{731E2629-3F14-4ECA-AF0D-349607C5A529}"/>
          </ac:spMkLst>
        </pc:spChg>
        <pc:spChg chg="add">
          <ac:chgData name="brandon Chiazza" userId="1d1d8bead84ce354" providerId="LiveId" clId="{33D769F1-336B-4679-88ED-2F5581A452E0}" dt="2019-12-08T02:12:35.230" v="4957"/>
          <ac:spMkLst>
            <pc:docMk/>
            <pc:sldMk cId="568197286" sldId="397"/>
            <ac:spMk id="17" creationId="{2EE15FD4-9971-44D7-A953-16C1447FAD53}"/>
          </ac:spMkLst>
        </pc:spChg>
        <pc:spChg chg="add mod">
          <ac:chgData name="brandon Chiazza" userId="1d1d8bead84ce354" providerId="LiveId" clId="{33D769F1-336B-4679-88ED-2F5581A452E0}" dt="2019-12-08T02:12:54.558" v="5066" actId="20577"/>
          <ac:spMkLst>
            <pc:docMk/>
            <pc:sldMk cId="568197286" sldId="397"/>
            <ac:spMk id="18" creationId="{DCC07FED-160B-4E31-9233-A55C24EECB2F}"/>
          </ac:spMkLst>
        </pc:spChg>
        <pc:grpChg chg="add mod">
          <ac:chgData name="brandon Chiazza" userId="1d1d8bead84ce354" providerId="LiveId" clId="{33D769F1-336B-4679-88ED-2F5581A452E0}" dt="2019-12-06T12:18:01.036" v="149" actId="1076"/>
          <ac:grpSpMkLst>
            <pc:docMk/>
            <pc:sldMk cId="568197286" sldId="397"/>
            <ac:grpSpMk id="2" creationId="{C5B04E69-D599-4842-80E0-0354D73994CC}"/>
          </ac:grpSpMkLst>
        </pc:grpChg>
        <pc:picChg chg="mod">
          <ac:chgData name="brandon Chiazza" userId="1d1d8bead84ce354" providerId="LiveId" clId="{33D769F1-336B-4679-88ED-2F5581A452E0}" dt="2019-12-06T12:17:57.439" v="148" actId="164"/>
          <ac:picMkLst>
            <pc:docMk/>
            <pc:sldMk cId="568197286" sldId="397"/>
            <ac:picMk id="4" creationId="{244405FA-DBCF-46E2-BB45-3D08CAF67DDF}"/>
          </ac:picMkLst>
        </pc:picChg>
        <pc:picChg chg="mod">
          <ac:chgData name="brandon Chiazza" userId="1d1d8bead84ce354" providerId="LiveId" clId="{33D769F1-336B-4679-88ED-2F5581A452E0}" dt="2019-12-06T12:17:57.439" v="148" actId="164"/>
          <ac:picMkLst>
            <pc:docMk/>
            <pc:sldMk cId="568197286" sldId="397"/>
            <ac:picMk id="6" creationId="{CC8AC801-44A0-4801-84D6-9D204CF590A2}"/>
          </ac:picMkLst>
        </pc:picChg>
        <pc:picChg chg="mod">
          <ac:chgData name="brandon Chiazza" userId="1d1d8bead84ce354" providerId="LiveId" clId="{33D769F1-336B-4679-88ED-2F5581A452E0}" dt="2019-12-06T12:17:57.439" v="148" actId="164"/>
          <ac:picMkLst>
            <pc:docMk/>
            <pc:sldMk cId="568197286" sldId="397"/>
            <ac:picMk id="7" creationId="{7EB70707-617E-40DD-BDC0-F5F2EF69F69E}"/>
          </ac:picMkLst>
        </pc:picChg>
        <pc:picChg chg="mod">
          <ac:chgData name="brandon Chiazza" userId="1d1d8bead84ce354" providerId="LiveId" clId="{33D769F1-336B-4679-88ED-2F5581A452E0}" dt="2019-12-06T12:17:57.439" v="148" actId="164"/>
          <ac:picMkLst>
            <pc:docMk/>
            <pc:sldMk cId="568197286" sldId="397"/>
            <ac:picMk id="8" creationId="{45030E95-0A75-4208-9AB6-5E9CAE4DB28F}"/>
          </ac:picMkLst>
        </pc:picChg>
        <pc:picChg chg="mod">
          <ac:chgData name="brandon Chiazza" userId="1d1d8bead84ce354" providerId="LiveId" clId="{33D769F1-336B-4679-88ED-2F5581A452E0}" dt="2019-12-06T12:17:57.439" v="148" actId="164"/>
          <ac:picMkLst>
            <pc:docMk/>
            <pc:sldMk cId="568197286" sldId="397"/>
            <ac:picMk id="10" creationId="{5C85945F-22A9-4249-ABA4-21A60A8AA560}"/>
          </ac:picMkLst>
        </pc:picChg>
        <pc:picChg chg="mod">
          <ac:chgData name="brandon Chiazza" userId="1d1d8bead84ce354" providerId="LiveId" clId="{33D769F1-336B-4679-88ED-2F5581A452E0}" dt="2019-12-06T12:17:57.439" v="148" actId="164"/>
          <ac:picMkLst>
            <pc:docMk/>
            <pc:sldMk cId="568197286" sldId="397"/>
            <ac:picMk id="11" creationId="{089ACECE-7DB5-4774-86DD-7ACC8A6854DD}"/>
          </ac:picMkLst>
        </pc:picChg>
        <pc:picChg chg="mod">
          <ac:chgData name="brandon Chiazza" userId="1d1d8bead84ce354" providerId="LiveId" clId="{33D769F1-336B-4679-88ED-2F5581A452E0}" dt="2019-12-06T12:17:57.439" v="148" actId="164"/>
          <ac:picMkLst>
            <pc:docMk/>
            <pc:sldMk cId="568197286" sldId="397"/>
            <ac:picMk id="12" creationId="{8AAF1E2C-835A-421F-A5FE-F088E33A69ED}"/>
          </ac:picMkLst>
        </pc:picChg>
        <pc:picChg chg="mod">
          <ac:chgData name="brandon Chiazza" userId="1d1d8bead84ce354" providerId="LiveId" clId="{33D769F1-336B-4679-88ED-2F5581A452E0}" dt="2019-12-06T12:17:57.439" v="148" actId="164"/>
          <ac:picMkLst>
            <pc:docMk/>
            <pc:sldMk cId="568197286" sldId="397"/>
            <ac:picMk id="13" creationId="{841D8DE0-0CD0-4AE3-870D-1F6185CEE5FC}"/>
          </ac:picMkLst>
        </pc:picChg>
        <pc:picChg chg="mod">
          <ac:chgData name="brandon Chiazza" userId="1d1d8bead84ce354" providerId="LiveId" clId="{33D769F1-336B-4679-88ED-2F5581A452E0}" dt="2019-12-06T12:18:37.700" v="161"/>
          <ac:picMkLst>
            <pc:docMk/>
            <pc:sldMk cId="568197286" sldId="397"/>
            <ac:picMk id="14" creationId="{F816DD1C-CCC1-470D-9F88-31F78504A0E4}"/>
          </ac:picMkLst>
        </pc:picChg>
      </pc:sldChg>
      <pc:sldChg chg="addSp delSp modSp add">
        <pc:chgData name="brandon Chiazza" userId="1d1d8bead84ce354" providerId="LiveId" clId="{33D769F1-336B-4679-88ED-2F5581A452E0}" dt="2019-12-08T02:33:15.440" v="6017" actId="20577"/>
        <pc:sldMkLst>
          <pc:docMk/>
          <pc:sldMk cId="844747433" sldId="398"/>
        </pc:sldMkLst>
        <pc:spChg chg="del">
          <ac:chgData name="brandon Chiazza" userId="1d1d8bead84ce354" providerId="LiveId" clId="{33D769F1-336B-4679-88ED-2F5581A452E0}" dt="2019-12-06T12:22:38.630" v="189"/>
          <ac:spMkLst>
            <pc:docMk/>
            <pc:sldMk cId="844747433" sldId="398"/>
            <ac:spMk id="2" creationId="{F04265E9-AF13-4589-85E5-FC0E381F9424}"/>
          </ac:spMkLst>
        </pc:spChg>
        <pc:spChg chg="add mod">
          <ac:chgData name="brandon Chiazza" userId="1d1d8bead84ce354" providerId="LiveId" clId="{33D769F1-336B-4679-88ED-2F5581A452E0}" dt="2019-12-06T12:22:38.630" v="189"/>
          <ac:spMkLst>
            <pc:docMk/>
            <pc:sldMk cId="844747433" sldId="398"/>
            <ac:spMk id="4" creationId="{CACD9D8F-F1EA-4406-B066-4408691C42CB}"/>
          </ac:spMkLst>
        </pc:spChg>
        <pc:spChg chg="add mod">
          <ac:chgData name="brandon Chiazza" userId="1d1d8bead84ce354" providerId="LiveId" clId="{33D769F1-336B-4679-88ED-2F5581A452E0}" dt="2019-12-06T12:22:38.630" v="189"/>
          <ac:spMkLst>
            <pc:docMk/>
            <pc:sldMk cId="844747433" sldId="398"/>
            <ac:spMk id="5" creationId="{ADE57194-248C-4B58-9E92-B09ED72E19B6}"/>
          </ac:spMkLst>
        </pc:spChg>
        <pc:spChg chg="add mod">
          <ac:chgData name="brandon Chiazza" userId="1d1d8bead84ce354" providerId="LiveId" clId="{33D769F1-336B-4679-88ED-2F5581A452E0}" dt="2019-12-06T12:22:38.630" v="189"/>
          <ac:spMkLst>
            <pc:docMk/>
            <pc:sldMk cId="844747433" sldId="398"/>
            <ac:spMk id="6" creationId="{7532B312-1926-4DA3-BB29-A33A244B855A}"/>
          </ac:spMkLst>
        </pc:spChg>
        <pc:spChg chg="add mod">
          <ac:chgData name="brandon Chiazza" userId="1d1d8bead84ce354" providerId="LiveId" clId="{33D769F1-336B-4679-88ED-2F5581A452E0}" dt="2019-12-06T12:41:10.709" v="847" actId="20577"/>
          <ac:spMkLst>
            <pc:docMk/>
            <pc:sldMk cId="844747433" sldId="398"/>
            <ac:spMk id="7" creationId="{65DA4551-AE1D-425F-9865-A809B60D035A}"/>
          </ac:spMkLst>
        </pc:spChg>
        <pc:spChg chg="add">
          <ac:chgData name="brandon Chiazza" userId="1d1d8bead84ce354" providerId="LiveId" clId="{33D769F1-336B-4679-88ED-2F5581A452E0}" dt="2019-12-08T02:32:54.414" v="5928"/>
          <ac:spMkLst>
            <pc:docMk/>
            <pc:sldMk cId="844747433" sldId="398"/>
            <ac:spMk id="11" creationId="{560796E3-BBAA-4D13-A8C7-60E1DF6062B4}"/>
          </ac:spMkLst>
        </pc:spChg>
        <pc:spChg chg="add mod">
          <ac:chgData name="brandon Chiazza" userId="1d1d8bead84ce354" providerId="LiveId" clId="{33D769F1-336B-4679-88ED-2F5581A452E0}" dt="2019-12-08T02:33:15.440" v="6017" actId="20577"/>
          <ac:spMkLst>
            <pc:docMk/>
            <pc:sldMk cId="844747433" sldId="398"/>
            <ac:spMk id="12" creationId="{1B56989B-D972-4306-BC50-CEDB912C3355}"/>
          </ac:spMkLst>
        </pc:spChg>
        <pc:picChg chg="add del">
          <ac:chgData name="brandon Chiazza" userId="1d1d8bead84ce354" providerId="LiveId" clId="{33D769F1-336B-4679-88ED-2F5581A452E0}" dt="2019-12-08T02:25:34.594" v="5449" actId="478"/>
          <ac:picMkLst>
            <pc:docMk/>
            <pc:sldMk cId="844747433" sldId="398"/>
            <ac:picMk id="2" creationId="{C4413AAC-9873-4CB3-B36A-6FFB7939FEE3}"/>
          </ac:picMkLst>
        </pc:picChg>
        <pc:picChg chg="add del mod">
          <ac:chgData name="brandon Chiazza" userId="1d1d8bead84ce354" providerId="LiveId" clId="{33D769F1-336B-4679-88ED-2F5581A452E0}" dt="2019-12-08T02:23:31.001" v="5447" actId="478"/>
          <ac:picMkLst>
            <pc:docMk/>
            <pc:sldMk cId="844747433" sldId="398"/>
            <ac:picMk id="9" creationId="{DD93E7FD-C570-4D24-B12D-901991125B31}"/>
          </ac:picMkLst>
        </pc:picChg>
        <pc:picChg chg="add mod">
          <ac:chgData name="brandon Chiazza" userId="1d1d8bead84ce354" providerId="LiveId" clId="{33D769F1-336B-4679-88ED-2F5581A452E0}" dt="2019-12-08T02:30:56.474" v="5583" actId="1035"/>
          <ac:picMkLst>
            <pc:docMk/>
            <pc:sldMk cId="844747433" sldId="398"/>
            <ac:picMk id="10" creationId="{2BB00521-420F-4646-99B9-A561FAA0614F}"/>
          </ac:picMkLst>
        </pc:picChg>
      </pc:sldChg>
      <pc:sldChg chg="addSp delSp modSp add ord">
        <pc:chgData name="brandon Chiazza" userId="1d1d8bead84ce354" providerId="LiveId" clId="{33D769F1-336B-4679-88ED-2F5581A452E0}" dt="2019-12-08T02:02:26.397" v="3812" actId="20577"/>
        <pc:sldMkLst>
          <pc:docMk/>
          <pc:sldMk cId="3682206838" sldId="399"/>
        </pc:sldMkLst>
        <pc:spChg chg="mod">
          <ac:chgData name="brandon Chiazza" userId="1d1d8bead84ce354" providerId="LiveId" clId="{33D769F1-336B-4679-88ED-2F5581A452E0}" dt="2019-12-06T13:46:57.711" v="1656" actId="20577"/>
          <ac:spMkLst>
            <pc:docMk/>
            <pc:sldMk cId="3682206838" sldId="399"/>
            <ac:spMk id="2" creationId="{BCBF5F7F-B2AD-4006-8D28-C5CE7FDC2EAA}"/>
          </ac:spMkLst>
        </pc:spChg>
        <pc:spChg chg="add mod">
          <ac:chgData name="brandon Chiazza" userId="1d1d8bead84ce354" providerId="LiveId" clId="{33D769F1-336B-4679-88ED-2F5581A452E0}" dt="2019-12-06T13:50:10.790" v="1851" actId="1076"/>
          <ac:spMkLst>
            <pc:docMk/>
            <pc:sldMk cId="3682206838" sldId="399"/>
            <ac:spMk id="4" creationId="{1E62853E-04A8-4FEF-9D8F-8CE0598AD602}"/>
          </ac:spMkLst>
        </pc:spChg>
        <pc:spChg chg="add mod">
          <ac:chgData name="brandon Chiazza" userId="1d1d8bead84ce354" providerId="LiveId" clId="{33D769F1-336B-4679-88ED-2F5581A452E0}" dt="2019-12-06T13:52:17.448" v="2047" actId="1035"/>
          <ac:spMkLst>
            <pc:docMk/>
            <pc:sldMk cId="3682206838" sldId="399"/>
            <ac:spMk id="5" creationId="{FB105929-2F18-4392-A06A-36FA2AE1FA85}"/>
          </ac:spMkLst>
        </pc:spChg>
        <pc:spChg chg="add del mod">
          <ac:chgData name="brandon Chiazza" userId="1d1d8bead84ce354" providerId="LiveId" clId="{33D769F1-336B-4679-88ED-2F5581A452E0}" dt="2019-12-06T12:42:40.541" v="912"/>
          <ac:spMkLst>
            <pc:docMk/>
            <pc:sldMk cId="3682206838" sldId="399"/>
            <ac:spMk id="6" creationId="{41E9E1CF-B199-4771-91F7-5117FA97179E}"/>
          </ac:spMkLst>
        </pc:spChg>
        <pc:spChg chg="add del">
          <ac:chgData name="brandon Chiazza" userId="1d1d8bead84ce354" providerId="LiveId" clId="{33D769F1-336B-4679-88ED-2F5581A452E0}" dt="2019-12-06T13:00:50.163" v="1493" actId="478"/>
          <ac:spMkLst>
            <pc:docMk/>
            <pc:sldMk cId="3682206838" sldId="399"/>
            <ac:spMk id="7" creationId="{BE5AC1CC-E8BC-4987-A469-40C66CB1E3B8}"/>
          </ac:spMkLst>
        </pc:spChg>
        <pc:spChg chg="add mod">
          <ac:chgData name="brandon Chiazza" userId="1d1d8bead84ce354" providerId="LiveId" clId="{33D769F1-336B-4679-88ED-2F5581A452E0}" dt="2019-12-06T13:58:45.485" v="2485" actId="1035"/>
          <ac:spMkLst>
            <pc:docMk/>
            <pc:sldMk cId="3682206838" sldId="399"/>
            <ac:spMk id="8" creationId="{E7BEBA56-DD61-4FA4-A069-B6CCB4DE3FDA}"/>
          </ac:spMkLst>
        </pc:spChg>
        <pc:spChg chg="add mod">
          <ac:chgData name="brandon Chiazza" userId="1d1d8bead84ce354" providerId="LiveId" clId="{33D769F1-336B-4679-88ED-2F5581A452E0}" dt="2019-12-06T13:54:00.774" v="2268" actId="1076"/>
          <ac:spMkLst>
            <pc:docMk/>
            <pc:sldMk cId="3682206838" sldId="399"/>
            <ac:spMk id="9" creationId="{03041628-419F-46C2-8302-EA00DE4B662D}"/>
          </ac:spMkLst>
        </pc:spChg>
        <pc:spChg chg="add del">
          <ac:chgData name="brandon Chiazza" userId="1d1d8bead84ce354" providerId="LiveId" clId="{33D769F1-336B-4679-88ED-2F5581A452E0}" dt="2019-12-06T13:00:52.171" v="1494" actId="478"/>
          <ac:spMkLst>
            <pc:docMk/>
            <pc:sldMk cId="3682206838" sldId="399"/>
            <ac:spMk id="10" creationId="{56228A21-017D-4212-A25F-51315F6C04E8}"/>
          </ac:spMkLst>
        </pc:spChg>
        <pc:spChg chg="add del">
          <ac:chgData name="brandon Chiazza" userId="1d1d8bead84ce354" providerId="LiveId" clId="{33D769F1-336B-4679-88ED-2F5581A452E0}" dt="2019-12-06T13:00:54.927" v="1495" actId="478"/>
          <ac:spMkLst>
            <pc:docMk/>
            <pc:sldMk cId="3682206838" sldId="399"/>
            <ac:spMk id="11" creationId="{071B376E-59BF-405C-A953-ACF1BCA38998}"/>
          </ac:spMkLst>
        </pc:spChg>
        <pc:spChg chg="add">
          <ac:chgData name="brandon Chiazza" userId="1d1d8bead84ce354" providerId="LiveId" clId="{33D769F1-336B-4679-88ED-2F5581A452E0}" dt="2019-12-08T02:02:10.742" v="3727"/>
          <ac:spMkLst>
            <pc:docMk/>
            <pc:sldMk cId="3682206838" sldId="399"/>
            <ac:spMk id="12" creationId="{47FE6C6D-6775-4002-B59D-5ADCD84FFB5D}"/>
          </ac:spMkLst>
        </pc:spChg>
        <pc:spChg chg="add del mod">
          <ac:chgData name="brandon Chiazza" userId="1d1d8bead84ce354" providerId="LiveId" clId="{33D769F1-336B-4679-88ED-2F5581A452E0}" dt="2019-12-06T12:37:31.708" v="581" actId="478"/>
          <ac:spMkLst>
            <pc:docMk/>
            <pc:sldMk cId="3682206838" sldId="399"/>
            <ac:spMk id="12" creationId="{A9DDB631-EF65-48D9-B16A-EC8963201585}"/>
          </ac:spMkLst>
        </pc:spChg>
        <pc:spChg chg="add mod">
          <ac:chgData name="brandon Chiazza" userId="1d1d8bead84ce354" providerId="LiveId" clId="{33D769F1-336B-4679-88ED-2F5581A452E0}" dt="2019-12-06T13:50:10.790" v="1851" actId="1076"/>
          <ac:spMkLst>
            <pc:docMk/>
            <pc:sldMk cId="3682206838" sldId="399"/>
            <ac:spMk id="13" creationId="{1ACF91E9-5D19-4972-A845-0CC2E7FC6E71}"/>
          </ac:spMkLst>
        </pc:spChg>
        <pc:spChg chg="add mod">
          <ac:chgData name="brandon Chiazza" userId="1d1d8bead84ce354" providerId="LiveId" clId="{33D769F1-336B-4679-88ED-2F5581A452E0}" dt="2019-12-06T12:58:53.827" v="1447" actId="571"/>
          <ac:spMkLst>
            <pc:docMk/>
            <pc:sldMk cId="3682206838" sldId="399"/>
            <ac:spMk id="14" creationId="{35BCFFF9-855B-4EAA-B3E1-81C6AC915CA2}"/>
          </ac:spMkLst>
        </pc:spChg>
        <pc:spChg chg="add mod">
          <ac:chgData name="brandon Chiazza" userId="1d1d8bead84ce354" providerId="LiveId" clId="{33D769F1-336B-4679-88ED-2F5581A452E0}" dt="2019-12-08T02:02:26.397" v="3812" actId="20577"/>
          <ac:spMkLst>
            <pc:docMk/>
            <pc:sldMk cId="3682206838" sldId="399"/>
            <ac:spMk id="14" creationId="{633C8738-ED05-4AC8-91E1-F44CD27D2AFF}"/>
          </ac:spMkLst>
        </pc:spChg>
        <pc:spChg chg="add mod">
          <ac:chgData name="brandon Chiazza" userId="1d1d8bead84ce354" providerId="LiveId" clId="{33D769F1-336B-4679-88ED-2F5581A452E0}" dt="2019-12-06T12:58:53.827" v="1447" actId="571"/>
          <ac:spMkLst>
            <pc:docMk/>
            <pc:sldMk cId="3682206838" sldId="399"/>
            <ac:spMk id="15" creationId="{81A2E267-126A-49E4-98DD-30ED4959D67B}"/>
          </ac:spMkLst>
        </pc:spChg>
        <pc:spChg chg="add mod">
          <ac:chgData name="brandon Chiazza" userId="1d1d8bead84ce354" providerId="LiveId" clId="{33D769F1-336B-4679-88ED-2F5581A452E0}" dt="2019-12-06T12:58:53.827" v="1447" actId="571"/>
          <ac:spMkLst>
            <pc:docMk/>
            <pc:sldMk cId="3682206838" sldId="399"/>
            <ac:spMk id="16" creationId="{DB1D89CD-8227-4996-8150-5A33B23891C8}"/>
          </ac:spMkLst>
        </pc:spChg>
        <pc:spChg chg="add mod">
          <ac:chgData name="brandon Chiazza" userId="1d1d8bead84ce354" providerId="LiveId" clId="{33D769F1-336B-4679-88ED-2F5581A452E0}" dt="2019-12-06T13:58:33.066" v="2475" actId="404"/>
          <ac:spMkLst>
            <pc:docMk/>
            <pc:sldMk cId="3682206838" sldId="399"/>
            <ac:spMk id="17" creationId="{5DD39187-031D-4600-A921-477213540A7A}"/>
          </ac:spMkLst>
        </pc:spChg>
        <pc:spChg chg="add del mod">
          <ac:chgData name="brandon Chiazza" userId="1d1d8bead84ce354" providerId="LiveId" clId="{33D769F1-336B-4679-88ED-2F5581A452E0}" dt="2019-12-06T13:52:22.749" v="2051"/>
          <ac:spMkLst>
            <pc:docMk/>
            <pc:sldMk cId="3682206838" sldId="399"/>
            <ac:spMk id="18" creationId="{94FAA3DB-784C-44BE-B68A-047643ACF87C}"/>
          </ac:spMkLst>
        </pc:spChg>
        <pc:spChg chg="add del mod">
          <ac:chgData name="brandon Chiazza" userId="1d1d8bead84ce354" providerId="LiveId" clId="{33D769F1-336B-4679-88ED-2F5581A452E0}" dt="2019-12-06T13:52:22.749" v="2051"/>
          <ac:spMkLst>
            <pc:docMk/>
            <pc:sldMk cId="3682206838" sldId="399"/>
            <ac:spMk id="19" creationId="{AEB52DA8-3350-4259-85A0-5AF44DD8F1E4}"/>
          </ac:spMkLst>
        </pc:spChg>
        <pc:spChg chg="add mod">
          <ac:chgData name="brandon Chiazza" userId="1d1d8bead84ce354" providerId="LiveId" clId="{33D769F1-336B-4679-88ED-2F5581A452E0}" dt="2019-12-06T13:58:20.244" v="2470" actId="20577"/>
          <ac:spMkLst>
            <pc:docMk/>
            <pc:sldMk cId="3682206838" sldId="399"/>
            <ac:spMk id="20" creationId="{9C2B2C6C-EB1C-4836-9B21-83D02667CCBD}"/>
          </ac:spMkLst>
        </pc:spChg>
        <pc:spChg chg="add mod">
          <ac:chgData name="brandon Chiazza" userId="1d1d8bead84ce354" providerId="LiveId" clId="{33D769F1-336B-4679-88ED-2F5581A452E0}" dt="2019-12-06T13:58:36.823" v="2476" actId="1076"/>
          <ac:spMkLst>
            <pc:docMk/>
            <pc:sldMk cId="3682206838" sldId="399"/>
            <ac:spMk id="21" creationId="{381F3D67-CD11-4F25-9999-BD62A06F223B}"/>
          </ac:spMkLst>
        </pc:spChg>
      </pc:sldChg>
      <pc:sldChg chg="addSp delSp modSp add mod ord">
        <pc:chgData name="brandon Chiazza" userId="1d1d8bead84ce354" providerId="LiveId" clId="{33D769F1-336B-4679-88ED-2F5581A452E0}" dt="2019-12-08T02:02:05.638" v="3726" actId="20577"/>
        <pc:sldMkLst>
          <pc:docMk/>
          <pc:sldMk cId="2871646463" sldId="400"/>
        </pc:sldMkLst>
        <pc:spChg chg="del">
          <ac:chgData name="brandon Chiazza" userId="1d1d8bead84ce354" providerId="LiveId" clId="{33D769F1-336B-4679-88ED-2F5581A452E0}" dt="2019-12-06T12:38:47.853" v="647"/>
          <ac:spMkLst>
            <pc:docMk/>
            <pc:sldMk cId="2871646463" sldId="400"/>
            <ac:spMk id="2" creationId="{6F416A0A-7F26-4C83-8C2E-E1AA9E9A08CE}"/>
          </ac:spMkLst>
        </pc:spChg>
        <pc:spChg chg="add mod">
          <ac:chgData name="brandon Chiazza" userId="1d1d8bead84ce354" providerId="LiveId" clId="{33D769F1-336B-4679-88ED-2F5581A452E0}" dt="2019-12-08T01:48:26.384" v="3093" actId="14100"/>
          <ac:spMkLst>
            <pc:docMk/>
            <pc:sldMk cId="2871646463" sldId="400"/>
            <ac:spMk id="2" creationId="{BE60CE6E-783B-413B-9DA3-C51544574C72}"/>
          </ac:spMkLst>
        </pc:spChg>
        <pc:spChg chg="add mod">
          <ac:chgData name="brandon Chiazza" userId="1d1d8bead84ce354" providerId="LiveId" clId="{33D769F1-336B-4679-88ED-2F5581A452E0}" dt="2019-12-06T14:00:40.370" v="2513" actId="20577"/>
          <ac:spMkLst>
            <pc:docMk/>
            <pc:sldMk cId="2871646463" sldId="400"/>
            <ac:spMk id="4" creationId="{BCF3DA37-C32F-4AB3-B20D-77C9F386D998}"/>
          </ac:spMkLst>
        </pc:spChg>
        <pc:spChg chg="add del mod">
          <ac:chgData name="brandon Chiazza" userId="1d1d8bead84ce354" providerId="LiveId" clId="{33D769F1-336B-4679-88ED-2F5581A452E0}" dt="2019-12-08T01:39:27.333" v="2871" actId="478"/>
          <ac:spMkLst>
            <pc:docMk/>
            <pc:sldMk cId="2871646463" sldId="400"/>
            <ac:spMk id="5" creationId="{1620597B-70B0-4D3B-806D-91A076C175DC}"/>
          </ac:spMkLst>
        </pc:spChg>
        <pc:spChg chg="add del mod">
          <ac:chgData name="brandon Chiazza" userId="1d1d8bead84ce354" providerId="LiveId" clId="{33D769F1-336B-4679-88ED-2F5581A452E0}" dt="2019-12-08T01:39:35.088" v="2874" actId="478"/>
          <ac:spMkLst>
            <pc:docMk/>
            <pc:sldMk cId="2871646463" sldId="400"/>
            <ac:spMk id="6" creationId="{D3CCF17E-4CF9-48F0-BFBE-FBB71DFDEAE3}"/>
          </ac:spMkLst>
        </pc:spChg>
        <pc:spChg chg="add del mod">
          <ac:chgData name="brandon Chiazza" userId="1d1d8bead84ce354" providerId="LiveId" clId="{33D769F1-336B-4679-88ED-2F5581A452E0}" dt="2019-12-06T13:04:05.083" v="1621" actId="478"/>
          <ac:spMkLst>
            <pc:docMk/>
            <pc:sldMk cId="2871646463" sldId="400"/>
            <ac:spMk id="9" creationId="{481F234F-CBEC-4B11-AA6F-029E624793ED}"/>
          </ac:spMkLst>
        </pc:spChg>
        <pc:spChg chg="add del mod">
          <ac:chgData name="brandon Chiazza" userId="1d1d8bead84ce354" providerId="LiveId" clId="{33D769F1-336B-4679-88ED-2F5581A452E0}" dt="2019-12-06T13:04:05.083" v="1621" actId="478"/>
          <ac:spMkLst>
            <pc:docMk/>
            <pc:sldMk cId="2871646463" sldId="400"/>
            <ac:spMk id="10" creationId="{4B54DF8A-0579-4F25-8A8E-855B28DB18E6}"/>
          </ac:spMkLst>
        </pc:spChg>
        <pc:spChg chg="add mod">
          <ac:chgData name="brandon Chiazza" userId="1d1d8bead84ce354" providerId="LiveId" clId="{33D769F1-336B-4679-88ED-2F5581A452E0}" dt="2019-12-08T01:48:26.384" v="3093" actId="14100"/>
          <ac:spMkLst>
            <pc:docMk/>
            <pc:sldMk cId="2871646463" sldId="400"/>
            <ac:spMk id="10" creationId="{E1B044CE-1045-4518-A0D2-EF54D3C3F16E}"/>
          </ac:spMkLst>
        </pc:spChg>
        <pc:spChg chg="add mod">
          <ac:chgData name="brandon Chiazza" userId="1d1d8bead84ce354" providerId="LiveId" clId="{33D769F1-336B-4679-88ED-2F5581A452E0}" dt="2019-12-08T01:48:26.384" v="3093" actId="14100"/>
          <ac:spMkLst>
            <pc:docMk/>
            <pc:sldMk cId="2871646463" sldId="400"/>
            <ac:spMk id="11" creationId="{F809C7A5-0765-40E8-AD7C-F64D5B2A936E}"/>
          </ac:spMkLst>
        </pc:spChg>
        <pc:spChg chg="add del mod">
          <ac:chgData name="brandon Chiazza" userId="1d1d8bead84ce354" providerId="LiveId" clId="{33D769F1-336B-4679-88ED-2F5581A452E0}" dt="2019-12-06T13:04:18.263" v="1627" actId="478"/>
          <ac:spMkLst>
            <pc:docMk/>
            <pc:sldMk cId="2871646463" sldId="400"/>
            <ac:spMk id="12" creationId="{0A5DAF09-EDF6-4661-8BEE-9F5F7CE207FC}"/>
          </ac:spMkLst>
        </pc:spChg>
        <pc:spChg chg="add mod">
          <ac:chgData name="brandon Chiazza" userId="1d1d8bead84ce354" providerId="LiveId" clId="{33D769F1-336B-4679-88ED-2F5581A452E0}" dt="2019-12-08T01:48:07.102" v="3089" actId="13822"/>
          <ac:spMkLst>
            <pc:docMk/>
            <pc:sldMk cId="2871646463" sldId="400"/>
            <ac:spMk id="14" creationId="{ABA7EECF-BDD8-4F0F-9474-C6BC94EEFE9E}"/>
          </ac:spMkLst>
        </pc:spChg>
        <pc:spChg chg="add mod">
          <ac:chgData name="brandon Chiazza" userId="1d1d8bead84ce354" providerId="LiveId" clId="{33D769F1-336B-4679-88ED-2F5581A452E0}" dt="2019-12-08T01:48:31.295" v="3094" actId="207"/>
          <ac:spMkLst>
            <pc:docMk/>
            <pc:sldMk cId="2871646463" sldId="400"/>
            <ac:spMk id="15" creationId="{9AFB37BA-A3E6-4EE9-AFC2-9E3D2BA21B8A}"/>
          </ac:spMkLst>
        </pc:spChg>
        <pc:spChg chg="add del mod">
          <ac:chgData name="brandon Chiazza" userId="1d1d8bead84ce354" providerId="LiveId" clId="{33D769F1-336B-4679-88ED-2F5581A452E0}" dt="2019-12-06T14:00:49.678" v="2518" actId="478"/>
          <ac:spMkLst>
            <pc:docMk/>
            <pc:sldMk cId="2871646463" sldId="400"/>
            <ac:spMk id="15" creationId="{A33302E1-85AC-44F1-A2A2-3007A7E8D1A7}"/>
          </ac:spMkLst>
        </pc:spChg>
        <pc:spChg chg="add del mod">
          <ac:chgData name="brandon Chiazza" userId="1d1d8bead84ce354" providerId="LiveId" clId="{33D769F1-336B-4679-88ED-2F5581A452E0}" dt="2019-12-06T14:00:53.715" v="2520" actId="478"/>
          <ac:spMkLst>
            <pc:docMk/>
            <pc:sldMk cId="2871646463" sldId="400"/>
            <ac:spMk id="16" creationId="{57E714B3-50B6-43C8-B69E-1484824E0B1C}"/>
          </ac:spMkLst>
        </pc:spChg>
        <pc:spChg chg="add mod">
          <ac:chgData name="brandon Chiazza" userId="1d1d8bead84ce354" providerId="LiveId" clId="{33D769F1-336B-4679-88ED-2F5581A452E0}" dt="2019-12-08T01:50:00.876" v="3296" actId="20577"/>
          <ac:spMkLst>
            <pc:docMk/>
            <pc:sldMk cId="2871646463" sldId="400"/>
            <ac:spMk id="16" creationId="{A4973B01-BB2C-46B7-B3EC-572BEC04A7AD}"/>
          </ac:spMkLst>
        </pc:spChg>
        <pc:spChg chg="add del mod">
          <ac:chgData name="brandon Chiazza" userId="1d1d8bead84ce354" providerId="LiveId" clId="{33D769F1-336B-4679-88ED-2F5581A452E0}" dt="2019-12-06T14:00:56.070" v="2521" actId="478"/>
          <ac:spMkLst>
            <pc:docMk/>
            <pc:sldMk cId="2871646463" sldId="400"/>
            <ac:spMk id="18" creationId="{D5359432-520F-4452-BFFC-BCD8CBFA2036}"/>
          </ac:spMkLst>
        </pc:spChg>
        <pc:spChg chg="add del mod">
          <ac:chgData name="brandon Chiazza" userId="1d1d8bead84ce354" providerId="LiveId" clId="{33D769F1-336B-4679-88ED-2F5581A452E0}" dt="2019-12-06T14:00:56.070" v="2521" actId="478"/>
          <ac:spMkLst>
            <pc:docMk/>
            <pc:sldMk cId="2871646463" sldId="400"/>
            <ac:spMk id="19" creationId="{2DBAFEA6-2B25-4066-9217-17501B93573F}"/>
          </ac:spMkLst>
        </pc:spChg>
        <pc:spChg chg="add mod">
          <ac:chgData name="brandon Chiazza" userId="1d1d8bead84ce354" providerId="LiveId" clId="{33D769F1-336B-4679-88ED-2F5581A452E0}" dt="2019-12-08T01:54:30.764" v="3351" actId="208"/>
          <ac:spMkLst>
            <pc:docMk/>
            <pc:sldMk cId="2871646463" sldId="400"/>
            <ac:spMk id="20" creationId="{93A3F5CE-CD3D-4EF3-95BB-D215588EFD36}"/>
          </ac:spMkLst>
        </pc:spChg>
        <pc:spChg chg="add del mod">
          <ac:chgData name="brandon Chiazza" userId="1d1d8bead84ce354" providerId="LiveId" clId="{33D769F1-336B-4679-88ED-2F5581A452E0}" dt="2019-12-06T14:00:43.205" v="2514" actId="478"/>
          <ac:spMkLst>
            <pc:docMk/>
            <pc:sldMk cId="2871646463" sldId="400"/>
            <ac:spMk id="21" creationId="{18E23217-06FB-4512-B338-B9090BA08A6B}"/>
          </ac:spMkLst>
        </pc:spChg>
        <pc:spChg chg="add del mod">
          <ac:chgData name="brandon Chiazza" userId="1d1d8bead84ce354" providerId="LiveId" clId="{33D769F1-336B-4679-88ED-2F5581A452E0}" dt="2019-12-06T14:00:48.036" v="2517" actId="478"/>
          <ac:spMkLst>
            <pc:docMk/>
            <pc:sldMk cId="2871646463" sldId="400"/>
            <ac:spMk id="22" creationId="{A5D8DE3F-756D-4073-95FE-AE2981A195FA}"/>
          </ac:spMkLst>
        </pc:spChg>
        <pc:spChg chg="add del mod">
          <ac:chgData name="brandon Chiazza" userId="1d1d8bead84ce354" providerId="LiveId" clId="{33D769F1-336B-4679-88ED-2F5581A452E0}" dt="2019-12-06T14:01:21.464" v="2529"/>
          <ac:spMkLst>
            <pc:docMk/>
            <pc:sldMk cId="2871646463" sldId="400"/>
            <ac:spMk id="24" creationId="{10C481E4-063F-474D-A1F7-5FDD98A17B54}"/>
          </ac:spMkLst>
        </pc:spChg>
        <pc:spChg chg="add del mod">
          <ac:chgData name="brandon Chiazza" userId="1d1d8bead84ce354" providerId="LiveId" clId="{33D769F1-336B-4679-88ED-2F5581A452E0}" dt="2019-12-08T01:39:25.372" v="2869" actId="478"/>
          <ac:spMkLst>
            <pc:docMk/>
            <pc:sldMk cId="2871646463" sldId="400"/>
            <ac:spMk id="25" creationId="{43627B7B-1397-45C8-9E64-DA9901960A2E}"/>
          </ac:spMkLst>
        </pc:spChg>
        <pc:spChg chg="add del mod">
          <ac:chgData name="brandon Chiazza" userId="1d1d8bead84ce354" providerId="LiveId" clId="{33D769F1-336B-4679-88ED-2F5581A452E0}" dt="2019-12-06T14:02:37.832" v="2648"/>
          <ac:spMkLst>
            <pc:docMk/>
            <pc:sldMk cId="2871646463" sldId="400"/>
            <ac:spMk id="26" creationId="{A711833A-0FBC-4DDD-B83B-19225985D7CB}"/>
          </ac:spMkLst>
        </pc:spChg>
        <pc:spChg chg="add">
          <ac:chgData name="brandon Chiazza" userId="1d1d8bead84ce354" providerId="LiveId" clId="{33D769F1-336B-4679-88ED-2F5581A452E0}" dt="2019-12-08T02:01:16.888" v="3510"/>
          <ac:spMkLst>
            <pc:docMk/>
            <pc:sldMk cId="2871646463" sldId="400"/>
            <ac:spMk id="27" creationId="{332A8A97-AD6C-43BE-90B7-98A1B2D13FD6}"/>
          </ac:spMkLst>
        </pc:spChg>
        <pc:spChg chg="add del mod">
          <ac:chgData name="brandon Chiazza" userId="1d1d8bead84ce354" providerId="LiveId" clId="{33D769F1-336B-4679-88ED-2F5581A452E0}" dt="2019-12-06T14:04:38.364" v="2673" actId="478"/>
          <ac:spMkLst>
            <pc:docMk/>
            <pc:sldMk cId="2871646463" sldId="400"/>
            <ac:spMk id="27" creationId="{5913BC64-6060-4DDF-9F52-67BB540846D5}"/>
          </ac:spMkLst>
        </pc:spChg>
        <pc:spChg chg="add del mod">
          <ac:chgData name="brandon Chiazza" userId="1d1d8bead84ce354" providerId="LiveId" clId="{33D769F1-336B-4679-88ED-2F5581A452E0}" dt="2019-12-06T14:02:37.830" v="2646" actId="478"/>
          <ac:spMkLst>
            <pc:docMk/>
            <pc:sldMk cId="2871646463" sldId="400"/>
            <ac:spMk id="28" creationId="{DB76B429-76FC-48C7-905A-3F4EE1B5158D}"/>
          </ac:spMkLst>
        </pc:spChg>
        <pc:spChg chg="add mod">
          <ac:chgData name="brandon Chiazza" userId="1d1d8bead84ce354" providerId="LiveId" clId="{33D769F1-336B-4679-88ED-2F5581A452E0}" dt="2019-12-08T02:02:05.638" v="3726" actId="20577"/>
          <ac:spMkLst>
            <pc:docMk/>
            <pc:sldMk cId="2871646463" sldId="400"/>
            <ac:spMk id="28" creationId="{F341A6CC-8BF0-4F19-9381-923356AB46A9}"/>
          </ac:spMkLst>
        </pc:spChg>
        <pc:spChg chg="add del mod">
          <ac:chgData name="brandon Chiazza" userId="1d1d8bead84ce354" providerId="LiveId" clId="{33D769F1-336B-4679-88ED-2F5581A452E0}" dt="2019-12-06T14:04:38.364" v="2673" actId="478"/>
          <ac:spMkLst>
            <pc:docMk/>
            <pc:sldMk cId="2871646463" sldId="400"/>
            <ac:spMk id="29" creationId="{77D1FB5F-2F9D-4402-A431-B1D82E3040C2}"/>
          </ac:spMkLst>
        </pc:spChg>
        <pc:spChg chg="add del mod">
          <ac:chgData name="brandon Chiazza" userId="1d1d8bead84ce354" providerId="LiveId" clId="{33D769F1-336B-4679-88ED-2F5581A452E0}" dt="2019-12-06T14:04:38.364" v="2673" actId="478"/>
          <ac:spMkLst>
            <pc:docMk/>
            <pc:sldMk cId="2871646463" sldId="400"/>
            <ac:spMk id="30" creationId="{C50F492C-BEAC-4180-A835-3CCE854061C8}"/>
          </ac:spMkLst>
        </pc:spChg>
        <pc:spChg chg="add del mod">
          <ac:chgData name="brandon Chiazza" userId="1d1d8bead84ce354" providerId="LiveId" clId="{33D769F1-336B-4679-88ED-2F5581A452E0}" dt="2019-12-06T14:04:38.364" v="2673" actId="478"/>
          <ac:spMkLst>
            <pc:docMk/>
            <pc:sldMk cId="2871646463" sldId="400"/>
            <ac:spMk id="31" creationId="{0CA65436-55E5-4C82-98FB-917AB36FD116}"/>
          </ac:spMkLst>
        </pc:spChg>
        <pc:spChg chg="add del mod">
          <ac:chgData name="brandon Chiazza" userId="1d1d8bead84ce354" providerId="LiveId" clId="{33D769F1-336B-4679-88ED-2F5581A452E0}" dt="2019-12-06T14:04:21.256" v="2662" actId="478"/>
          <ac:spMkLst>
            <pc:docMk/>
            <pc:sldMk cId="2871646463" sldId="400"/>
            <ac:spMk id="32" creationId="{A71AE623-E203-4ACA-81B2-9E838F6D03D2}"/>
          </ac:spMkLst>
        </pc:spChg>
        <pc:spChg chg="add del mod">
          <ac:chgData name="brandon Chiazza" userId="1d1d8bead84ce354" providerId="LiveId" clId="{33D769F1-336B-4679-88ED-2F5581A452E0}" dt="2019-12-06T14:04:21.256" v="2662" actId="478"/>
          <ac:spMkLst>
            <pc:docMk/>
            <pc:sldMk cId="2871646463" sldId="400"/>
            <ac:spMk id="33" creationId="{80D513D2-BCE1-44F6-A277-F85391B65939}"/>
          </ac:spMkLst>
        </pc:spChg>
        <pc:spChg chg="add mod ord">
          <ac:chgData name="brandon Chiazza" userId="1d1d8bead84ce354" providerId="LiveId" clId="{33D769F1-336B-4679-88ED-2F5581A452E0}" dt="2019-12-08T01:48:26.384" v="3093" actId="14100"/>
          <ac:spMkLst>
            <pc:docMk/>
            <pc:sldMk cId="2871646463" sldId="400"/>
            <ac:spMk id="34" creationId="{2A04D7EE-9986-4856-9455-365D9D78B34C}"/>
          </ac:spMkLst>
        </pc:spChg>
        <pc:graphicFrameChg chg="add mod">
          <ac:chgData name="brandon Chiazza" userId="1d1d8bead84ce354" providerId="LiveId" clId="{33D769F1-336B-4679-88ED-2F5581A452E0}" dt="2019-12-08T01:59:22.156" v="3392" actId="1076"/>
          <ac:graphicFrameMkLst>
            <pc:docMk/>
            <pc:sldMk cId="2871646463" sldId="400"/>
            <ac:graphicFrameMk id="19" creationId="{20FFA7FE-3064-4D84-8B2A-836421E1394D}"/>
          </ac:graphicFrameMkLst>
        </pc:graphicFrameChg>
        <pc:graphicFrameChg chg="add mod">
          <ac:chgData name="brandon Chiazza" userId="1d1d8bead84ce354" providerId="LiveId" clId="{33D769F1-336B-4679-88ED-2F5581A452E0}" dt="2019-12-08T01:59:27.612" v="3394" actId="1076"/>
          <ac:graphicFrameMkLst>
            <pc:docMk/>
            <pc:sldMk cId="2871646463" sldId="400"/>
            <ac:graphicFrameMk id="26" creationId="{563D41B6-0837-4F9E-BCE2-74DD4561F47A}"/>
          </ac:graphicFrameMkLst>
        </pc:graphicFrameChg>
        <pc:graphicFrameChg chg="add mod modGraphic">
          <ac:chgData name="brandon Chiazza" userId="1d1d8bead84ce354" providerId="LiveId" clId="{33D769F1-336B-4679-88ED-2F5581A452E0}" dt="2019-12-08T01:48:26.384" v="3093" actId="14100"/>
          <ac:graphicFrameMkLst>
            <pc:docMk/>
            <pc:sldMk cId="2871646463" sldId="400"/>
            <ac:graphicFrameMk id="37" creationId="{DCD66C1A-8818-4FBC-82EE-FC89340B2FDC}"/>
          </ac:graphicFrameMkLst>
        </pc:graphicFrameChg>
        <pc:picChg chg="add del mod">
          <ac:chgData name="brandon Chiazza" userId="1d1d8bead84ce354" providerId="LiveId" clId="{33D769F1-336B-4679-88ED-2F5581A452E0}" dt="2019-12-08T01:39:31.366" v="2873" actId="478"/>
          <ac:picMkLst>
            <pc:docMk/>
            <pc:sldMk cId="2871646463" sldId="400"/>
            <ac:picMk id="8" creationId="{82749997-126B-417C-894E-E5773D3D2202}"/>
          </ac:picMkLst>
        </pc:picChg>
        <pc:picChg chg="add del mod">
          <ac:chgData name="brandon Chiazza" userId="1d1d8bead84ce354" providerId="LiveId" clId="{33D769F1-336B-4679-88ED-2F5581A452E0}" dt="2019-12-06T13:04:05.083" v="1621" actId="478"/>
          <ac:picMkLst>
            <pc:docMk/>
            <pc:sldMk cId="2871646463" sldId="400"/>
            <ac:picMk id="11" creationId="{63CB1F3F-15B4-4873-8B5D-4222616935F9}"/>
          </ac:picMkLst>
        </pc:picChg>
        <pc:picChg chg="add mod">
          <ac:chgData name="brandon Chiazza" userId="1d1d8bead84ce354" providerId="LiveId" clId="{33D769F1-336B-4679-88ED-2F5581A452E0}" dt="2019-12-08T01:48:26.384" v="3093" actId="14100"/>
          <ac:picMkLst>
            <pc:docMk/>
            <pc:sldMk cId="2871646463" sldId="400"/>
            <ac:picMk id="13" creationId="{25C3CB0F-39A6-47F1-B518-C90FB87B47FB}"/>
          </ac:picMkLst>
        </pc:picChg>
        <pc:picChg chg="add del mod">
          <ac:chgData name="brandon Chiazza" userId="1d1d8bead84ce354" providerId="LiveId" clId="{33D769F1-336B-4679-88ED-2F5581A452E0}" dt="2019-12-06T14:00:52.385" v="2519" actId="478"/>
          <ac:picMkLst>
            <pc:docMk/>
            <pc:sldMk cId="2871646463" sldId="400"/>
            <ac:picMk id="17" creationId="{162B33E8-41DA-4948-ACE2-362F585B905A}"/>
          </ac:picMkLst>
        </pc:picChg>
        <pc:picChg chg="add del mod">
          <ac:chgData name="brandon Chiazza" userId="1d1d8bead84ce354" providerId="LiveId" clId="{33D769F1-336B-4679-88ED-2F5581A452E0}" dt="2019-12-06T14:00:56.070" v="2521" actId="478"/>
          <ac:picMkLst>
            <pc:docMk/>
            <pc:sldMk cId="2871646463" sldId="400"/>
            <ac:picMk id="20" creationId="{CE475E90-515E-4175-A901-A07021637193}"/>
          </ac:picMkLst>
        </pc:picChg>
        <pc:picChg chg="add del mod">
          <ac:chgData name="brandon Chiazza" userId="1d1d8bead84ce354" providerId="LiveId" clId="{33D769F1-336B-4679-88ED-2F5581A452E0}" dt="2019-12-06T14:00:46.076" v="2515" actId="478"/>
          <ac:picMkLst>
            <pc:docMk/>
            <pc:sldMk cId="2871646463" sldId="400"/>
            <ac:picMk id="23" creationId="{F676AA1F-A06D-420A-AC71-72F56EDD4C13}"/>
          </ac:picMkLst>
        </pc:picChg>
        <pc:picChg chg="add mod ord">
          <ac:chgData name="brandon Chiazza" userId="1d1d8bead84ce354" providerId="LiveId" clId="{33D769F1-336B-4679-88ED-2F5581A452E0}" dt="2019-12-08T01:45:46.847" v="3048" actId="1076"/>
          <ac:picMkLst>
            <pc:docMk/>
            <pc:sldMk cId="2871646463" sldId="400"/>
            <ac:picMk id="36" creationId="{5B10634C-9415-4F28-AF46-4F7198E88AF0}"/>
          </ac:picMkLst>
        </pc:picChg>
        <pc:cxnChg chg="add del mod">
          <ac:chgData name="brandon Chiazza" userId="1d1d8bead84ce354" providerId="LiveId" clId="{33D769F1-336B-4679-88ED-2F5581A452E0}" dt="2019-12-08T01:39:46.137" v="2877" actId="478"/>
          <ac:cxnSpMkLst>
            <pc:docMk/>
            <pc:sldMk cId="2871646463" sldId="400"/>
            <ac:cxnSpMk id="9" creationId="{D643B6AA-F81B-41F5-A318-BE4E3F35F393}"/>
          </ac:cxnSpMkLst>
        </pc:cxnChg>
        <pc:cxnChg chg="add del mod">
          <ac:chgData name="brandon Chiazza" userId="1d1d8bead84ce354" providerId="LiveId" clId="{33D769F1-336B-4679-88ED-2F5581A452E0}" dt="2019-12-06T13:55:29.754" v="2291" actId="478"/>
          <ac:cxnSpMkLst>
            <pc:docMk/>
            <pc:sldMk cId="2871646463" sldId="400"/>
            <ac:cxnSpMk id="14" creationId="{8FB97736-6653-4396-A5A1-D79E63DC736D}"/>
          </ac:cxnSpMkLst>
        </pc:cxnChg>
      </pc:sldChg>
      <pc:sldChg chg="addSp delSp modSp add ord">
        <pc:chgData name="brandon Chiazza" userId="1d1d8bead84ce354" providerId="LiveId" clId="{33D769F1-336B-4679-88ED-2F5581A452E0}" dt="2019-12-08T02:09:56.679" v="4853" actId="20577"/>
        <pc:sldMkLst>
          <pc:docMk/>
          <pc:sldMk cId="2603224990" sldId="401"/>
        </pc:sldMkLst>
        <pc:spChg chg="add mod">
          <ac:chgData name="brandon Chiazza" userId="1d1d8bead84ce354" providerId="LiveId" clId="{33D769F1-336B-4679-88ED-2F5581A452E0}" dt="2019-12-08T02:09:16.378" v="4726" actId="14100"/>
          <ac:spMkLst>
            <pc:docMk/>
            <pc:sldMk cId="2603224990" sldId="401"/>
            <ac:spMk id="2" creationId="{EE43DE01-1DBF-461D-9D08-B2A0AFE5D6D8}"/>
          </ac:spMkLst>
        </pc:spChg>
        <pc:spChg chg="mod">
          <ac:chgData name="brandon Chiazza" userId="1d1d8bead84ce354" providerId="LiveId" clId="{33D769F1-336B-4679-88ED-2F5581A452E0}" dt="2019-12-06T12:39:22.736" v="698" actId="20577"/>
          <ac:spMkLst>
            <pc:docMk/>
            <pc:sldMk cId="2603224990" sldId="401"/>
            <ac:spMk id="4" creationId="{BCF3DA37-C32F-4AB3-B20D-77C9F386D998}"/>
          </ac:spMkLst>
        </pc:spChg>
        <pc:spChg chg="add del">
          <ac:chgData name="brandon Chiazza" userId="1d1d8bead84ce354" providerId="LiveId" clId="{33D769F1-336B-4679-88ED-2F5581A452E0}" dt="2019-12-08T01:59:59.805" v="3397"/>
          <ac:spMkLst>
            <pc:docMk/>
            <pc:sldMk cId="2603224990" sldId="401"/>
            <ac:spMk id="5" creationId="{F6CEFD97-83EF-4D4F-B9C3-17DCA70B4D66}"/>
          </ac:spMkLst>
        </pc:spChg>
        <pc:spChg chg="add mod">
          <ac:chgData name="brandon Chiazza" userId="1d1d8bead84ce354" providerId="LiveId" clId="{33D769F1-336B-4679-88ED-2F5581A452E0}" dt="2019-12-08T02:09:56.679" v="4853" actId="20577"/>
          <ac:spMkLst>
            <pc:docMk/>
            <pc:sldMk cId="2603224990" sldId="401"/>
            <ac:spMk id="6" creationId="{BDFFB065-5949-4771-A444-EA1AF9C77A44}"/>
          </ac:spMkLst>
        </pc:spChg>
        <pc:spChg chg="add mod">
          <ac:chgData name="brandon Chiazza" userId="1d1d8bead84ce354" providerId="LiveId" clId="{33D769F1-336B-4679-88ED-2F5581A452E0}" dt="2019-12-08T02:09:24.949" v="4729" actId="208"/>
          <ac:spMkLst>
            <pc:docMk/>
            <pc:sldMk cId="2603224990" sldId="401"/>
            <ac:spMk id="7" creationId="{6C251DFE-FDEC-4FE9-85E2-E7EC5073308D}"/>
          </ac:spMkLst>
        </pc:spChg>
      </pc:sldChg>
      <pc:sldChg chg="addSp delSp modSp add">
        <pc:chgData name="brandon Chiazza" userId="1d1d8bead84ce354" providerId="LiveId" clId="{33D769F1-336B-4679-88ED-2F5581A452E0}" dt="2019-12-08T02:11:35.597" v="4954"/>
        <pc:sldMkLst>
          <pc:docMk/>
          <pc:sldMk cId="279098909" sldId="402"/>
        </pc:sldMkLst>
        <pc:spChg chg="mod">
          <ac:chgData name="brandon Chiazza" userId="1d1d8bead84ce354" providerId="LiveId" clId="{33D769F1-336B-4679-88ED-2F5581A452E0}" dt="2019-12-06T12:39:42.341" v="758" actId="20577"/>
          <ac:spMkLst>
            <pc:docMk/>
            <pc:sldMk cId="279098909" sldId="402"/>
            <ac:spMk id="4" creationId="{BCF3DA37-C32F-4AB3-B20D-77C9F386D998}"/>
          </ac:spMkLst>
        </pc:spChg>
        <pc:spChg chg="add">
          <ac:chgData name="brandon Chiazza" userId="1d1d8bead84ce354" providerId="LiveId" clId="{33D769F1-336B-4679-88ED-2F5581A452E0}" dt="2019-12-08T02:03:48.094" v="4117"/>
          <ac:spMkLst>
            <pc:docMk/>
            <pc:sldMk cId="279098909" sldId="402"/>
            <ac:spMk id="5" creationId="{F2BF6B57-0F27-4490-8A5F-491A9AFE5F09}"/>
          </ac:spMkLst>
        </pc:spChg>
        <pc:spChg chg="add mod">
          <ac:chgData name="brandon Chiazza" userId="1d1d8bead84ce354" providerId="LiveId" clId="{33D769F1-336B-4679-88ED-2F5581A452E0}" dt="2019-12-08T02:05:39.844" v="4349" actId="20577"/>
          <ac:spMkLst>
            <pc:docMk/>
            <pc:sldMk cId="279098909" sldId="402"/>
            <ac:spMk id="6" creationId="{99BE1934-3675-4FE2-8ACB-21D96D978107}"/>
          </ac:spMkLst>
        </pc:spChg>
        <pc:spChg chg="add">
          <ac:chgData name="brandon Chiazza" userId="1d1d8bead84ce354" providerId="LiveId" clId="{33D769F1-336B-4679-88ED-2F5581A452E0}" dt="2019-12-08T02:06:56.027" v="4463"/>
          <ac:spMkLst>
            <pc:docMk/>
            <pc:sldMk cId="279098909" sldId="402"/>
            <ac:spMk id="8" creationId="{D0C532B3-3F0E-43C7-8D75-1AC919CFDB2F}"/>
          </ac:spMkLst>
        </pc:spChg>
        <pc:spChg chg="add">
          <ac:chgData name="brandon Chiazza" userId="1d1d8bead84ce354" providerId="LiveId" clId="{33D769F1-336B-4679-88ED-2F5581A452E0}" dt="2019-12-08T02:06:56.027" v="4463"/>
          <ac:spMkLst>
            <pc:docMk/>
            <pc:sldMk cId="279098909" sldId="402"/>
            <ac:spMk id="10" creationId="{01EE3ADD-3637-46A3-A97F-1268BE03EAC0}"/>
          </ac:spMkLst>
        </pc:spChg>
        <pc:spChg chg="add">
          <ac:chgData name="brandon Chiazza" userId="1d1d8bead84ce354" providerId="LiveId" clId="{33D769F1-336B-4679-88ED-2F5581A452E0}" dt="2019-12-08T02:06:56.027" v="4463"/>
          <ac:spMkLst>
            <pc:docMk/>
            <pc:sldMk cId="279098909" sldId="402"/>
            <ac:spMk id="20" creationId="{2232959D-9BB0-4DF0-A36A-1205D595D341}"/>
          </ac:spMkLst>
        </pc:spChg>
        <pc:spChg chg="add">
          <ac:chgData name="brandon Chiazza" userId="1d1d8bead84ce354" providerId="LiveId" clId="{33D769F1-336B-4679-88ED-2F5581A452E0}" dt="2019-12-08T02:06:56.027" v="4463"/>
          <ac:spMkLst>
            <pc:docMk/>
            <pc:sldMk cId="279098909" sldId="402"/>
            <ac:spMk id="21" creationId="{0AAE0A7C-F5E1-49EE-A15E-FAE86D33BF66}"/>
          </ac:spMkLst>
        </pc:spChg>
        <pc:spChg chg="add">
          <ac:chgData name="brandon Chiazza" userId="1d1d8bead84ce354" providerId="LiveId" clId="{33D769F1-336B-4679-88ED-2F5581A452E0}" dt="2019-12-08T02:06:56.027" v="4463"/>
          <ac:spMkLst>
            <pc:docMk/>
            <pc:sldMk cId="279098909" sldId="402"/>
            <ac:spMk id="22" creationId="{061D7CB8-D83C-45E1-9FDB-FE9964A8AB22}"/>
          </ac:spMkLst>
        </pc:spChg>
        <pc:spChg chg="add">
          <ac:chgData name="brandon Chiazza" userId="1d1d8bead84ce354" providerId="LiveId" clId="{33D769F1-336B-4679-88ED-2F5581A452E0}" dt="2019-12-08T02:06:56.027" v="4463"/>
          <ac:spMkLst>
            <pc:docMk/>
            <pc:sldMk cId="279098909" sldId="402"/>
            <ac:spMk id="23" creationId="{65BC139D-2708-4BB5-A67E-5D74AA8F96BA}"/>
          </ac:spMkLst>
        </pc:spChg>
        <pc:spChg chg="add">
          <ac:chgData name="brandon Chiazza" userId="1d1d8bead84ce354" providerId="LiveId" clId="{33D769F1-336B-4679-88ED-2F5581A452E0}" dt="2019-12-08T02:06:56.027" v="4463"/>
          <ac:spMkLst>
            <pc:docMk/>
            <pc:sldMk cId="279098909" sldId="402"/>
            <ac:spMk id="24" creationId="{A38F1EB7-800C-414A-8C70-DFD06B2017AC}"/>
          </ac:spMkLst>
        </pc:spChg>
        <pc:spChg chg="add">
          <ac:chgData name="brandon Chiazza" userId="1d1d8bead84ce354" providerId="LiveId" clId="{33D769F1-336B-4679-88ED-2F5581A452E0}" dt="2019-12-08T02:06:56.027" v="4463"/>
          <ac:spMkLst>
            <pc:docMk/>
            <pc:sldMk cId="279098909" sldId="402"/>
            <ac:spMk id="25" creationId="{E384BD6B-243B-4647-92F2-A63CB725EE86}"/>
          </ac:spMkLst>
        </pc:spChg>
        <pc:spChg chg="add mod">
          <ac:chgData name="brandon Chiazza" userId="1d1d8bead84ce354" providerId="LiveId" clId="{33D769F1-336B-4679-88ED-2F5581A452E0}" dt="2019-12-08T02:07:43.722" v="4575" actId="20577"/>
          <ac:spMkLst>
            <pc:docMk/>
            <pc:sldMk cId="279098909" sldId="402"/>
            <ac:spMk id="26" creationId="{3EB508C4-F8CC-4BFA-A0EE-8213932AB120}"/>
          </ac:spMkLst>
        </pc:spChg>
        <pc:spChg chg="add mod">
          <ac:chgData name="brandon Chiazza" userId="1d1d8bead84ce354" providerId="LiveId" clId="{33D769F1-336B-4679-88ED-2F5581A452E0}" dt="2019-12-08T02:07:30.782" v="4542" actId="20577"/>
          <ac:spMkLst>
            <pc:docMk/>
            <pc:sldMk cId="279098909" sldId="402"/>
            <ac:spMk id="27" creationId="{1DAD74D3-7F17-452F-890A-890ED7E18E0D}"/>
          </ac:spMkLst>
        </pc:spChg>
        <pc:spChg chg="add">
          <ac:chgData name="brandon Chiazza" userId="1d1d8bead84ce354" providerId="LiveId" clId="{33D769F1-336B-4679-88ED-2F5581A452E0}" dt="2019-12-08T02:06:56.027" v="4463"/>
          <ac:spMkLst>
            <pc:docMk/>
            <pc:sldMk cId="279098909" sldId="402"/>
            <ac:spMk id="28" creationId="{610B62DD-FE25-47DE-9C94-F9A0CAD7A5F6}"/>
          </ac:spMkLst>
        </pc:spChg>
        <pc:spChg chg="add mod">
          <ac:chgData name="brandon Chiazza" userId="1d1d8bead84ce354" providerId="LiveId" clId="{33D769F1-336B-4679-88ED-2F5581A452E0}" dt="2019-12-08T02:08:09.202" v="4632"/>
          <ac:spMkLst>
            <pc:docMk/>
            <pc:sldMk cId="279098909" sldId="402"/>
            <ac:spMk id="29" creationId="{92399146-280C-4449-9B9F-4FABA883156D}"/>
          </ac:spMkLst>
        </pc:spChg>
        <pc:spChg chg="add mod">
          <ac:chgData name="brandon Chiazza" userId="1d1d8bead84ce354" providerId="LiveId" clId="{33D769F1-336B-4679-88ED-2F5581A452E0}" dt="2019-12-08T02:08:04.707" v="4631" actId="20577"/>
          <ac:spMkLst>
            <pc:docMk/>
            <pc:sldMk cId="279098909" sldId="402"/>
            <ac:spMk id="30" creationId="{E18A9082-1775-490D-B0B6-D60D658673E0}"/>
          </ac:spMkLst>
        </pc:spChg>
        <pc:spChg chg="add">
          <ac:chgData name="brandon Chiazza" userId="1d1d8bead84ce354" providerId="LiveId" clId="{33D769F1-336B-4679-88ED-2F5581A452E0}" dt="2019-12-08T02:06:56.027" v="4463"/>
          <ac:spMkLst>
            <pc:docMk/>
            <pc:sldMk cId="279098909" sldId="402"/>
            <ac:spMk id="31" creationId="{C563EFCC-4A98-448C-863B-AEE217704268}"/>
          </ac:spMkLst>
        </pc:spChg>
        <pc:spChg chg="add mod">
          <ac:chgData name="brandon Chiazza" userId="1d1d8bead84ce354" providerId="LiveId" clId="{33D769F1-336B-4679-88ED-2F5581A452E0}" dt="2019-12-08T02:08:10.623" v="4633"/>
          <ac:spMkLst>
            <pc:docMk/>
            <pc:sldMk cId="279098909" sldId="402"/>
            <ac:spMk id="32" creationId="{A156332E-B05B-4540-9A1D-0DDBACD05C38}"/>
          </ac:spMkLst>
        </pc:spChg>
        <pc:spChg chg="add mod">
          <ac:chgData name="brandon Chiazza" userId="1d1d8bead84ce354" providerId="LiveId" clId="{33D769F1-336B-4679-88ED-2F5581A452E0}" dt="2019-12-08T02:10:40.668" v="4912" actId="20577"/>
          <ac:spMkLst>
            <pc:docMk/>
            <pc:sldMk cId="279098909" sldId="402"/>
            <ac:spMk id="36" creationId="{418360A7-6ECB-430F-BDA7-FDBB710FF191}"/>
          </ac:spMkLst>
        </pc:spChg>
        <pc:spChg chg="add mod">
          <ac:chgData name="brandon Chiazza" userId="1d1d8bead84ce354" providerId="LiveId" clId="{33D769F1-336B-4679-88ED-2F5581A452E0}" dt="2019-12-08T02:10:44.581" v="4917" actId="20577"/>
          <ac:spMkLst>
            <pc:docMk/>
            <pc:sldMk cId="279098909" sldId="402"/>
            <ac:spMk id="37" creationId="{C51BD158-0ED2-4A11-B9D6-2C65065A810E}"/>
          </ac:spMkLst>
        </pc:spChg>
        <pc:spChg chg="add mod">
          <ac:chgData name="brandon Chiazza" userId="1d1d8bead84ce354" providerId="LiveId" clId="{33D769F1-336B-4679-88ED-2F5581A452E0}" dt="2019-12-08T02:08:12.850" v="4634"/>
          <ac:spMkLst>
            <pc:docMk/>
            <pc:sldMk cId="279098909" sldId="402"/>
            <ac:spMk id="39" creationId="{601983AE-FF57-4124-9DC2-CE819FFE0DEE}"/>
          </ac:spMkLst>
        </pc:spChg>
        <pc:spChg chg="add mod">
          <ac:chgData name="brandon Chiazza" userId="1d1d8bead84ce354" providerId="LiveId" clId="{33D769F1-336B-4679-88ED-2F5581A452E0}" dt="2019-12-08T02:08:28.358" v="4666" actId="20577"/>
          <ac:spMkLst>
            <pc:docMk/>
            <pc:sldMk cId="279098909" sldId="402"/>
            <ac:spMk id="40" creationId="{FCE850C6-C741-414A-BC20-DD06A371834E}"/>
          </ac:spMkLst>
        </pc:spChg>
        <pc:spChg chg="add mod">
          <ac:chgData name="brandon Chiazza" userId="1d1d8bead84ce354" providerId="LiveId" clId="{33D769F1-336B-4679-88ED-2F5581A452E0}" dt="2019-12-08T02:10:56.608" v="4946" actId="20577"/>
          <ac:spMkLst>
            <pc:docMk/>
            <pc:sldMk cId="279098909" sldId="402"/>
            <ac:spMk id="42" creationId="{ABF902BD-F7E8-4456-AE2C-59AA3AFC569A}"/>
          </ac:spMkLst>
        </pc:spChg>
        <pc:grpChg chg="add">
          <ac:chgData name="brandon Chiazza" userId="1d1d8bead84ce354" providerId="LiveId" clId="{33D769F1-336B-4679-88ED-2F5581A452E0}" dt="2019-12-08T02:06:56.027" v="4463"/>
          <ac:grpSpMkLst>
            <pc:docMk/>
            <pc:sldMk cId="279098909" sldId="402"/>
            <ac:grpSpMk id="14" creationId="{7527A23A-3596-4923-8856-3CEB2C820DCF}"/>
          </ac:grpSpMkLst>
        </pc:grpChg>
        <pc:picChg chg="add">
          <ac:chgData name="brandon Chiazza" userId="1d1d8bead84ce354" providerId="LiveId" clId="{33D769F1-336B-4679-88ED-2F5581A452E0}" dt="2019-12-08T02:06:56.027" v="4463"/>
          <ac:picMkLst>
            <pc:docMk/>
            <pc:sldMk cId="279098909" sldId="402"/>
            <ac:picMk id="33" creationId="{4859D339-A481-47C9-9C2C-0AC999169ADE}"/>
          </ac:picMkLst>
        </pc:picChg>
        <pc:picChg chg="add">
          <ac:chgData name="brandon Chiazza" userId="1d1d8bead84ce354" providerId="LiveId" clId="{33D769F1-336B-4679-88ED-2F5581A452E0}" dt="2019-12-08T02:06:56.027" v="4463"/>
          <ac:picMkLst>
            <pc:docMk/>
            <pc:sldMk cId="279098909" sldId="402"/>
            <ac:picMk id="34" creationId="{3492C29A-A0E3-47AA-9CD5-ED09E7247C3A}"/>
          </ac:picMkLst>
        </pc:picChg>
        <pc:picChg chg="add">
          <ac:chgData name="brandon Chiazza" userId="1d1d8bead84ce354" providerId="LiveId" clId="{33D769F1-336B-4679-88ED-2F5581A452E0}" dt="2019-12-08T02:06:56.027" v="4463"/>
          <ac:picMkLst>
            <pc:docMk/>
            <pc:sldMk cId="279098909" sldId="402"/>
            <ac:picMk id="35" creationId="{5CC6351B-5B4F-479B-9548-D60FECC93A9C}"/>
          </ac:picMkLst>
        </pc:picChg>
        <pc:picChg chg="add del">
          <ac:chgData name="brandon Chiazza" userId="1d1d8bead84ce354" providerId="LiveId" clId="{33D769F1-336B-4679-88ED-2F5581A452E0}" dt="2019-12-08T02:11:05.365" v="4947" actId="478"/>
          <ac:picMkLst>
            <pc:docMk/>
            <pc:sldMk cId="279098909" sldId="402"/>
            <ac:picMk id="38" creationId="{22792DA4-5A89-4C34-A7FA-27A765E0A6F1}"/>
          </ac:picMkLst>
        </pc:picChg>
        <pc:picChg chg="add">
          <ac:chgData name="brandon Chiazza" userId="1d1d8bead84ce354" providerId="LiveId" clId="{33D769F1-336B-4679-88ED-2F5581A452E0}" dt="2019-12-08T02:06:56.027" v="4463"/>
          <ac:picMkLst>
            <pc:docMk/>
            <pc:sldMk cId="279098909" sldId="402"/>
            <ac:picMk id="41" creationId="{EF292136-1864-438A-A2C2-A0BACC2EF1FD}"/>
          </ac:picMkLst>
        </pc:picChg>
        <pc:picChg chg="add mod">
          <ac:chgData name="brandon Chiazza" userId="1d1d8bead84ce354" providerId="LiveId" clId="{33D769F1-336B-4679-88ED-2F5581A452E0}" dt="2019-12-08T02:11:35.597" v="4954"/>
          <ac:picMkLst>
            <pc:docMk/>
            <pc:sldMk cId="279098909" sldId="402"/>
            <ac:picMk id="43" creationId="{9020706D-DBE2-43B1-ADC9-C4D58F849056}"/>
          </ac:picMkLst>
        </pc:picChg>
        <pc:cxnChg chg="add">
          <ac:chgData name="brandon Chiazza" userId="1d1d8bead84ce354" providerId="LiveId" clId="{33D769F1-336B-4679-88ED-2F5581A452E0}" dt="2019-12-08T02:06:56.027" v="4463"/>
          <ac:cxnSpMkLst>
            <pc:docMk/>
            <pc:sldMk cId="279098909" sldId="402"/>
            <ac:cxnSpMk id="7" creationId="{3CC1E8C6-3E2F-4389-AE15-874B027305CD}"/>
          </ac:cxnSpMkLst>
        </pc:cxnChg>
        <pc:cxnChg chg="add">
          <ac:chgData name="brandon Chiazza" userId="1d1d8bead84ce354" providerId="LiveId" clId="{33D769F1-336B-4679-88ED-2F5581A452E0}" dt="2019-12-08T02:06:56.027" v="4463"/>
          <ac:cxnSpMkLst>
            <pc:docMk/>
            <pc:sldMk cId="279098909" sldId="402"/>
            <ac:cxnSpMk id="9" creationId="{7EDF5BA1-0BF6-4784-9063-6CFF9B2DC998}"/>
          </ac:cxnSpMkLst>
        </pc:cxnChg>
        <pc:cxnChg chg="add">
          <ac:chgData name="brandon Chiazza" userId="1d1d8bead84ce354" providerId="LiveId" clId="{33D769F1-336B-4679-88ED-2F5581A452E0}" dt="2019-12-08T02:06:56.027" v="4463"/>
          <ac:cxnSpMkLst>
            <pc:docMk/>
            <pc:sldMk cId="279098909" sldId="402"/>
            <ac:cxnSpMk id="11" creationId="{FAFD8117-B3D4-4165-B952-97A1ACDF4C77}"/>
          </ac:cxnSpMkLst>
        </pc:cxnChg>
        <pc:cxnChg chg="add">
          <ac:chgData name="brandon Chiazza" userId="1d1d8bead84ce354" providerId="LiveId" clId="{33D769F1-336B-4679-88ED-2F5581A452E0}" dt="2019-12-08T02:06:56.027" v="4463"/>
          <ac:cxnSpMkLst>
            <pc:docMk/>
            <pc:sldMk cId="279098909" sldId="402"/>
            <ac:cxnSpMk id="12" creationId="{7006B83E-5E79-4AC1-9E4E-859F737110B6}"/>
          </ac:cxnSpMkLst>
        </pc:cxnChg>
        <pc:cxnChg chg="add">
          <ac:chgData name="brandon Chiazza" userId="1d1d8bead84ce354" providerId="LiveId" clId="{33D769F1-336B-4679-88ED-2F5581A452E0}" dt="2019-12-08T02:06:56.027" v="4463"/>
          <ac:cxnSpMkLst>
            <pc:docMk/>
            <pc:sldMk cId="279098909" sldId="402"/>
            <ac:cxnSpMk id="13" creationId="{27D0377A-E36A-46DB-8503-CA52C07EF248}"/>
          </ac:cxnSpMkLst>
        </pc:cxnChg>
      </pc:sldChg>
      <pc:sldChg chg="addSp delSp modSp add">
        <pc:chgData name="brandon Chiazza" userId="1d1d8bead84ce354" providerId="LiveId" clId="{33D769F1-336B-4679-88ED-2F5581A452E0}" dt="2019-12-08T02:35:24.443" v="6197" actId="403"/>
        <pc:sldMkLst>
          <pc:docMk/>
          <pc:sldMk cId="1555681093" sldId="403"/>
        </pc:sldMkLst>
        <pc:spChg chg="add mod">
          <ac:chgData name="brandon Chiazza" userId="1d1d8bead84ce354" providerId="LiveId" clId="{33D769F1-336B-4679-88ED-2F5581A452E0}" dt="2019-12-08T02:35:24.443" v="6197" actId="403"/>
          <ac:spMkLst>
            <pc:docMk/>
            <pc:sldMk cId="1555681093" sldId="403"/>
            <ac:spMk id="2" creationId="{2B2AB373-18AA-4E7E-9EEA-76A21E2948D2}"/>
          </ac:spMkLst>
        </pc:spChg>
        <pc:spChg chg="mod">
          <ac:chgData name="brandon Chiazza" userId="1d1d8bead84ce354" providerId="LiveId" clId="{33D769F1-336B-4679-88ED-2F5581A452E0}" dt="2019-12-06T12:39:55.693" v="784" actId="20577"/>
          <ac:spMkLst>
            <pc:docMk/>
            <pc:sldMk cId="1555681093" sldId="403"/>
            <ac:spMk id="4" creationId="{BCF3DA37-C32F-4AB3-B20D-77C9F386D998}"/>
          </ac:spMkLst>
        </pc:spChg>
        <pc:spChg chg="add">
          <ac:chgData name="brandon Chiazza" userId="1d1d8bead84ce354" providerId="LiveId" clId="{33D769F1-336B-4679-88ED-2F5581A452E0}" dt="2019-12-08T02:05:44.421" v="4350"/>
          <ac:spMkLst>
            <pc:docMk/>
            <pc:sldMk cId="1555681093" sldId="403"/>
            <ac:spMk id="5" creationId="{E7D19189-EBE2-4116-88DD-59C2D977FB87}"/>
          </ac:spMkLst>
        </pc:spChg>
        <pc:spChg chg="add mod">
          <ac:chgData name="brandon Chiazza" userId="1d1d8bead84ce354" providerId="LiveId" clId="{33D769F1-336B-4679-88ED-2F5581A452E0}" dt="2019-12-08T02:22:08.498" v="5402" actId="20577"/>
          <ac:spMkLst>
            <pc:docMk/>
            <pc:sldMk cId="1555681093" sldId="403"/>
            <ac:spMk id="6" creationId="{50300FC2-5660-406F-9F0C-8615411347FB}"/>
          </ac:spMkLst>
        </pc:spChg>
        <pc:spChg chg="add mod">
          <ac:chgData name="brandon Chiazza" userId="1d1d8bead84ce354" providerId="LiveId" clId="{33D769F1-336B-4679-88ED-2F5581A452E0}" dt="2019-12-08T02:22:54.339" v="5426" actId="1076"/>
          <ac:spMkLst>
            <pc:docMk/>
            <pc:sldMk cId="1555681093" sldId="403"/>
            <ac:spMk id="7" creationId="{6CE6ED69-4FEB-457C-9D30-97DDE9E6EE48}"/>
          </ac:spMkLst>
        </pc:spChg>
        <pc:spChg chg="add mod">
          <ac:chgData name="brandon Chiazza" userId="1d1d8bead84ce354" providerId="LiveId" clId="{33D769F1-336B-4679-88ED-2F5581A452E0}" dt="2019-12-08T02:22:58.014" v="5433" actId="20577"/>
          <ac:spMkLst>
            <pc:docMk/>
            <pc:sldMk cId="1555681093" sldId="403"/>
            <ac:spMk id="10" creationId="{2C65CAAA-1147-4406-A2E2-B171A35544BF}"/>
          </ac:spMkLst>
        </pc:spChg>
        <pc:spChg chg="add del">
          <ac:chgData name="brandon Chiazza" userId="1d1d8bead84ce354" providerId="LiveId" clId="{33D769F1-336B-4679-88ED-2F5581A452E0}" dt="2019-12-08T02:23:01.273" v="5435"/>
          <ac:spMkLst>
            <pc:docMk/>
            <pc:sldMk cId="1555681093" sldId="403"/>
            <ac:spMk id="11" creationId="{574D57A2-58FB-4F6E-893D-ECBD449E2614}"/>
          </ac:spMkLst>
        </pc:spChg>
        <pc:spChg chg="add mod">
          <ac:chgData name="brandon Chiazza" userId="1d1d8bead84ce354" providerId="LiveId" clId="{33D769F1-336B-4679-88ED-2F5581A452E0}" dt="2019-12-08T02:23:11.921" v="5441" actId="20577"/>
          <ac:spMkLst>
            <pc:docMk/>
            <pc:sldMk cId="1555681093" sldId="403"/>
            <ac:spMk id="13" creationId="{B88702C3-8A1F-4EB9-BD78-44EC97F50167}"/>
          </ac:spMkLst>
        </pc:spChg>
        <pc:spChg chg="add mod">
          <ac:chgData name="brandon Chiazza" userId="1d1d8bead84ce354" providerId="LiveId" clId="{33D769F1-336B-4679-88ED-2F5581A452E0}" dt="2019-12-08T02:23:16.200" v="5446" actId="20577"/>
          <ac:spMkLst>
            <pc:docMk/>
            <pc:sldMk cId="1555681093" sldId="403"/>
            <ac:spMk id="15" creationId="{9985B9D2-EFF3-4D3F-8F80-B64436535BE0}"/>
          </ac:spMkLst>
        </pc:spChg>
        <pc:picChg chg="add mod">
          <ac:chgData name="brandon Chiazza" userId="1d1d8bead84ce354" providerId="LiveId" clId="{33D769F1-336B-4679-88ED-2F5581A452E0}" dt="2019-12-08T02:22:34.075" v="5406" actId="207"/>
          <ac:picMkLst>
            <pc:docMk/>
            <pc:sldMk cId="1555681093" sldId="403"/>
            <ac:picMk id="9" creationId="{FDD8B57E-0432-4C83-970F-6A509C335ED7}"/>
          </ac:picMkLst>
        </pc:picChg>
        <pc:picChg chg="add mod">
          <ac:chgData name="brandon Chiazza" userId="1d1d8bead84ce354" providerId="LiveId" clId="{33D769F1-336B-4679-88ED-2F5581A452E0}" dt="2019-12-08T02:23:05.050" v="5437" actId="1076"/>
          <ac:picMkLst>
            <pc:docMk/>
            <pc:sldMk cId="1555681093" sldId="403"/>
            <ac:picMk id="12" creationId="{690A55F7-58B9-427C-8028-33E0550FBDEC}"/>
          </ac:picMkLst>
        </pc:picChg>
        <pc:picChg chg="add mod">
          <ac:chgData name="brandon Chiazza" userId="1d1d8bead84ce354" providerId="LiveId" clId="{33D769F1-336B-4679-88ED-2F5581A452E0}" dt="2019-12-08T02:23:08.424" v="5439" actId="1076"/>
          <ac:picMkLst>
            <pc:docMk/>
            <pc:sldMk cId="1555681093" sldId="403"/>
            <ac:picMk id="14" creationId="{9AF06CDE-2F27-42C2-A067-91BD055A070F}"/>
          </ac:picMkLst>
        </pc:picChg>
      </pc:sldChg>
      <pc:sldChg chg="addSp delSp modSp add">
        <pc:chgData name="brandon Chiazza" userId="1d1d8bead84ce354" providerId="LiveId" clId="{33D769F1-336B-4679-88ED-2F5581A452E0}" dt="2019-12-08T02:32:48.312" v="5927" actId="20577"/>
        <pc:sldMkLst>
          <pc:docMk/>
          <pc:sldMk cId="3176741213" sldId="404"/>
        </pc:sldMkLst>
        <pc:spChg chg="mod">
          <ac:chgData name="brandon Chiazza" userId="1d1d8bead84ce354" providerId="LiveId" clId="{33D769F1-336B-4679-88ED-2F5581A452E0}" dt="2019-12-06T12:40:05.814" v="796" actId="20577"/>
          <ac:spMkLst>
            <pc:docMk/>
            <pc:sldMk cId="3176741213" sldId="404"/>
            <ac:spMk id="4" creationId="{BCF3DA37-C32F-4AB3-B20D-77C9F386D998}"/>
          </ac:spMkLst>
        </pc:spChg>
        <pc:spChg chg="add mod">
          <ac:chgData name="brandon Chiazza" userId="1d1d8bead84ce354" providerId="LiveId" clId="{33D769F1-336B-4679-88ED-2F5581A452E0}" dt="2019-12-08T02:19:58.518" v="5198" actId="14100"/>
          <ac:spMkLst>
            <pc:docMk/>
            <pc:sldMk cId="3176741213" sldId="404"/>
            <ac:spMk id="6" creationId="{C18E192E-324E-4A62-9AC3-7FE665CBB022}"/>
          </ac:spMkLst>
        </pc:spChg>
        <pc:spChg chg="add del mod ord">
          <ac:chgData name="brandon Chiazza" userId="1d1d8bead84ce354" providerId="LiveId" clId="{33D769F1-336B-4679-88ED-2F5581A452E0}" dt="2019-12-08T02:17:57.518" v="5136" actId="478"/>
          <ac:spMkLst>
            <pc:docMk/>
            <pc:sldMk cId="3176741213" sldId="404"/>
            <ac:spMk id="10" creationId="{2B0E3127-5FB1-4046-93D4-AF95A51A776C}"/>
          </ac:spMkLst>
        </pc:spChg>
        <pc:spChg chg="add mod ord">
          <ac:chgData name="brandon Chiazza" userId="1d1d8bead84ce354" providerId="LiveId" clId="{33D769F1-336B-4679-88ED-2F5581A452E0}" dt="2019-12-08T02:20:34.454" v="5239" actId="1076"/>
          <ac:spMkLst>
            <pc:docMk/>
            <pc:sldMk cId="3176741213" sldId="404"/>
            <ac:spMk id="13" creationId="{E2359562-BA11-4C76-BE63-2E03D586A678}"/>
          </ac:spMkLst>
        </pc:spChg>
        <pc:spChg chg="add mod">
          <ac:chgData name="brandon Chiazza" userId="1d1d8bead84ce354" providerId="LiveId" clId="{33D769F1-336B-4679-88ED-2F5581A452E0}" dt="2019-12-08T02:19:59.621" v="5199" actId="14100"/>
          <ac:spMkLst>
            <pc:docMk/>
            <pc:sldMk cId="3176741213" sldId="404"/>
            <ac:spMk id="14" creationId="{0ACFAF4B-72FC-4C64-8D9C-D9E3CED86FCF}"/>
          </ac:spMkLst>
        </pc:spChg>
        <pc:spChg chg="add mod">
          <ac:chgData name="brandon Chiazza" userId="1d1d8bead84ce354" providerId="LiveId" clId="{33D769F1-336B-4679-88ED-2F5581A452E0}" dt="2019-12-08T02:19:06.511" v="5162" actId="1036"/>
          <ac:spMkLst>
            <pc:docMk/>
            <pc:sldMk cId="3176741213" sldId="404"/>
            <ac:spMk id="15" creationId="{2AACD26C-4D73-4144-9927-0803B9850EE4}"/>
          </ac:spMkLst>
        </pc:spChg>
        <pc:spChg chg="add mod">
          <ac:chgData name="brandon Chiazza" userId="1d1d8bead84ce354" providerId="LiveId" clId="{33D769F1-336B-4679-88ED-2F5581A452E0}" dt="2019-12-08T02:19:06.511" v="5162" actId="1036"/>
          <ac:spMkLst>
            <pc:docMk/>
            <pc:sldMk cId="3176741213" sldId="404"/>
            <ac:spMk id="16" creationId="{93E3A110-77E8-4226-B66D-835D7DDA411B}"/>
          </ac:spMkLst>
        </pc:spChg>
        <pc:spChg chg="add mod">
          <ac:chgData name="brandon Chiazza" userId="1d1d8bead84ce354" providerId="LiveId" clId="{33D769F1-336B-4679-88ED-2F5581A452E0}" dt="2019-12-08T02:19:22.790" v="5185" actId="20577"/>
          <ac:spMkLst>
            <pc:docMk/>
            <pc:sldMk cId="3176741213" sldId="404"/>
            <ac:spMk id="17" creationId="{43A99163-DA41-4AC5-AFEB-15925B25B850}"/>
          </ac:spMkLst>
        </pc:spChg>
        <pc:spChg chg="add mod">
          <ac:chgData name="brandon Chiazza" userId="1d1d8bead84ce354" providerId="LiveId" clId="{33D769F1-336B-4679-88ED-2F5581A452E0}" dt="2019-12-08T02:18:14.362" v="5140" actId="1076"/>
          <ac:spMkLst>
            <pc:docMk/>
            <pc:sldMk cId="3176741213" sldId="404"/>
            <ac:spMk id="18" creationId="{71A93F58-4544-41D1-89E2-540B0328B2C6}"/>
          </ac:spMkLst>
        </pc:spChg>
        <pc:spChg chg="add mod">
          <ac:chgData name="brandon Chiazza" userId="1d1d8bead84ce354" providerId="LiveId" clId="{33D769F1-336B-4679-88ED-2F5581A452E0}" dt="2019-12-08T02:18:14.362" v="5140" actId="1076"/>
          <ac:spMkLst>
            <pc:docMk/>
            <pc:sldMk cId="3176741213" sldId="404"/>
            <ac:spMk id="19" creationId="{281B60B1-2C4A-422C-A0DA-1FE3E77EE2ED}"/>
          </ac:spMkLst>
        </pc:spChg>
        <pc:spChg chg="add mod">
          <ac:chgData name="brandon Chiazza" userId="1d1d8bead84ce354" providerId="LiveId" clId="{33D769F1-336B-4679-88ED-2F5581A452E0}" dt="2019-12-08T02:19:25.116" v="5186" actId="20577"/>
          <ac:spMkLst>
            <pc:docMk/>
            <pc:sldMk cId="3176741213" sldId="404"/>
            <ac:spMk id="20" creationId="{F62C38EE-FF2B-4A84-B615-4E1F58976E75}"/>
          </ac:spMkLst>
        </pc:spChg>
        <pc:spChg chg="add mod">
          <ac:chgData name="brandon Chiazza" userId="1d1d8bead84ce354" providerId="LiveId" clId="{33D769F1-336B-4679-88ED-2F5581A452E0}" dt="2019-12-08T02:18:29.786" v="5142" actId="1076"/>
          <ac:spMkLst>
            <pc:docMk/>
            <pc:sldMk cId="3176741213" sldId="404"/>
            <ac:spMk id="21" creationId="{F60D9C55-B359-4A91-93A8-218D5EA43813}"/>
          </ac:spMkLst>
        </pc:spChg>
        <pc:spChg chg="add mod">
          <ac:chgData name="brandon Chiazza" userId="1d1d8bead84ce354" providerId="LiveId" clId="{33D769F1-336B-4679-88ED-2F5581A452E0}" dt="2019-12-08T02:18:39.716" v="5146" actId="1076"/>
          <ac:spMkLst>
            <pc:docMk/>
            <pc:sldMk cId="3176741213" sldId="404"/>
            <ac:spMk id="22" creationId="{4B3EF6E2-8967-463E-8CEC-80A3E5E23181}"/>
          </ac:spMkLst>
        </pc:spChg>
        <pc:spChg chg="add mod">
          <ac:chgData name="brandon Chiazza" userId="1d1d8bead84ce354" providerId="LiveId" clId="{33D769F1-336B-4679-88ED-2F5581A452E0}" dt="2019-12-08T02:19:27.275" v="5187" actId="20577"/>
          <ac:spMkLst>
            <pc:docMk/>
            <pc:sldMk cId="3176741213" sldId="404"/>
            <ac:spMk id="23" creationId="{B9FBCA64-89CB-4C54-A1D1-83330B3C427B}"/>
          </ac:spMkLst>
        </pc:spChg>
        <pc:spChg chg="add mod">
          <ac:chgData name="brandon Chiazza" userId="1d1d8bead84ce354" providerId="LiveId" clId="{33D769F1-336B-4679-88ED-2F5581A452E0}" dt="2019-12-08T02:19:14.688" v="5183" actId="1036"/>
          <ac:spMkLst>
            <pc:docMk/>
            <pc:sldMk cId="3176741213" sldId="404"/>
            <ac:spMk id="24" creationId="{38B71C79-7DDE-4D0A-90F0-4AFE6D838580}"/>
          </ac:spMkLst>
        </pc:spChg>
        <pc:spChg chg="add mod">
          <ac:chgData name="brandon Chiazza" userId="1d1d8bead84ce354" providerId="LiveId" clId="{33D769F1-336B-4679-88ED-2F5581A452E0}" dt="2019-12-08T02:19:14.688" v="5183" actId="1036"/>
          <ac:spMkLst>
            <pc:docMk/>
            <pc:sldMk cId="3176741213" sldId="404"/>
            <ac:spMk id="25" creationId="{2F7E81A8-B812-42A4-B234-5FA0AB68A359}"/>
          </ac:spMkLst>
        </pc:spChg>
        <pc:spChg chg="add mod">
          <ac:chgData name="brandon Chiazza" userId="1d1d8bead84ce354" providerId="LiveId" clId="{33D769F1-336B-4679-88ED-2F5581A452E0}" dt="2019-12-08T02:19:29.353" v="5189" actId="20577"/>
          <ac:spMkLst>
            <pc:docMk/>
            <pc:sldMk cId="3176741213" sldId="404"/>
            <ac:spMk id="26" creationId="{8618F700-292E-4F98-BB39-D2037BF8D2BA}"/>
          </ac:spMkLst>
        </pc:spChg>
        <pc:spChg chg="add mod">
          <ac:chgData name="brandon Chiazza" userId="1d1d8bead84ce354" providerId="LiveId" clId="{33D769F1-336B-4679-88ED-2F5581A452E0}" dt="2019-12-08T02:18:59.730" v="5151" actId="1076"/>
          <ac:spMkLst>
            <pc:docMk/>
            <pc:sldMk cId="3176741213" sldId="404"/>
            <ac:spMk id="27" creationId="{F16B215F-91E2-4C50-BB03-EE0575D9D0A1}"/>
          </ac:spMkLst>
        </pc:spChg>
        <pc:spChg chg="add mod">
          <ac:chgData name="brandon Chiazza" userId="1d1d8bead84ce354" providerId="LiveId" clId="{33D769F1-336B-4679-88ED-2F5581A452E0}" dt="2019-12-08T02:18:59.730" v="5151" actId="1076"/>
          <ac:spMkLst>
            <pc:docMk/>
            <pc:sldMk cId="3176741213" sldId="404"/>
            <ac:spMk id="28" creationId="{1A5C8CB8-E4CF-4B80-AC6F-6A72D4CE460A}"/>
          </ac:spMkLst>
        </pc:spChg>
        <pc:spChg chg="add mod">
          <ac:chgData name="brandon Chiazza" userId="1d1d8bead84ce354" providerId="LiveId" clId="{33D769F1-336B-4679-88ED-2F5581A452E0}" dt="2019-12-08T02:19:32.134" v="5190" actId="20577"/>
          <ac:spMkLst>
            <pc:docMk/>
            <pc:sldMk cId="3176741213" sldId="404"/>
            <ac:spMk id="29" creationId="{DCBF8B8F-5191-4439-A1DA-CBED3DCEDA12}"/>
          </ac:spMkLst>
        </pc:spChg>
        <pc:spChg chg="add del mod">
          <ac:chgData name="brandon Chiazza" userId="1d1d8bead84ce354" providerId="LiveId" clId="{33D769F1-336B-4679-88ED-2F5581A452E0}" dt="2019-12-08T02:20:23.859" v="5232" actId="14100"/>
          <ac:spMkLst>
            <pc:docMk/>
            <pc:sldMk cId="3176741213" sldId="404"/>
            <ac:spMk id="30" creationId="{DB44A478-9435-46B2-BFEA-4FE763531361}"/>
          </ac:spMkLst>
        </pc:spChg>
        <pc:spChg chg="add mod">
          <ac:chgData name="brandon Chiazza" userId="1d1d8bead84ce354" providerId="LiveId" clId="{33D769F1-336B-4679-88ED-2F5581A452E0}" dt="2019-12-08T02:20:28.921" v="5234" actId="1076"/>
          <ac:spMkLst>
            <pc:docMk/>
            <pc:sldMk cId="3176741213" sldId="404"/>
            <ac:spMk id="31" creationId="{031E80D6-9341-4BF6-B8B0-BD6646AE765B}"/>
          </ac:spMkLst>
        </pc:spChg>
        <pc:spChg chg="add mod">
          <ac:chgData name="brandon Chiazza" userId="1d1d8bead84ce354" providerId="LiveId" clId="{33D769F1-336B-4679-88ED-2F5581A452E0}" dt="2019-12-08T02:20:31.994" v="5236" actId="1076"/>
          <ac:spMkLst>
            <pc:docMk/>
            <pc:sldMk cId="3176741213" sldId="404"/>
            <ac:spMk id="32" creationId="{D080F413-2CFC-456D-A266-049555CF30C1}"/>
          </ac:spMkLst>
        </pc:spChg>
        <pc:spChg chg="add mod">
          <ac:chgData name="brandon Chiazza" userId="1d1d8bead84ce354" providerId="LiveId" clId="{33D769F1-336B-4679-88ED-2F5581A452E0}" dt="2019-12-08T02:20:36.537" v="5240" actId="1076"/>
          <ac:spMkLst>
            <pc:docMk/>
            <pc:sldMk cId="3176741213" sldId="404"/>
            <ac:spMk id="33" creationId="{C8FD2D41-3225-4DB8-B4E4-D353239C2731}"/>
          </ac:spMkLst>
        </pc:spChg>
        <pc:spChg chg="add mod">
          <ac:chgData name="brandon Chiazza" userId="1d1d8bead84ce354" providerId="LiveId" clId="{33D769F1-336B-4679-88ED-2F5581A452E0}" dt="2019-12-08T02:20:38.891" v="5242" actId="1076"/>
          <ac:spMkLst>
            <pc:docMk/>
            <pc:sldMk cId="3176741213" sldId="404"/>
            <ac:spMk id="34" creationId="{B44C9D4B-53B2-44F2-95CD-5AB390748A4D}"/>
          </ac:spMkLst>
        </pc:spChg>
        <pc:spChg chg="add mod">
          <ac:chgData name="brandon Chiazza" userId="1d1d8bead84ce354" providerId="LiveId" clId="{33D769F1-336B-4679-88ED-2F5581A452E0}" dt="2019-12-08T02:20:41.081" v="5244" actId="1076"/>
          <ac:spMkLst>
            <pc:docMk/>
            <pc:sldMk cId="3176741213" sldId="404"/>
            <ac:spMk id="35" creationId="{449B2CC7-0B58-4061-AA3E-975FA5384FAB}"/>
          </ac:spMkLst>
        </pc:spChg>
        <pc:spChg chg="add">
          <ac:chgData name="brandon Chiazza" userId="1d1d8bead84ce354" providerId="LiveId" clId="{33D769F1-336B-4679-88ED-2F5581A452E0}" dt="2019-12-08T02:32:03.703" v="5718"/>
          <ac:spMkLst>
            <pc:docMk/>
            <pc:sldMk cId="3176741213" sldId="404"/>
            <ac:spMk id="36" creationId="{DFB5B250-59A6-4850-9A58-D18E189114CC}"/>
          </ac:spMkLst>
        </pc:spChg>
        <pc:spChg chg="add mod">
          <ac:chgData name="brandon Chiazza" userId="1d1d8bead84ce354" providerId="LiveId" clId="{33D769F1-336B-4679-88ED-2F5581A452E0}" dt="2019-12-08T02:32:48.312" v="5927" actId="20577"/>
          <ac:spMkLst>
            <pc:docMk/>
            <pc:sldMk cId="3176741213" sldId="404"/>
            <ac:spMk id="37" creationId="{293699E6-3F5B-4294-9E07-6355A001E2E4}"/>
          </ac:spMkLst>
        </pc:spChg>
        <pc:picChg chg="add mod">
          <ac:chgData name="brandon Chiazza" userId="1d1d8bead84ce354" providerId="LiveId" clId="{33D769F1-336B-4679-88ED-2F5581A452E0}" dt="2019-12-08T02:14:52.789" v="5074" actId="1037"/>
          <ac:picMkLst>
            <pc:docMk/>
            <pc:sldMk cId="3176741213" sldId="404"/>
            <ac:picMk id="5" creationId="{50128C23-EEF2-4DC2-9874-EAC007421421}"/>
          </ac:picMkLst>
        </pc:picChg>
        <pc:cxnChg chg="add del mod">
          <ac:chgData name="brandon Chiazza" userId="1d1d8bead84ce354" providerId="LiveId" clId="{33D769F1-336B-4679-88ED-2F5581A452E0}" dt="2019-12-08T02:16:47.289" v="5112" actId="478"/>
          <ac:cxnSpMkLst>
            <pc:docMk/>
            <pc:sldMk cId="3176741213" sldId="404"/>
            <ac:cxnSpMk id="8" creationId="{07892762-97C0-4764-B600-298BC4044C5C}"/>
          </ac:cxnSpMkLst>
        </pc:cxnChg>
        <pc:cxnChg chg="add del mod ord">
          <ac:chgData name="brandon Chiazza" userId="1d1d8bead84ce354" providerId="LiveId" clId="{33D769F1-336B-4679-88ED-2F5581A452E0}" dt="2019-12-08T02:16:34.165" v="5106" actId="478"/>
          <ac:cxnSpMkLst>
            <pc:docMk/>
            <pc:sldMk cId="3176741213" sldId="404"/>
            <ac:cxnSpMk id="11" creationId="{B44EE767-9230-443E-B4D5-CF96DCA7F891}"/>
          </ac:cxnSpMkLst>
        </pc:cxnChg>
      </pc:sldChg>
      <pc:sldChg chg="addSp delSp modSp add">
        <pc:chgData name="brandon Chiazza" userId="1d1d8bead84ce354" providerId="LiveId" clId="{33D769F1-336B-4679-88ED-2F5581A452E0}" dt="2019-12-08T02:33:58.794" v="6195" actId="20577"/>
        <pc:sldMkLst>
          <pc:docMk/>
          <pc:sldMk cId="376835635" sldId="405"/>
        </pc:sldMkLst>
        <pc:spChg chg="add mod">
          <ac:chgData name="brandon Chiazza" userId="1d1d8bead84ce354" providerId="LiveId" clId="{33D769F1-336B-4679-88ED-2F5581A452E0}" dt="2019-12-08T02:29:07.753" v="5463" actId="1076"/>
          <ac:spMkLst>
            <pc:docMk/>
            <pc:sldMk cId="376835635" sldId="405"/>
            <ac:spMk id="2" creationId="{76F1780F-A771-415C-BAC3-18254C6DBF4D}"/>
          </ac:spMkLst>
        </pc:spChg>
        <pc:spChg chg="mod">
          <ac:chgData name="brandon Chiazza" userId="1d1d8bead84ce354" providerId="LiveId" clId="{33D769F1-336B-4679-88ED-2F5581A452E0}" dt="2019-12-06T12:41:48.053" v="870" actId="20577"/>
          <ac:spMkLst>
            <pc:docMk/>
            <pc:sldMk cId="376835635" sldId="405"/>
            <ac:spMk id="4" creationId="{BCF3DA37-C32F-4AB3-B20D-77C9F386D998}"/>
          </ac:spMkLst>
        </pc:spChg>
        <pc:spChg chg="add mod">
          <ac:chgData name="brandon Chiazza" userId="1d1d8bead84ce354" providerId="LiveId" clId="{33D769F1-336B-4679-88ED-2F5581A452E0}" dt="2019-12-08T02:29:11.833" v="5464" actId="1076"/>
          <ac:spMkLst>
            <pc:docMk/>
            <pc:sldMk cId="376835635" sldId="405"/>
            <ac:spMk id="5" creationId="{EA5861C9-EEF5-4985-B2B9-7E386A7F3910}"/>
          </ac:spMkLst>
        </pc:spChg>
        <pc:spChg chg="add mod">
          <ac:chgData name="brandon Chiazza" userId="1d1d8bead84ce354" providerId="LiveId" clId="{33D769F1-336B-4679-88ED-2F5581A452E0}" dt="2019-12-08T02:29:03.849" v="5462" actId="1076"/>
          <ac:spMkLst>
            <pc:docMk/>
            <pc:sldMk cId="376835635" sldId="405"/>
            <ac:spMk id="6" creationId="{80D323EB-2953-491B-8E89-21F2E4634275}"/>
          </ac:spMkLst>
        </pc:spChg>
        <pc:spChg chg="add mod">
          <ac:chgData name="brandon Chiazza" userId="1d1d8bead84ce354" providerId="LiveId" clId="{33D769F1-336B-4679-88ED-2F5581A452E0}" dt="2019-12-08T02:28:58.872" v="5461" actId="1076"/>
          <ac:spMkLst>
            <pc:docMk/>
            <pc:sldMk cId="376835635" sldId="405"/>
            <ac:spMk id="7" creationId="{8D63ADE9-057A-47F7-9B32-1306279090A3}"/>
          </ac:spMkLst>
        </pc:spChg>
        <pc:spChg chg="add del mod">
          <ac:chgData name="brandon Chiazza" userId="1d1d8bead84ce354" providerId="LiveId" clId="{33D769F1-336B-4679-88ED-2F5581A452E0}" dt="2019-12-08T02:30:04.012" v="5488" actId="478"/>
          <ac:spMkLst>
            <pc:docMk/>
            <pc:sldMk cId="376835635" sldId="405"/>
            <ac:spMk id="8" creationId="{BB9CE111-7F5B-4C0D-A010-D6F1AF4DB099}"/>
          </ac:spMkLst>
        </pc:spChg>
        <pc:spChg chg="add del mod">
          <ac:chgData name="brandon Chiazza" userId="1d1d8bead84ce354" providerId="LiveId" clId="{33D769F1-336B-4679-88ED-2F5581A452E0}" dt="2019-12-08T02:29:39.947" v="5481" actId="478"/>
          <ac:spMkLst>
            <pc:docMk/>
            <pc:sldMk cId="376835635" sldId="405"/>
            <ac:spMk id="9" creationId="{EBA2D741-BC61-420B-932A-EC7777E7195A}"/>
          </ac:spMkLst>
        </pc:spChg>
        <pc:spChg chg="add del mod">
          <ac:chgData name="brandon Chiazza" userId="1d1d8bead84ce354" providerId="LiveId" clId="{33D769F1-336B-4679-88ED-2F5581A452E0}" dt="2019-12-08T02:30:02.060" v="5487" actId="478"/>
          <ac:spMkLst>
            <pc:docMk/>
            <pc:sldMk cId="376835635" sldId="405"/>
            <ac:spMk id="10" creationId="{2BE3A9AA-F090-4F45-A2C6-97DFD4995070}"/>
          </ac:spMkLst>
        </pc:spChg>
        <pc:spChg chg="add mod ord">
          <ac:chgData name="brandon Chiazza" userId="1d1d8bead84ce354" providerId="LiveId" clId="{33D769F1-336B-4679-88ED-2F5581A452E0}" dt="2019-12-08T02:31:02.989" v="5584" actId="167"/>
          <ac:spMkLst>
            <pc:docMk/>
            <pc:sldMk cId="376835635" sldId="405"/>
            <ac:spMk id="13" creationId="{72B4A278-8936-4375-BA32-28DD92E80740}"/>
          </ac:spMkLst>
        </pc:spChg>
        <pc:spChg chg="add mod">
          <ac:chgData name="brandon Chiazza" userId="1d1d8bead84ce354" providerId="LiveId" clId="{33D769F1-336B-4679-88ED-2F5581A452E0}" dt="2019-12-08T02:31:56.273" v="5717" actId="1076"/>
          <ac:spMkLst>
            <pc:docMk/>
            <pc:sldMk cId="376835635" sldId="405"/>
            <ac:spMk id="14" creationId="{2A03260B-242D-41F2-B563-73DD6455DB97}"/>
          </ac:spMkLst>
        </pc:spChg>
        <pc:spChg chg="add mod">
          <ac:chgData name="brandon Chiazza" userId="1d1d8bead84ce354" providerId="LiveId" clId="{33D769F1-336B-4679-88ED-2F5581A452E0}" dt="2019-12-08T02:33:22.995" v="6020" actId="1076"/>
          <ac:spMkLst>
            <pc:docMk/>
            <pc:sldMk cId="376835635" sldId="405"/>
            <ac:spMk id="15" creationId="{81F5197C-D034-4ECB-A416-D06B1715AE4E}"/>
          </ac:spMkLst>
        </pc:spChg>
        <pc:spChg chg="add mod">
          <ac:chgData name="brandon Chiazza" userId="1d1d8bead84ce354" providerId="LiveId" clId="{33D769F1-336B-4679-88ED-2F5581A452E0}" dt="2019-12-08T02:33:58.794" v="6195" actId="20577"/>
          <ac:spMkLst>
            <pc:docMk/>
            <pc:sldMk cId="376835635" sldId="405"/>
            <ac:spMk id="16" creationId="{2A322C55-FDC8-4A45-A842-F5A0D22E2656}"/>
          </ac:spMkLst>
        </pc:spChg>
        <pc:picChg chg="add mod">
          <ac:chgData name="brandon Chiazza" userId="1d1d8bead84ce354" providerId="LiveId" clId="{33D769F1-336B-4679-88ED-2F5581A452E0}" dt="2019-12-08T02:31:09.225" v="5586" actId="1076"/>
          <ac:picMkLst>
            <pc:docMk/>
            <pc:sldMk cId="376835635" sldId="405"/>
            <ac:picMk id="12" creationId="{17669399-CA77-40E6-AE02-D98E5335730F}"/>
          </ac:picMkLst>
        </pc:picChg>
      </pc:sldChg>
      <pc:sldChg chg="add">
        <pc:chgData name="brandon Chiazza" userId="1d1d8bead84ce354" providerId="LiveId" clId="{33D769F1-336B-4679-88ED-2F5581A452E0}" dt="2019-12-06T12:41:50.278" v="871"/>
        <pc:sldMkLst>
          <pc:docMk/>
          <pc:sldMk cId="4242506551" sldId="406"/>
        </pc:sldMkLst>
      </pc:sldChg>
      <pc:sldChg chg="addSp delSp modSp add">
        <pc:chgData name="brandon Chiazza" userId="1d1d8bead84ce354" providerId="LiveId" clId="{33D769F1-336B-4679-88ED-2F5581A452E0}" dt="2019-12-08T02:41:48.192" v="6611" actId="20577"/>
        <pc:sldMkLst>
          <pc:docMk/>
          <pc:sldMk cId="2163361510" sldId="407"/>
        </pc:sldMkLst>
        <pc:spChg chg="del">
          <ac:chgData name="brandon Chiazza" userId="1d1d8bead84ce354" providerId="LiveId" clId="{33D769F1-336B-4679-88ED-2F5581A452E0}" dt="2019-12-08T02:36:00.853" v="6199"/>
          <ac:spMkLst>
            <pc:docMk/>
            <pc:sldMk cId="2163361510" sldId="407"/>
            <ac:spMk id="2" creationId="{C1DBD303-0E50-42F0-99EA-358EC12E9E4B}"/>
          </ac:spMkLst>
        </pc:spChg>
        <pc:spChg chg="del">
          <ac:chgData name="brandon Chiazza" userId="1d1d8bead84ce354" providerId="LiveId" clId="{33D769F1-336B-4679-88ED-2F5581A452E0}" dt="2019-12-08T02:36:00.853" v="6199"/>
          <ac:spMkLst>
            <pc:docMk/>
            <pc:sldMk cId="2163361510" sldId="407"/>
            <ac:spMk id="3" creationId="{DD56CD53-DBE8-4AC2-B695-2D5680D21027}"/>
          </ac:spMkLst>
        </pc:spChg>
        <pc:spChg chg="add mod">
          <ac:chgData name="brandon Chiazza" userId="1d1d8bead84ce354" providerId="LiveId" clId="{33D769F1-336B-4679-88ED-2F5581A452E0}" dt="2019-12-08T02:40:34.735" v="6521" actId="1076"/>
          <ac:spMkLst>
            <pc:docMk/>
            <pc:sldMk cId="2163361510" sldId="407"/>
            <ac:spMk id="4" creationId="{AD9727E9-E01C-4AE9-9EAA-25CCA7646E5D}"/>
          </ac:spMkLst>
        </pc:spChg>
        <pc:spChg chg="add mod">
          <ac:chgData name="brandon Chiazza" userId="1d1d8bead84ce354" providerId="LiveId" clId="{33D769F1-336B-4679-88ED-2F5581A452E0}" dt="2019-12-08T02:40:29.920" v="6520" actId="1076"/>
          <ac:spMkLst>
            <pc:docMk/>
            <pc:sldMk cId="2163361510" sldId="407"/>
            <ac:spMk id="5" creationId="{EA761DCB-AD55-435F-92C9-A2BBAE94271A}"/>
          </ac:spMkLst>
        </pc:spChg>
        <pc:spChg chg="add">
          <ac:chgData name="brandon Chiazza" userId="1d1d8bead84ce354" providerId="LiveId" clId="{33D769F1-336B-4679-88ED-2F5581A452E0}" dt="2019-12-08T02:41:41.607" v="6588"/>
          <ac:spMkLst>
            <pc:docMk/>
            <pc:sldMk cId="2163361510" sldId="407"/>
            <ac:spMk id="6" creationId="{9F50DD16-D3C7-4084-921F-D6F6C460A5BD}"/>
          </ac:spMkLst>
        </pc:spChg>
        <pc:spChg chg="add mod">
          <ac:chgData name="brandon Chiazza" userId="1d1d8bead84ce354" providerId="LiveId" clId="{33D769F1-336B-4679-88ED-2F5581A452E0}" dt="2019-12-08T02:41:48.192" v="6611" actId="20577"/>
          <ac:spMkLst>
            <pc:docMk/>
            <pc:sldMk cId="2163361510" sldId="407"/>
            <ac:spMk id="7" creationId="{C6F8AF85-5347-4F2E-B0CE-940A9C3659D7}"/>
          </ac:spMkLst>
        </pc:spChg>
      </pc:sldChg>
      <pc:sldChg chg="add del">
        <pc:chgData name="brandon Chiazza" userId="1d1d8bead84ce354" providerId="LiveId" clId="{33D769F1-336B-4679-88ED-2F5581A452E0}" dt="2019-12-08T01:59:48.078" v="3395" actId="47"/>
        <pc:sldMkLst>
          <pc:docMk/>
          <pc:sldMk cId="3399308905" sldId="407"/>
        </pc:sldMkLst>
      </pc:sldChg>
      <pc:sldChg chg="addSp delSp modSp add del">
        <pc:chgData name="brandon Chiazza" userId="1d1d8bead84ce354" providerId="LiveId" clId="{33D769F1-336B-4679-88ED-2F5581A452E0}" dt="2019-12-06T13:54:36.799" v="2278" actId="47"/>
        <pc:sldMkLst>
          <pc:docMk/>
          <pc:sldMk cId="3687273222" sldId="407"/>
        </pc:sldMkLst>
        <pc:spChg chg="mod">
          <ac:chgData name="brandon Chiazza" userId="1d1d8bead84ce354" providerId="LiveId" clId="{33D769F1-336B-4679-88ED-2F5581A452E0}" dt="2019-12-06T13:00:36.073" v="1491" actId="20577"/>
          <ac:spMkLst>
            <pc:docMk/>
            <pc:sldMk cId="3687273222" sldId="407"/>
            <ac:spMk id="2" creationId="{BCBF5F7F-B2AD-4006-8D28-C5CE7FDC2EAA}"/>
          </ac:spMkLst>
        </pc:spChg>
        <pc:spChg chg="del">
          <ac:chgData name="brandon Chiazza" userId="1d1d8bead84ce354" providerId="LiveId" clId="{33D769F1-336B-4679-88ED-2F5581A452E0}" dt="2019-12-06T13:01:53.401" v="1587" actId="478"/>
          <ac:spMkLst>
            <pc:docMk/>
            <pc:sldMk cId="3687273222" sldId="407"/>
            <ac:spMk id="4" creationId="{1E62853E-04A8-4FEF-9D8F-8CE0598AD602}"/>
          </ac:spMkLst>
        </pc:spChg>
        <pc:spChg chg="del">
          <ac:chgData name="brandon Chiazza" userId="1d1d8bead84ce354" providerId="LiveId" clId="{33D769F1-336B-4679-88ED-2F5581A452E0}" dt="2019-12-06T13:01:53.401" v="1587" actId="478"/>
          <ac:spMkLst>
            <pc:docMk/>
            <pc:sldMk cId="3687273222" sldId="407"/>
            <ac:spMk id="5" creationId="{FB105929-2F18-4392-A06A-36FA2AE1FA85}"/>
          </ac:spMkLst>
        </pc:spChg>
        <pc:spChg chg="add mod">
          <ac:chgData name="brandon Chiazza" userId="1d1d8bead84ce354" providerId="LiveId" clId="{33D769F1-336B-4679-88ED-2F5581A452E0}" dt="2019-12-06T13:02:08.065" v="1593" actId="13822"/>
          <ac:spMkLst>
            <pc:docMk/>
            <pc:sldMk cId="3687273222" sldId="407"/>
            <ac:spMk id="6" creationId="{279AC9EC-27DB-4453-9E1D-37D0F7065C98}"/>
          </ac:spMkLst>
        </pc:spChg>
        <pc:spChg chg="del">
          <ac:chgData name="brandon Chiazza" userId="1d1d8bead84ce354" providerId="LiveId" clId="{33D769F1-336B-4679-88ED-2F5581A452E0}" dt="2019-12-06T13:01:53.401" v="1587" actId="478"/>
          <ac:spMkLst>
            <pc:docMk/>
            <pc:sldMk cId="3687273222" sldId="407"/>
            <ac:spMk id="7" creationId="{BE5AC1CC-E8BC-4987-A469-40C66CB1E3B8}"/>
          </ac:spMkLst>
        </pc:spChg>
        <pc:spChg chg="del">
          <ac:chgData name="brandon Chiazza" userId="1d1d8bead84ce354" providerId="LiveId" clId="{33D769F1-336B-4679-88ED-2F5581A452E0}" dt="2019-12-06T13:01:53.401" v="1587" actId="478"/>
          <ac:spMkLst>
            <pc:docMk/>
            <pc:sldMk cId="3687273222" sldId="407"/>
            <ac:spMk id="8" creationId="{E7BEBA56-DD61-4FA4-A069-B6CCB4DE3FDA}"/>
          </ac:spMkLst>
        </pc:spChg>
        <pc:spChg chg="del">
          <ac:chgData name="brandon Chiazza" userId="1d1d8bead84ce354" providerId="LiveId" clId="{33D769F1-336B-4679-88ED-2F5581A452E0}" dt="2019-12-06T13:01:53.401" v="1587" actId="478"/>
          <ac:spMkLst>
            <pc:docMk/>
            <pc:sldMk cId="3687273222" sldId="407"/>
            <ac:spMk id="9" creationId="{03041628-419F-46C2-8302-EA00DE4B662D}"/>
          </ac:spMkLst>
        </pc:spChg>
        <pc:spChg chg="del">
          <ac:chgData name="brandon Chiazza" userId="1d1d8bead84ce354" providerId="LiveId" clId="{33D769F1-336B-4679-88ED-2F5581A452E0}" dt="2019-12-06T13:01:53.401" v="1587" actId="478"/>
          <ac:spMkLst>
            <pc:docMk/>
            <pc:sldMk cId="3687273222" sldId="407"/>
            <ac:spMk id="10" creationId="{56228A21-017D-4212-A25F-51315F6C04E8}"/>
          </ac:spMkLst>
        </pc:spChg>
        <pc:spChg chg="del">
          <ac:chgData name="brandon Chiazza" userId="1d1d8bead84ce354" providerId="LiveId" clId="{33D769F1-336B-4679-88ED-2F5581A452E0}" dt="2019-12-06T13:01:53.401" v="1587" actId="478"/>
          <ac:spMkLst>
            <pc:docMk/>
            <pc:sldMk cId="3687273222" sldId="407"/>
            <ac:spMk id="11" creationId="{071B376E-59BF-405C-A953-ACF1BCA38998}"/>
          </ac:spMkLst>
        </pc:spChg>
        <pc:spChg chg="del">
          <ac:chgData name="brandon Chiazza" userId="1d1d8bead84ce354" providerId="LiveId" clId="{33D769F1-336B-4679-88ED-2F5581A452E0}" dt="2019-12-06T13:01:53.401" v="1587" actId="478"/>
          <ac:spMkLst>
            <pc:docMk/>
            <pc:sldMk cId="3687273222" sldId="407"/>
            <ac:spMk id="13" creationId="{1ACF91E9-5D19-4972-A845-0CC2E7FC6E71}"/>
          </ac:spMkLst>
        </pc:spChg>
        <pc:spChg chg="add mod">
          <ac:chgData name="brandon Chiazza" userId="1d1d8bead84ce354" providerId="LiveId" clId="{33D769F1-336B-4679-88ED-2F5581A452E0}" dt="2019-12-06T13:02:09.359" v="1594" actId="13822"/>
          <ac:spMkLst>
            <pc:docMk/>
            <pc:sldMk cId="3687273222" sldId="407"/>
            <ac:spMk id="14" creationId="{4EE61F2B-AC36-4876-970F-75A6A9FF2290}"/>
          </ac:spMkLst>
        </pc:spChg>
        <pc:spChg chg="add mod">
          <ac:chgData name="brandon Chiazza" userId="1d1d8bead84ce354" providerId="LiveId" clId="{33D769F1-336B-4679-88ED-2F5581A452E0}" dt="2019-12-06T13:02:10.653" v="1596" actId="13822"/>
          <ac:spMkLst>
            <pc:docMk/>
            <pc:sldMk cId="3687273222" sldId="407"/>
            <ac:spMk id="15" creationId="{C958E7A0-E74D-4D64-BE2A-442FC56BAA5C}"/>
          </ac:spMkLst>
        </pc:spChg>
      </pc:sldChg>
      <pc:sldMasterChg chg="modSldLayout">
        <pc:chgData name="brandon Chiazza" userId="1d1d8bead84ce354" providerId="LiveId" clId="{33D769F1-336B-4679-88ED-2F5581A452E0}" dt="2019-12-08T02:42:08.623" v="6613"/>
        <pc:sldMasterMkLst>
          <pc:docMk/>
          <pc:sldMasterMk cId="3930452332" sldId="2147483660"/>
        </pc:sldMasterMkLst>
        <pc:sldLayoutChg chg="addSp delSp modSp">
          <pc:chgData name="brandon Chiazza" userId="1d1d8bead84ce354" providerId="LiveId" clId="{33D769F1-336B-4679-88ED-2F5581A452E0}" dt="2019-12-08T02:42:08.623" v="6613"/>
          <pc:sldLayoutMkLst>
            <pc:docMk/>
            <pc:sldMasterMk cId="3930452332" sldId="2147483660"/>
            <pc:sldLayoutMk cId="3914496090" sldId="2147483662"/>
          </pc:sldLayoutMkLst>
          <pc:spChg chg="mod">
            <ac:chgData name="brandon Chiazza" userId="1d1d8bead84ce354" providerId="LiveId" clId="{33D769F1-336B-4679-88ED-2F5581A452E0}" dt="2019-12-08T02:38:34.724" v="6313" actId="20577"/>
            <ac:spMkLst>
              <pc:docMk/>
              <pc:sldMasterMk cId="3930452332" sldId="2147483660"/>
              <pc:sldLayoutMk cId="3914496090" sldId="2147483662"/>
              <ac:spMk id="2" creationId="{1254F4AA-2EEB-4251-A6FA-ABAB3CE229AB}"/>
            </ac:spMkLst>
          </pc:spChg>
          <pc:spChg chg="mod">
            <ac:chgData name="brandon Chiazza" userId="1d1d8bead84ce354" providerId="LiveId" clId="{33D769F1-336B-4679-88ED-2F5581A452E0}" dt="2019-12-08T02:38:30.137" v="6307"/>
            <ac:spMkLst>
              <pc:docMk/>
              <pc:sldMasterMk cId="3930452332" sldId="2147483660"/>
              <pc:sldLayoutMk cId="3914496090" sldId="2147483662"/>
              <ac:spMk id="3" creationId="{133E4C2B-9B71-402A-918D-E053A45FFDCF}"/>
            </ac:spMkLst>
          </pc:spChg>
          <pc:spChg chg="mod">
            <ac:chgData name="brandon Chiazza" userId="1d1d8bead84ce354" providerId="LiveId" clId="{33D769F1-336B-4679-88ED-2F5581A452E0}" dt="2019-12-08T02:41:18.697" v="6587" actId="207"/>
            <ac:spMkLst>
              <pc:docMk/>
              <pc:sldMasterMk cId="3930452332" sldId="2147483660"/>
              <pc:sldLayoutMk cId="3914496090" sldId="2147483662"/>
              <ac:spMk id="9" creationId="{16BE8ADB-A17F-455A-8DB0-E70ABC4A9DDA}"/>
            </ac:spMkLst>
          </pc:spChg>
          <pc:spChg chg="del">
            <ac:chgData name="brandon Chiazza" userId="1d1d8bead84ce354" providerId="LiveId" clId="{33D769F1-336B-4679-88ED-2F5581A452E0}" dt="2019-12-08T02:37:26.574" v="6268" actId="478"/>
            <ac:spMkLst>
              <pc:docMk/>
              <pc:sldMasterMk cId="3930452332" sldId="2147483660"/>
              <pc:sldLayoutMk cId="3914496090" sldId="2147483662"/>
              <ac:spMk id="10" creationId="{F1416D44-1C93-4EF9-9720-99B30DBE6737}"/>
            </ac:spMkLst>
          </pc:spChg>
          <pc:picChg chg="add">
            <ac:chgData name="brandon Chiazza" userId="1d1d8bead84ce354" providerId="LiveId" clId="{33D769F1-336B-4679-88ED-2F5581A452E0}" dt="2019-12-08T02:42:08.623" v="6613"/>
            <ac:picMkLst>
              <pc:docMk/>
              <pc:sldMasterMk cId="3930452332" sldId="2147483660"/>
              <pc:sldLayoutMk cId="3914496090" sldId="2147483662"/>
              <ac:picMk id="7" creationId="{5C1B9064-0A14-406D-B0D5-C321C4254DAC}"/>
            </ac:picMkLst>
          </pc:picChg>
          <pc:picChg chg="del">
            <ac:chgData name="brandon Chiazza" userId="1d1d8bead84ce354" providerId="LiveId" clId="{33D769F1-336B-4679-88ED-2F5581A452E0}" dt="2019-12-08T02:42:04.311" v="6612" actId="478"/>
            <ac:picMkLst>
              <pc:docMk/>
              <pc:sldMasterMk cId="3930452332" sldId="2147483660"/>
              <pc:sldLayoutMk cId="3914496090" sldId="2147483662"/>
              <ac:picMk id="8" creationId="{2C5C0522-DEDB-423D-A4A3-1141AF1BD861}"/>
            </ac:picMkLst>
          </pc:picChg>
        </pc:sldLayoutChg>
      </pc:sldMasterChg>
      <pc:sldMasterChg chg="modSldLayout">
        <pc:chgData name="brandon Chiazza" userId="1d1d8bead84ce354" providerId="LiveId" clId="{33D769F1-336B-4679-88ED-2F5581A452E0}" dt="2019-12-08T02:30:34.434" v="5565" actId="1035"/>
        <pc:sldMasterMkLst>
          <pc:docMk/>
          <pc:sldMasterMk cId="272075865" sldId="2147483667"/>
        </pc:sldMasterMkLst>
        <pc:sldLayoutChg chg="delSp modSp">
          <pc:chgData name="brandon Chiazza" userId="1d1d8bead84ce354" providerId="LiveId" clId="{33D769F1-336B-4679-88ED-2F5581A452E0}" dt="2019-12-06T12:58:37.650" v="1442" actId="1038"/>
          <pc:sldLayoutMkLst>
            <pc:docMk/>
            <pc:sldMasterMk cId="272075865" sldId="2147483667"/>
            <pc:sldLayoutMk cId="1236229507" sldId="2147483669"/>
          </pc:sldLayoutMkLst>
          <pc:spChg chg="mod">
            <ac:chgData name="brandon Chiazza" userId="1d1d8bead84ce354" providerId="LiveId" clId="{33D769F1-336B-4679-88ED-2F5581A452E0}" dt="2019-12-06T12:58:37.650" v="1442" actId="1038"/>
            <ac:spMkLst>
              <pc:docMk/>
              <pc:sldMasterMk cId="272075865" sldId="2147483667"/>
              <pc:sldLayoutMk cId="1236229507" sldId="2147483669"/>
              <ac:spMk id="8" creationId="{28149F8E-239D-4573-BA99-09E446187FB2}"/>
            </ac:spMkLst>
          </pc:spChg>
          <pc:spChg chg="mod">
            <ac:chgData name="brandon Chiazza" userId="1d1d8bead84ce354" providerId="LiveId" clId="{33D769F1-336B-4679-88ED-2F5581A452E0}" dt="2019-12-06T12:58:26.954" v="1401" actId="14100"/>
            <ac:spMkLst>
              <pc:docMk/>
              <pc:sldMasterMk cId="272075865" sldId="2147483667"/>
              <pc:sldLayoutMk cId="1236229507" sldId="2147483669"/>
              <ac:spMk id="9" creationId="{12FB9729-C46C-407B-84DB-F6EF11A97D83}"/>
            </ac:spMkLst>
          </pc:spChg>
          <pc:spChg chg="mod">
            <ac:chgData name="brandon Chiazza" userId="1d1d8bead84ce354" providerId="LiveId" clId="{33D769F1-336B-4679-88ED-2F5581A452E0}" dt="2019-12-06T12:58:33.177" v="1421" actId="1036"/>
            <ac:spMkLst>
              <pc:docMk/>
              <pc:sldMasterMk cId="272075865" sldId="2147483667"/>
              <pc:sldLayoutMk cId="1236229507" sldId="2147483669"/>
              <ac:spMk id="11" creationId="{D0440A4B-2E32-4ECF-B6CD-67EBCD47B034}"/>
            </ac:spMkLst>
          </pc:spChg>
          <pc:spChg chg="mod">
            <ac:chgData name="brandon Chiazza" userId="1d1d8bead84ce354" providerId="LiveId" clId="{33D769F1-336B-4679-88ED-2F5581A452E0}" dt="2019-12-06T12:57:54.028" v="1397" actId="14100"/>
            <ac:spMkLst>
              <pc:docMk/>
              <pc:sldMasterMk cId="272075865" sldId="2147483667"/>
              <pc:sldLayoutMk cId="1236229507" sldId="2147483669"/>
              <ac:spMk id="12" creationId="{2CBE7452-2B96-4E1F-AB4C-855426C05760}"/>
            </ac:spMkLst>
          </pc:spChg>
          <pc:spChg chg="del">
            <ac:chgData name="brandon Chiazza" userId="1d1d8bead84ce354" providerId="LiveId" clId="{33D769F1-336B-4679-88ED-2F5581A452E0}" dt="2019-12-06T12:36:35.210" v="560" actId="478"/>
            <ac:spMkLst>
              <pc:docMk/>
              <pc:sldMasterMk cId="272075865" sldId="2147483667"/>
              <pc:sldLayoutMk cId="1236229507" sldId="2147483669"/>
              <ac:spMk id="14" creationId="{CDA4F6BE-6F2B-41EB-B132-F40F8F888EC3}"/>
            </ac:spMkLst>
          </pc:spChg>
          <pc:spChg chg="del">
            <ac:chgData name="brandon Chiazza" userId="1d1d8bead84ce354" providerId="LiveId" clId="{33D769F1-336B-4679-88ED-2F5581A452E0}" dt="2019-12-06T12:36:38.291" v="561" actId="478"/>
            <ac:spMkLst>
              <pc:docMk/>
              <pc:sldMasterMk cId="272075865" sldId="2147483667"/>
              <pc:sldLayoutMk cId="1236229507" sldId="2147483669"/>
              <ac:spMk id="15" creationId="{68076CDB-95F5-4467-BC9A-7F9E5A89EB6C}"/>
            </ac:spMkLst>
          </pc:spChg>
          <pc:spChg chg="del">
            <ac:chgData name="brandon Chiazza" userId="1d1d8bead84ce354" providerId="LiveId" clId="{33D769F1-336B-4679-88ED-2F5581A452E0}" dt="2019-12-06T12:36:35.210" v="560" actId="478"/>
            <ac:spMkLst>
              <pc:docMk/>
              <pc:sldMasterMk cId="272075865" sldId="2147483667"/>
              <pc:sldLayoutMk cId="1236229507" sldId="2147483669"/>
              <ac:spMk id="17" creationId="{13E3E404-0447-4CE9-B040-74F9ACD100C0}"/>
            </ac:spMkLst>
          </pc:spChg>
          <pc:spChg chg="del">
            <ac:chgData name="brandon Chiazza" userId="1d1d8bead84ce354" providerId="LiveId" clId="{33D769F1-336B-4679-88ED-2F5581A452E0}" dt="2019-12-06T12:36:38.291" v="561" actId="478"/>
            <ac:spMkLst>
              <pc:docMk/>
              <pc:sldMasterMk cId="272075865" sldId="2147483667"/>
              <pc:sldLayoutMk cId="1236229507" sldId="2147483669"/>
              <ac:spMk id="18" creationId="{FDEFB7E9-1521-492C-8221-7ABA4F81B2CE}"/>
            </ac:spMkLst>
          </pc:spChg>
          <pc:spChg chg="del">
            <ac:chgData name="brandon Chiazza" userId="1d1d8bead84ce354" providerId="LiveId" clId="{33D769F1-336B-4679-88ED-2F5581A452E0}" dt="2019-12-06T12:36:40.364" v="562" actId="478"/>
            <ac:spMkLst>
              <pc:docMk/>
              <pc:sldMasterMk cId="272075865" sldId="2147483667"/>
              <pc:sldLayoutMk cId="1236229507" sldId="2147483669"/>
              <ac:spMk id="19" creationId="{A41557C1-0B26-452B-B5CA-794512500649}"/>
            </ac:spMkLst>
          </pc:spChg>
          <pc:spChg chg="del">
            <ac:chgData name="brandon Chiazza" userId="1d1d8bead84ce354" providerId="LiveId" clId="{33D769F1-336B-4679-88ED-2F5581A452E0}" dt="2019-12-06T12:36:35.210" v="560" actId="478"/>
            <ac:spMkLst>
              <pc:docMk/>
              <pc:sldMasterMk cId="272075865" sldId="2147483667"/>
              <pc:sldLayoutMk cId="1236229507" sldId="2147483669"/>
              <ac:spMk id="20" creationId="{D1325789-CFB1-40CE-AD2D-0E7E56856F02}"/>
            </ac:spMkLst>
          </pc:spChg>
          <pc:spChg chg="del">
            <ac:chgData name="brandon Chiazza" userId="1d1d8bead84ce354" providerId="LiveId" clId="{33D769F1-336B-4679-88ED-2F5581A452E0}" dt="2019-12-06T12:36:35.210" v="560" actId="478"/>
            <ac:spMkLst>
              <pc:docMk/>
              <pc:sldMasterMk cId="272075865" sldId="2147483667"/>
              <pc:sldLayoutMk cId="1236229507" sldId="2147483669"/>
              <ac:spMk id="21" creationId="{AC7560A4-73B1-4E4D-9FFD-BC5129A4E19B}"/>
            </ac:spMkLst>
          </pc:spChg>
          <pc:spChg chg="del">
            <ac:chgData name="brandon Chiazza" userId="1d1d8bead84ce354" providerId="LiveId" clId="{33D769F1-336B-4679-88ED-2F5581A452E0}" dt="2019-12-06T12:36:41.675" v="563" actId="478"/>
            <ac:spMkLst>
              <pc:docMk/>
              <pc:sldMasterMk cId="272075865" sldId="2147483667"/>
              <pc:sldLayoutMk cId="1236229507" sldId="2147483669"/>
              <ac:spMk id="22" creationId="{9CA7CEB3-6650-47D4-B3AA-811EF155F4A0}"/>
            </ac:spMkLst>
          </pc:spChg>
        </pc:sldLayoutChg>
        <pc:sldLayoutChg chg="addSp delSp modSp">
          <pc:chgData name="brandon Chiazza" userId="1d1d8bead84ce354" providerId="LiveId" clId="{33D769F1-336B-4679-88ED-2F5581A452E0}" dt="2019-12-08T02:30:34.434" v="5565" actId="1035"/>
          <pc:sldLayoutMkLst>
            <pc:docMk/>
            <pc:sldMasterMk cId="272075865" sldId="2147483667"/>
            <pc:sldLayoutMk cId="3423164069" sldId="2147483696"/>
          </pc:sldLayoutMkLst>
          <pc:spChg chg="add mod">
            <ac:chgData name="brandon Chiazza" userId="1d1d8bead84ce354" providerId="LiveId" clId="{33D769F1-336B-4679-88ED-2F5581A452E0}" dt="2019-12-08T02:30:34.434" v="5565" actId="1035"/>
            <ac:spMkLst>
              <pc:docMk/>
              <pc:sldMasterMk cId="272075865" sldId="2147483667"/>
              <pc:sldLayoutMk cId="3423164069" sldId="2147483696"/>
              <ac:spMk id="7" creationId="{61C87DC0-45B3-45AB-ACE9-A8DFB3806BB8}"/>
            </ac:spMkLst>
          </pc:spChg>
          <pc:spChg chg="add mod">
            <ac:chgData name="brandon Chiazza" userId="1d1d8bead84ce354" providerId="LiveId" clId="{33D769F1-336B-4679-88ED-2F5581A452E0}" dt="2019-12-08T02:30:34.434" v="5565" actId="1035"/>
            <ac:spMkLst>
              <pc:docMk/>
              <pc:sldMasterMk cId="272075865" sldId="2147483667"/>
              <pc:sldLayoutMk cId="3423164069" sldId="2147483696"/>
              <ac:spMk id="8" creationId="{D2BB2424-2B59-4B19-A3F9-615AE28D5182}"/>
            </ac:spMkLst>
          </pc:spChg>
          <pc:spChg chg="add mod">
            <ac:chgData name="brandon Chiazza" userId="1d1d8bead84ce354" providerId="LiveId" clId="{33D769F1-336B-4679-88ED-2F5581A452E0}" dt="2019-12-08T02:30:34.434" v="5565" actId="1035"/>
            <ac:spMkLst>
              <pc:docMk/>
              <pc:sldMasterMk cId="272075865" sldId="2147483667"/>
              <pc:sldLayoutMk cId="3423164069" sldId="2147483696"/>
              <ac:spMk id="9" creationId="{5B824E95-27EC-45CB-AF0E-5FA3AD3DAE67}"/>
            </ac:spMkLst>
          </pc:spChg>
          <pc:spChg chg="add mod">
            <ac:chgData name="brandon Chiazza" userId="1d1d8bead84ce354" providerId="LiveId" clId="{33D769F1-336B-4679-88ED-2F5581A452E0}" dt="2019-12-08T02:30:34.434" v="5565" actId="1035"/>
            <ac:spMkLst>
              <pc:docMk/>
              <pc:sldMasterMk cId="272075865" sldId="2147483667"/>
              <pc:sldLayoutMk cId="3423164069" sldId="2147483696"/>
              <ac:spMk id="10" creationId="{8E0BFAA8-9D89-49E6-80D2-572CA5E03A24}"/>
            </ac:spMkLst>
          </pc:spChg>
          <pc:picChg chg="add mod">
            <ac:chgData name="brandon Chiazza" userId="1d1d8bead84ce354" providerId="LiveId" clId="{33D769F1-336B-4679-88ED-2F5581A452E0}" dt="2019-12-08T02:30:23.643" v="5510" actId="1036"/>
            <ac:picMkLst>
              <pc:docMk/>
              <pc:sldMasterMk cId="272075865" sldId="2147483667"/>
              <pc:sldLayoutMk cId="3423164069" sldId="2147483696"/>
              <ac:picMk id="4" creationId="{4B4F62B3-C220-4888-913B-7C439F4CA04E}"/>
            </ac:picMkLst>
          </pc:picChg>
          <pc:picChg chg="del">
            <ac:chgData name="brandon Chiazza" userId="1d1d8bead84ce354" providerId="LiveId" clId="{33D769F1-336B-4679-88ED-2F5581A452E0}" dt="2019-12-08T02:27:42.951" v="5455" actId="478"/>
            <ac:picMkLst>
              <pc:docMk/>
              <pc:sldMasterMk cId="272075865" sldId="2147483667"/>
              <pc:sldLayoutMk cId="3423164069" sldId="2147483696"/>
              <ac:picMk id="5" creationId="{570760F2-3E58-4EC9-97E7-DB71BC06D850}"/>
            </ac:picMkLst>
          </pc:picChg>
        </pc:sldLayoutChg>
      </pc:sldMasterChg>
      <pc:sldMasterChg chg="addSp delSp modSp del delSldLayout">
        <pc:chgData name="brandon Chiazza" userId="1d1d8bead84ce354" providerId="LiveId" clId="{33D769F1-336B-4679-88ED-2F5581A452E0}" dt="2019-12-06T12:17:28.901" v="143" actId="2696"/>
        <pc:sldMasterMkLst>
          <pc:docMk/>
          <pc:sldMasterMk cId="3195589057" sldId="2147483683"/>
        </pc:sldMasterMkLst>
        <pc:spChg chg="add del mod">
          <ac:chgData name="brandon Chiazza" userId="1d1d8bead84ce354" providerId="LiveId" clId="{33D769F1-336B-4679-88ED-2F5581A452E0}" dt="2019-12-06T12:16:28.685" v="134" actId="478"/>
          <ac:spMkLst>
            <pc:docMk/>
            <pc:sldMasterMk cId="3195589057" sldId="2147483683"/>
            <ac:spMk id="2" creationId="{B3F88884-820A-45C5-82B2-ABB5D1926935}"/>
          </ac:spMkLst>
        </pc:spChg>
        <pc:spChg chg="add del mod">
          <ac:chgData name="brandon Chiazza" userId="1d1d8bead84ce354" providerId="LiveId" clId="{33D769F1-336B-4679-88ED-2F5581A452E0}" dt="2019-12-06T12:16:28.685" v="134" actId="478"/>
          <ac:spMkLst>
            <pc:docMk/>
            <pc:sldMasterMk cId="3195589057" sldId="2147483683"/>
            <ac:spMk id="3" creationId="{99CA6D31-A511-466F-A280-94666F654116}"/>
          </ac:spMkLst>
        </pc:spChg>
        <pc:spChg chg="add del mod">
          <ac:chgData name="brandon Chiazza" userId="1d1d8bead84ce354" providerId="LiveId" clId="{33D769F1-336B-4679-88ED-2F5581A452E0}" dt="2019-12-06T12:16:28.685" v="134" actId="478"/>
          <ac:spMkLst>
            <pc:docMk/>
            <pc:sldMasterMk cId="3195589057" sldId="2147483683"/>
            <ac:spMk id="4" creationId="{FB492C1F-A840-4B40-BE77-617D1D8ED36E}"/>
          </ac:spMkLst>
        </pc:spChg>
        <pc:spChg chg="add del mod">
          <ac:chgData name="brandon Chiazza" userId="1d1d8bead84ce354" providerId="LiveId" clId="{33D769F1-336B-4679-88ED-2F5581A452E0}" dt="2019-12-06T12:16:28.685" v="134" actId="478"/>
          <ac:spMkLst>
            <pc:docMk/>
            <pc:sldMasterMk cId="3195589057" sldId="2147483683"/>
            <ac:spMk id="5" creationId="{60A7B878-9CE8-4B2A-B2A7-425BBB7C4294}"/>
          </ac:spMkLst>
        </pc:spChg>
        <pc:spChg chg="add del mod">
          <ac:chgData name="brandon Chiazza" userId="1d1d8bead84ce354" providerId="LiveId" clId="{33D769F1-336B-4679-88ED-2F5581A452E0}" dt="2019-12-06T12:16:28.685" v="134" actId="478"/>
          <ac:spMkLst>
            <pc:docMk/>
            <pc:sldMasterMk cId="3195589057" sldId="2147483683"/>
            <ac:spMk id="6" creationId="{F83F9B3A-7102-4CAE-9196-CB7E9B05E3DC}"/>
          </ac:spMkLst>
        </pc:spChg>
        <pc:spChg chg="add del">
          <ac:chgData name="brandon Chiazza" userId="1d1d8bead84ce354" providerId="LiveId" clId="{33D769F1-336B-4679-88ED-2F5581A452E0}" dt="2019-12-06T12:16:32.858" v="138"/>
          <ac:spMkLst>
            <pc:docMk/>
            <pc:sldMasterMk cId="3195589057" sldId="2147483683"/>
            <ac:spMk id="7" creationId="{E9C3495C-280B-49C2-958B-8EC87A5139A0}"/>
          </ac:spMkLst>
        </pc:spChg>
        <pc:spChg chg="add del">
          <ac:chgData name="brandon Chiazza" userId="1d1d8bead84ce354" providerId="LiveId" clId="{33D769F1-336B-4679-88ED-2F5581A452E0}" dt="2019-12-06T12:16:32.858" v="138"/>
          <ac:spMkLst>
            <pc:docMk/>
            <pc:sldMasterMk cId="3195589057" sldId="2147483683"/>
            <ac:spMk id="9" creationId="{024D1524-3AC2-4529-9B95-A44975185E86}"/>
          </ac:spMkLst>
        </pc:spChg>
        <pc:spChg chg="add">
          <ac:chgData name="brandon Chiazza" userId="1d1d8bead84ce354" providerId="LiveId" clId="{33D769F1-336B-4679-88ED-2F5581A452E0}" dt="2019-12-06T12:16:32.866" v="139"/>
          <ac:spMkLst>
            <pc:docMk/>
            <pc:sldMasterMk cId="3195589057" sldId="2147483683"/>
            <ac:spMk id="10" creationId="{00881871-F31C-4FC7-83B9-DF95663F5DFE}"/>
          </ac:spMkLst>
        </pc:spChg>
        <pc:spChg chg="add">
          <ac:chgData name="brandon Chiazza" userId="1d1d8bead84ce354" providerId="LiveId" clId="{33D769F1-336B-4679-88ED-2F5581A452E0}" dt="2019-12-06T12:16:32.866" v="139"/>
          <ac:spMkLst>
            <pc:docMk/>
            <pc:sldMasterMk cId="3195589057" sldId="2147483683"/>
            <ac:spMk id="12" creationId="{980936A7-EE97-440D-B955-D001261C02EC}"/>
          </ac:spMkLst>
        </pc:spChg>
        <pc:picChg chg="add del">
          <ac:chgData name="brandon Chiazza" userId="1d1d8bead84ce354" providerId="LiveId" clId="{33D769F1-336B-4679-88ED-2F5581A452E0}" dt="2019-12-06T12:16:32.858" v="138"/>
          <ac:picMkLst>
            <pc:docMk/>
            <pc:sldMasterMk cId="3195589057" sldId="2147483683"/>
            <ac:picMk id="8" creationId="{90DDBB5F-DF19-45DB-8862-338BD2A32CE5}"/>
          </ac:picMkLst>
        </pc:picChg>
        <pc:picChg chg="add">
          <ac:chgData name="brandon Chiazza" userId="1d1d8bead84ce354" providerId="LiveId" clId="{33D769F1-336B-4679-88ED-2F5581A452E0}" dt="2019-12-06T12:16:32.866" v="139"/>
          <ac:picMkLst>
            <pc:docMk/>
            <pc:sldMasterMk cId="3195589057" sldId="2147483683"/>
            <ac:picMk id="11" creationId="{0A8C53FD-009E-465D-822A-179B3278EFCF}"/>
          </ac:picMkLst>
        </pc:picChg>
        <pc:sldLayoutChg chg="del">
          <pc:chgData name="brandon Chiazza" userId="1d1d8bead84ce354" providerId="LiveId" clId="{33D769F1-336B-4679-88ED-2F5581A452E0}" dt="2019-12-06T12:15:49.251" v="123" actId="2696"/>
          <pc:sldLayoutMkLst>
            <pc:docMk/>
            <pc:sldMasterMk cId="3195589057" sldId="2147483683"/>
            <pc:sldLayoutMk cId="483538089" sldId="2147483684"/>
          </pc:sldLayoutMkLst>
        </pc:sldLayoutChg>
        <pc:sldLayoutChg chg="del">
          <pc:chgData name="brandon Chiazza" userId="1d1d8bead84ce354" providerId="LiveId" clId="{33D769F1-336B-4679-88ED-2F5581A452E0}" dt="2019-12-06T12:15:49.502" v="124" actId="2696"/>
          <pc:sldLayoutMkLst>
            <pc:docMk/>
            <pc:sldMasterMk cId="3195589057" sldId="2147483683"/>
            <pc:sldLayoutMk cId="3429017593" sldId="2147483685"/>
          </pc:sldLayoutMkLst>
        </pc:sldLayoutChg>
        <pc:sldLayoutChg chg="del">
          <pc:chgData name="brandon Chiazza" userId="1d1d8bead84ce354" providerId="LiveId" clId="{33D769F1-336B-4679-88ED-2F5581A452E0}" dt="2019-12-06T12:15:49.713" v="125" actId="2696"/>
          <pc:sldLayoutMkLst>
            <pc:docMk/>
            <pc:sldMasterMk cId="3195589057" sldId="2147483683"/>
            <pc:sldLayoutMk cId="3719343828" sldId="2147483686"/>
          </pc:sldLayoutMkLst>
        </pc:sldLayoutChg>
        <pc:sldLayoutChg chg="del">
          <pc:chgData name="brandon Chiazza" userId="1d1d8bead84ce354" providerId="LiveId" clId="{33D769F1-336B-4679-88ED-2F5581A452E0}" dt="2019-12-06T12:15:49.903" v="126" actId="2696"/>
          <pc:sldLayoutMkLst>
            <pc:docMk/>
            <pc:sldMasterMk cId="3195589057" sldId="2147483683"/>
            <pc:sldLayoutMk cId="637995146" sldId="2147483687"/>
          </pc:sldLayoutMkLst>
        </pc:sldLayoutChg>
        <pc:sldLayoutChg chg="del">
          <pc:chgData name="brandon Chiazza" userId="1d1d8bead84ce354" providerId="LiveId" clId="{33D769F1-336B-4679-88ED-2F5581A452E0}" dt="2019-12-06T12:15:50.092" v="127" actId="2696"/>
          <pc:sldLayoutMkLst>
            <pc:docMk/>
            <pc:sldMasterMk cId="3195589057" sldId="2147483683"/>
            <pc:sldLayoutMk cId="3379613101" sldId="2147483688"/>
          </pc:sldLayoutMkLst>
        </pc:sldLayoutChg>
        <pc:sldLayoutChg chg="del">
          <pc:chgData name="brandon Chiazza" userId="1d1d8bead84ce354" providerId="LiveId" clId="{33D769F1-336B-4679-88ED-2F5581A452E0}" dt="2019-12-06T12:15:50.438" v="128" actId="2696"/>
          <pc:sldLayoutMkLst>
            <pc:docMk/>
            <pc:sldMasterMk cId="3195589057" sldId="2147483683"/>
            <pc:sldLayoutMk cId="2507921271" sldId="2147483689"/>
          </pc:sldLayoutMkLst>
        </pc:sldLayoutChg>
        <pc:sldLayoutChg chg="del">
          <pc:chgData name="brandon Chiazza" userId="1d1d8bead84ce354" providerId="LiveId" clId="{33D769F1-336B-4679-88ED-2F5581A452E0}" dt="2019-12-06T12:15:50.662" v="129" actId="2696"/>
          <pc:sldLayoutMkLst>
            <pc:docMk/>
            <pc:sldMasterMk cId="3195589057" sldId="2147483683"/>
            <pc:sldLayoutMk cId="426186774" sldId="2147483690"/>
          </pc:sldLayoutMkLst>
        </pc:sldLayoutChg>
        <pc:sldLayoutChg chg="del">
          <pc:chgData name="brandon Chiazza" userId="1d1d8bead84ce354" providerId="LiveId" clId="{33D769F1-336B-4679-88ED-2F5581A452E0}" dt="2019-12-06T12:15:50.869" v="130" actId="2696"/>
          <pc:sldLayoutMkLst>
            <pc:docMk/>
            <pc:sldMasterMk cId="3195589057" sldId="2147483683"/>
            <pc:sldLayoutMk cId="2985603815" sldId="2147483691"/>
          </pc:sldLayoutMkLst>
        </pc:sldLayoutChg>
        <pc:sldLayoutChg chg="del">
          <pc:chgData name="brandon Chiazza" userId="1d1d8bead84ce354" providerId="LiveId" clId="{33D769F1-336B-4679-88ED-2F5581A452E0}" dt="2019-12-06T12:15:51.082" v="131" actId="2696"/>
          <pc:sldLayoutMkLst>
            <pc:docMk/>
            <pc:sldMasterMk cId="3195589057" sldId="2147483683"/>
            <pc:sldLayoutMk cId="3175125154" sldId="2147483692"/>
          </pc:sldLayoutMkLst>
        </pc:sldLayoutChg>
        <pc:sldLayoutChg chg="del">
          <pc:chgData name="brandon Chiazza" userId="1d1d8bead84ce354" providerId="LiveId" clId="{33D769F1-336B-4679-88ED-2F5581A452E0}" dt="2019-12-06T12:15:51.467" v="132" actId="2696"/>
          <pc:sldLayoutMkLst>
            <pc:docMk/>
            <pc:sldMasterMk cId="3195589057" sldId="2147483683"/>
            <pc:sldLayoutMk cId="635033298" sldId="2147483693"/>
          </pc:sldLayoutMkLst>
        </pc:sldLayoutChg>
        <pc:sldLayoutChg chg="del">
          <pc:chgData name="brandon Chiazza" userId="1d1d8bead84ce354" providerId="LiveId" clId="{33D769F1-336B-4679-88ED-2F5581A452E0}" dt="2019-12-06T12:15:51.656" v="133" actId="2696"/>
          <pc:sldLayoutMkLst>
            <pc:docMk/>
            <pc:sldMasterMk cId="3195589057" sldId="2147483683"/>
            <pc:sldLayoutMk cId="1276611843" sldId="2147483694"/>
          </pc:sldLayoutMkLst>
        </pc:sldLayoutChg>
      </pc:sldMasterChg>
      <pc:sldMasterChg chg="addSp delSp modSp modSldLayout">
        <pc:chgData name="brandon Chiazza" userId="1d1d8bead84ce354" providerId="LiveId" clId="{33D769F1-336B-4679-88ED-2F5581A452E0}" dt="2019-12-06T12:17:39.852" v="147" actId="478"/>
        <pc:sldMasterMkLst>
          <pc:docMk/>
          <pc:sldMasterMk cId="4120154884" sldId="2147483684"/>
        </pc:sldMasterMkLst>
        <pc:spChg chg="add del mod">
          <ac:chgData name="brandon Chiazza" userId="1d1d8bead84ce354" providerId="LiveId" clId="{33D769F1-336B-4679-88ED-2F5581A452E0}" dt="2019-12-06T12:17:21.003" v="141" actId="478"/>
          <ac:spMkLst>
            <pc:docMk/>
            <pc:sldMasterMk cId="4120154884" sldId="2147483684"/>
            <ac:spMk id="2" creationId="{26352150-D016-44F4-A1CE-4F5017E7A57D}"/>
          </ac:spMkLst>
        </pc:spChg>
        <pc:spChg chg="add del mod">
          <ac:chgData name="brandon Chiazza" userId="1d1d8bead84ce354" providerId="LiveId" clId="{33D769F1-336B-4679-88ED-2F5581A452E0}" dt="2019-12-06T12:17:21.003" v="141" actId="478"/>
          <ac:spMkLst>
            <pc:docMk/>
            <pc:sldMasterMk cId="4120154884" sldId="2147483684"/>
            <ac:spMk id="3" creationId="{27F1D6E6-F3FB-4E84-91FA-EDEA226449B1}"/>
          </ac:spMkLst>
        </pc:spChg>
        <pc:spChg chg="add del mod">
          <ac:chgData name="brandon Chiazza" userId="1d1d8bead84ce354" providerId="LiveId" clId="{33D769F1-336B-4679-88ED-2F5581A452E0}" dt="2019-12-06T12:17:21.003" v="141" actId="478"/>
          <ac:spMkLst>
            <pc:docMk/>
            <pc:sldMasterMk cId="4120154884" sldId="2147483684"/>
            <ac:spMk id="4" creationId="{AB35F2BE-3338-4B16-BCDB-13B2BFFC726E}"/>
          </ac:spMkLst>
        </pc:spChg>
        <pc:spChg chg="add del mod">
          <ac:chgData name="brandon Chiazza" userId="1d1d8bead84ce354" providerId="LiveId" clId="{33D769F1-336B-4679-88ED-2F5581A452E0}" dt="2019-12-06T12:17:21.003" v="141" actId="478"/>
          <ac:spMkLst>
            <pc:docMk/>
            <pc:sldMasterMk cId="4120154884" sldId="2147483684"/>
            <ac:spMk id="5" creationId="{BB066927-1150-459C-9474-BA4FA207F12F}"/>
          </ac:spMkLst>
        </pc:spChg>
        <pc:spChg chg="add del mod">
          <ac:chgData name="brandon Chiazza" userId="1d1d8bead84ce354" providerId="LiveId" clId="{33D769F1-336B-4679-88ED-2F5581A452E0}" dt="2019-12-06T12:17:21.003" v="141" actId="478"/>
          <ac:spMkLst>
            <pc:docMk/>
            <pc:sldMasterMk cId="4120154884" sldId="2147483684"/>
            <ac:spMk id="6" creationId="{997BDA89-D961-4240-82F5-DECC11A58726}"/>
          </ac:spMkLst>
        </pc:spChg>
        <pc:spChg chg="add">
          <ac:chgData name="brandon Chiazza" userId="1d1d8bead84ce354" providerId="LiveId" clId="{33D769F1-336B-4679-88ED-2F5581A452E0}" dt="2019-12-06T12:17:26.914" v="142"/>
          <ac:spMkLst>
            <pc:docMk/>
            <pc:sldMasterMk cId="4120154884" sldId="2147483684"/>
            <ac:spMk id="7" creationId="{35D26F50-EE21-47AD-8B48-54F80B6EEAAB}"/>
          </ac:spMkLst>
        </pc:spChg>
        <pc:spChg chg="add">
          <ac:chgData name="brandon Chiazza" userId="1d1d8bead84ce354" providerId="LiveId" clId="{33D769F1-336B-4679-88ED-2F5581A452E0}" dt="2019-12-06T12:17:26.914" v="142"/>
          <ac:spMkLst>
            <pc:docMk/>
            <pc:sldMasterMk cId="4120154884" sldId="2147483684"/>
            <ac:spMk id="9" creationId="{4F6F0319-01F6-4108-9EE9-BAB4A5C673DF}"/>
          </ac:spMkLst>
        </pc:spChg>
        <pc:picChg chg="add">
          <ac:chgData name="brandon Chiazza" userId="1d1d8bead84ce354" providerId="LiveId" clId="{33D769F1-336B-4679-88ED-2F5581A452E0}" dt="2019-12-06T12:17:26.914" v="142"/>
          <ac:picMkLst>
            <pc:docMk/>
            <pc:sldMasterMk cId="4120154884" sldId="2147483684"/>
            <ac:picMk id="8" creationId="{0C655E65-76A6-4EDA-AA2D-5157D6CBBD8A}"/>
          </ac:picMkLst>
        </pc:picChg>
        <pc:sldLayoutChg chg="delSp">
          <pc:chgData name="brandon Chiazza" userId="1d1d8bead84ce354" providerId="LiveId" clId="{33D769F1-336B-4679-88ED-2F5581A452E0}" dt="2019-12-06T12:17:39.852" v="147" actId="478"/>
          <pc:sldLayoutMkLst>
            <pc:docMk/>
            <pc:sldMasterMk cId="4120154884" sldId="2147483684"/>
            <pc:sldLayoutMk cId="854948268" sldId="2147483685"/>
          </pc:sldLayoutMkLst>
          <pc:spChg chg="del">
            <ac:chgData name="brandon Chiazza" userId="1d1d8bead84ce354" providerId="LiveId" clId="{33D769F1-336B-4679-88ED-2F5581A452E0}" dt="2019-12-06T12:17:33.069" v="144" actId="478"/>
            <ac:spMkLst>
              <pc:docMk/>
              <pc:sldMasterMk cId="4120154884" sldId="2147483684"/>
              <pc:sldLayoutMk cId="854948268" sldId="2147483685"/>
              <ac:spMk id="2" creationId="{4F690C94-C67D-4470-9463-27C5B713E4D5}"/>
            </ac:spMkLst>
          </pc:spChg>
          <pc:spChg chg="del">
            <ac:chgData name="brandon Chiazza" userId="1d1d8bead84ce354" providerId="LiveId" clId="{33D769F1-336B-4679-88ED-2F5581A452E0}" dt="2019-12-06T12:17:33.069" v="144" actId="478"/>
            <ac:spMkLst>
              <pc:docMk/>
              <pc:sldMasterMk cId="4120154884" sldId="2147483684"/>
              <pc:sldLayoutMk cId="854948268" sldId="2147483685"/>
              <ac:spMk id="3" creationId="{3B337532-4749-45BF-B9CA-F31DB810A867}"/>
            </ac:spMkLst>
          </pc:spChg>
          <pc:spChg chg="del">
            <ac:chgData name="brandon Chiazza" userId="1d1d8bead84ce354" providerId="LiveId" clId="{33D769F1-336B-4679-88ED-2F5581A452E0}" dt="2019-12-06T12:17:37.765" v="146" actId="478"/>
            <ac:spMkLst>
              <pc:docMk/>
              <pc:sldMasterMk cId="4120154884" sldId="2147483684"/>
              <pc:sldLayoutMk cId="854948268" sldId="2147483685"/>
              <ac:spMk id="4" creationId="{EC34C798-A868-4646-B6FB-7C64C2AC4720}"/>
            </ac:spMkLst>
          </pc:spChg>
          <pc:spChg chg="del">
            <ac:chgData name="brandon Chiazza" userId="1d1d8bead84ce354" providerId="LiveId" clId="{33D769F1-336B-4679-88ED-2F5581A452E0}" dt="2019-12-06T12:17:36.307" v="145" actId="478"/>
            <ac:spMkLst>
              <pc:docMk/>
              <pc:sldMasterMk cId="4120154884" sldId="2147483684"/>
              <pc:sldLayoutMk cId="854948268" sldId="2147483685"/>
              <ac:spMk id="5" creationId="{5383220F-947C-40A1-A004-085C1279EDE4}"/>
            </ac:spMkLst>
          </pc:spChg>
          <pc:spChg chg="del">
            <ac:chgData name="brandon Chiazza" userId="1d1d8bead84ce354" providerId="LiveId" clId="{33D769F1-336B-4679-88ED-2F5581A452E0}" dt="2019-12-06T12:17:39.852" v="147" actId="478"/>
            <ac:spMkLst>
              <pc:docMk/>
              <pc:sldMasterMk cId="4120154884" sldId="2147483684"/>
              <pc:sldLayoutMk cId="854948268" sldId="2147483685"/>
              <ac:spMk id="6" creationId="{C3E6C046-8054-46B2-A875-01EFE377132B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 Cost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5DC-4BAF-AE1D-F9A8F1F306F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5DC-4BAF-AE1D-F9A8F1F306F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5DC-4BAF-AE1D-F9A8F1F306F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5DC-4BAF-AE1D-F9A8F1F306F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75DC-4BAF-AE1D-F9A8F1F306F8}"/>
              </c:ext>
            </c:extLst>
          </c:dPt>
          <c:cat>
            <c:strRef>
              <c:f>Sheet1!$A$2:$A$6</c:f>
              <c:strCache>
                <c:ptCount val="5"/>
                <c:pt idx="0">
                  <c:v>Bronx</c:v>
                </c:pt>
                <c:pt idx="1">
                  <c:v>Brooklyn</c:v>
                </c:pt>
                <c:pt idx="2">
                  <c:v>Manhattan</c:v>
                </c:pt>
                <c:pt idx="3">
                  <c:v>Queens</c:v>
                </c:pt>
                <c:pt idx="4">
                  <c:v>Staten Island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450000</c:v>
                </c:pt>
                <c:pt idx="1">
                  <c:v>600000</c:v>
                </c:pt>
                <c:pt idx="2">
                  <c:v>1100000</c:v>
                </c:pt>
                <c:pt idx="3">
                  <c:v>550000</c:v>
                </c:pt>
                <c:pt idx="4">
                  <c:v>482999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5DC-4BAF-AE1D-F9A8F1F306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14989535"/>
        <c:axId val="350787999"/>
      </c:barChart>
      <c:catAx>
        <c:axId val="31498953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350787999"/>
        <c:crosses val="autoZero"/>
        <c:auto val="1"/>
        <c:lblAlgn val="ctr"/>
        <c:lblOffset val="100"/>
        <c:noMultiLvlLbl val="0"/>
      </c:catAx>
      <c:valAx>
        <c:axId val="350787999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314989535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j-lt"/>
        </a:defRPr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Addresses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212-4386-A1C7-4832B53B067E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212-4386-A1C7-4832B53B067E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9212-4386-A1C7-4832B53B067E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212-4386-A1C7-4832B53B067E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9212-4386-A1C7-4832B53B067E}"/>
              </c:ext>
            </c:extLst>
          </c:dPt>
          <c:dLbls>
            <c:dLbl>
              <c:idx val="0"/>
              <c:layout>
                <c:manualLayout>
                  <c:x val="9.3962890267000679E-2"/>
                  <c:y val="-0.1147426443382443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212-4386-A1C7-4832B53B067E}"/>
                </c:ext>
              </c:extLst>
            </c:dLbl>
            <c:dLbl>
              <c:idx val="1"/>
              <c:layout>
                <c:manualLayout>
                  <c:x val="0.10608713417242012"/>
                  <c:y val="0.12020657978292247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212-4386-A1C7-4832B53B067E}"/>
                </c:ext>
              </c:extLst>
            </c:dLbl>
            <c:dLbl>
              <c:idx val="2"/>
              <c:layout>
                <c:manualLayout>
                  <c:x val="-0.11518031710148473"/>
                  <c:y val="9.8350838004209379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212-4386-A1C7-4832B53B067E}"/>
                </c:ext>
              </c:extLst>
            </c:dLbl>
            <c:dLbl>
              <c:idx val="3"/>
              <c:layout>
                <c:manualLayout>
                  <c:x val="-9.6993951243355553E-2"/>
                  <c:y val="-0.1748459342297056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212-4386-A1C7-4832B53B067E}"/>
                </c:ext>
              </c:extLst>
            </c:dLbl>
            <c:dLbl>
              <c:idx val="4"/>
              <c:layout>
                <c:manualLayout>
                  <c:x val="-5.7590158550742405E-2"/>
                  <c:y val="-0.14752625700631408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212-4386-A1C7-4832B53B067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Bronx</c:v>
                </c:pt>
                <c:pt idx="1">
                  <c:v>Brooklyn</c:v>
                </c:pt>
                <c:pt idx="2">
                  <c:v>Manhattan</c:v>
                </c:pt>
                <c:pt idx="3">
                  <c:v>Queens</c:v>
                </c:pt>
                <c:pt idx="4">
                  <c:v>Staten Island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4000030</c:v>
                </c:pt>
                <c:pt idx="1">
                  <c:v>3200200</c:v>
                </c:pt>
                <c:pt idx="2">
                  <c:v>3808282</c:v>
                </c:pt>
                <c:pt idx="3">
                  <c:v>6890080</c:v>
                </c:pt>
                <c:pt idx="4">
                  <c:v>482999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12-4386-A1C7-4832B53B067E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j-lt"/>
        </a:defRPr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rawing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svg"/><Relationship Id="rId1" Type="http://schemas.openxmlformats.org/officeDocument/2006/relationships/image" Target="../media/image20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0.66361</cdr:x>
      <cdr:y>0</cdr:y>
    </cdr:from>
    <cdr:to>
      <cdr:x>1</cdr:x>
      <cdr:y>0.20671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108C319-FD14-4086-A95B-F7241307AD70}"/>
            </a:ext>
          </a:extLst>
        </cdr:cNvPr>
        <cdr:cNvSpPr txBox="1"/>
      </cdr:nvSpPr>
      <cdr:spPr>
        <a:xfrm xmlns:a="http://schemas.openxmlformats.org/drawingml/2006/main">
          <a:off x="1887113" y="0"/>
          <a:ext cx="956580" cy="53776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dirty="0">
              <a:latin typeface="+mj-lt"/>
            </a:rPr>
            <a:t>Average Property Sale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0.41745</cdr:x>
      <cdr:y>0.35119</cdr:y>
    </cdr:from>
    <cdr:to>
      <cdr:x>0.58255</cdr:x>
      <cdr:y>0.64881</cdr:y>
    </cdr:to>
    <cdr:pic>
      <cdr:nvPicPr>
        <cdr:cNvPr id="3" name="Graphic 2" descr="City">
          <a:extLst xmlns:a="http://schemas.openxmlformats.org/drawingml/2006/main">
            <a:ext uri="{FF2B5EF4-FFF2-40B4-BE49-F238E27FC236}">
              <a16:creationId xmlns:a16="http://schemas.microsoft.com/office/drawing/2014/main" id="{239CF6CA-73BC-4E26-96FD-6BCE24734EE3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  <a:ext uri="{96DAC541-7B7A-43D3-8B79-37D633B846F1}">
              <asvg:svgBlip xmlns:asvg="http://schemas.microsoft.com/office/drawing/2016/SVG/main" r:embed="rId2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1749091" y="816281"/>
          <a:ext cx="691770" cy="691770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E19DED2-8218-4113-9DC7-F9118C76EFF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11FA4-28E0-4932-8602-51EBD43DBF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7B76D5-ACE1-492A-A8A7-99E7EC563237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180A9C-CBD6-49F2-8FD4-A6A22AA603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46E9A6-BD95-42E6-A46D-BBF87EA5EDC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A9F60-F375-4F4C-9374-88652C48B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69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gradFill>
          <a:gsLst>
            <a:gs pos="0">
              <a:schemeClr val="bg2">
                <a:tint val="93000"/>
                <a:satMod val="150000"/>
                <a:shade val="98000"/>
                <a:lumMod val="97000"/>
                <a:lumOff val="3000"/>
                <a:alpha val="88000"/>
              </a:schemeClr>
            </a:gs>
            <a:gs pos="65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4F4AA-2EEB-4251-A6FA-ABAB3CE229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3689" y="171010"/>
            <a:ext cx="11498413" cy="2387600"/>
          </a:xfrm>
          <a:prstGeom prst="rect">
            <a:avLst/>
          </a:prstGeom>
        </p:spPr>
        <p:txBody>
          <a:bodyPr anchor="b"/>
          <a:lstStyle>
            <a:lvl1pPr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Line 1</a:t>
            </a:r>
            <a:br>
              <a:rPr lang="en-US" dirty="0"/>
            </a:br>
            <a:r>
              <a:rPr lang="en-US" dirty="0"/>
              <a:t>Presentation Title Line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3E4C2B-9B71-402A-918D-E053A45FFDC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3689" y="3060678"/>
            <a:ext cx="6637356" cy="4555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Author/Presenter/Date/etc.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086527-AB64-4097-BF57-9223186F4C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423" y="5797830"/>
            <a:ext cx="4236900" cy="76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63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F3B42-B465-43F6-801E-8FF906D40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A275A3-94B7-4A4C-8307-C14328398D14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EBAD0B-93F0-498F-8201-DE14AE8E12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0" t="13520" r="8828" b="13974"/>
          <a:stretch/>
        </p:blipFill>
        <p:spPr>
          <a:xfrm>
            <a:off x="16625" y="1013582"/>
            <a:ext cx="12192000" cy="446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532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F3B42-B465-43F6-801E-8FF906D40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A275A3-94B7-4A4C-8307-C14328398D14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0760F2-3E58-4EC9-97E7-DB71BC06D8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53" y="1012824"/>
            <a:ext cx="10424847" cy="483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947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F3B42-B465-43F6-801E-8FF906D40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A275A3-94B7-4A4C-8307-C14328398D14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4F62B3-C220-4888-913B-7C439F4CA0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9" t="13494" r="8751" b="13494"/>
          <a:stretch/>
        </p:blipFill>
        <p:spPr>
          <a:xfrm>
            <a:off x="0" y="1733549"/>
            <a:ext cx="12192000" cy="4114800"/>
          </a:xfrm>
          <a:prstGeom prst="rect">
            <a:avLst/>
          </a:prstGeom>
        </p:spPr>
      </p:pic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61C87DC0-45B3-45AB-ACE9-A8DFB3806B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84179" y="2132130"/>
            <a:ext cx="2286000" cy="1122128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100" b="1" cap="all" baseline="0">
                <a:solidFill>
                  <a:schemeClr val="bg1"/>
                </a:solidFill>
              </a:defRPr>
            </a:lvl1pPr>
            <a:lvl2pPr algn="ctr">
              <a:defRPr sz="1100">
                <a:solidFill>
                  <a:schemeClr val="bg1"/>
                </a:solidFill>
              </a:defRPr>
            </a:lvl2pPr>
            <a:lvl3pPr algn="ctr">
              <a:defRPr sz="1100">
                <a:solidFill>
                  <a:schemeClr val="bg1"/>
                </a:solidFill>
              </a:defRPr>
            </a:lvl3pPr>
            <a:lvl4pPr algn="ctr">
              <a:defRPr sz="1100">
                <a:solidFill>
                  <a:schemeClr val="bg1"/>
                </a:solidFill>
              </a:defRPr>
            </a:lvl4pPr>
            <a:lvl5pPr algn="ctr"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D2BB2424-2B59-4B19-A3F9-615AE28D518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8529" y="2132130"/>
            <a:ext cx="2286000" cy="1122128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100" b="1" cap="all" baseline="0">
                <a:solidFill>
                  <a:schemeClr val="bg1"/>
                </a:solidFill>
              </a:defRPr>
            </a:lvl1pPr>
            <a:lvl2pPr algn="ctr">
              <a:defRPr sz="1100">
                <a:solidFill>
                  <a:schemeClr val="bg1"/>
                </a:solidFill>
              </a:defRPr>
            </a:lvl2pPr>
            <a:lvl3pPr algn="ctr">
              <a:defRPr sz="1100">
                <a:solidFill>
                  <a:schemeClr val="bg1"/>
                </a:solidFill>
              </a:defRPr>
            </a:lvl3pPr>
            <a:lvl4pPr algn="ctr">
              <a:defRPr sz="1100">
                <a:solidFill>
                  <a:schemeClr val="bg1"/>
                </a:solidFill>
              </a:defRPr>
            </a:lvl4pPr>
            <a:lvl5pPr algn="ctr"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5B824E95-27EC-45CB-AF0E-5FA3AD3DAE6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29829" y="2132130"/>
            <a:ext cx="2286000" cy="1122128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100" b="1" cap="all" baseline="0">
                <a:solidFill>
                  <a:schemeClr val="bg1"/>
                </a:solidFill>
              </a:defRPr>
            </a:lvl1pPr>
            <a:lvl2pPr algn="ctr">
              <a:defRPr sz="1100">
                <a:solidFill>
                  <a:schemeClr val="bg1"/>
                </a:solidFill>
              </a:defRPr>
            </a:lvl2pPr>
            <a:lvl3pPr algn="ctr">
              <a:defRPr sz="1100">
                <a:solidFill>
                  <a:schemeClr val="bg1"/>
                </a:solidFill>
              </a:defRPr>
            </a:lvl3pPr>
            <a:lvl4pPr algn="ctr">
              <a:defRPr sz="1100">
                <a:solidFill>
                  <a:schemeClr val="bg1"/>
                </a:solidFill>
              </a:defRPr>
            </a:lvl4pPr>
            <a:lvl5pPr algn="ctr"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E0BFAA8-9D89-49E6-80D2-572CA5E03A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5479" y="2132130"/>
            <a:ext cx="2286000" cy="1122128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100" b="1" cap="all" baseline="0">
                <a:solidFill>
                  <a:schemeClr val="bg1"/>
                </a:solidFill>
              </a:defRPr>
            </a:lvl1pPr>
            <a:lvl2pPr algn="ctr">
              <a:defRPr sz="1100">
                <a:solidFill>
                  <a:schemeClr val="bg1"/>
                </a:solidFill>
              </a:defRPr>
            </a:lvl2pPr>
            <a:lvl3pPr algn="ctr">
              <a:defRPr sz="1100">
                <a:solidFill>
                  <a:schemeClr val="bg1"/>
                </a:solidFill>
              </a:defRPr>
            </a:lvl3pPr>
            <a:lvl4pPr algn="ctr">
              <a:defRPr sz="1100">
                <a:solidFill>
                  <a:schemeClr val="bg1"/>
                </a:solidFill>
              </a:defRPr>
            </a:lvl4pPr>
            <a:lvl5pPr algn="ctr"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3164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741BE-296A-42FB-9118-87A2BA072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18798-4C54-4C1C-8FB1-EB94F63E6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8690F-DB74-4D6B-BDE5-6A367C0D8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415C5B-8BFE-4673-AAB9-231C96E5C29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77171-E3E6-4A12-8F17-1974301B0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A04DD-E958-4824-A9E7-9110CF890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A275A3-94B7-4A4C-8307-C14328398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6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79C8-D83D-4DBF-ADF6-452FC558F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CB60C-EDA8-4028-811D-D40E3A56EE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33115-6917-4425-91A0-480A1F7DF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E67F0-2C41-4204-805B-386B5FF47C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415C5B-8BFE-4673-AAB9-231C96E5C29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9CCF4-C173-4C7C-BB5E-E7CDE913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EE2EF-F71D-4A45-975F-82BDFB58F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A275A3-94B7-4A4C-8307-C14328398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99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E2588-5D16-4370-8F69-25FC21216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EC25C-598C-46D3-ABA1-34247F24B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22CFEE-095A-45C9-BCB5-E0C4AA3A9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D403D1-0E69-47DF-A19A-AC92E8F073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E44595-D21C-4864-89BF-93947C6F4D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87F82A-2EEA-46CD-8D3E-8F388000F2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415C5B-8BFE-4673-AAB9-231C96E5C29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8CB628-3107-4D21-834B-4370442CD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897998-4629-4E98-AB64-96DCBA6F7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A275A3-94B7-4A4C-8307-C14328398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55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8A88A-0987-4A34-B818-F68554D70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45456E-2D54-4A7A-8637-B47F4FAD08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415C5B-8BFE-4673-AAB9-231C96E5C29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A7FE39-09DB-474E-8844-9CCD131C9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2F3FA-066D-4DA9-8A6C-78C12C40D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A275A3-94B7-4A4C-8307-C14328398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553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A5F342-637D-4EB2-B854-6B4ADBEE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415C5B-8BFE-4673-AAB9-231C96E5C29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5835D7-AFC4-4F1B-8040-DCE481D21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EC2A14-CEB0-46A7-B3E7-ACA019D1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A275A3-94B7-4A4C-8307-C14328398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523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316A0-D85A-403D-94DB-0B79115C4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B9A5B-C0ED-4E67-A0FB-C90038BCF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7A61A-AA25-4AAB-BADC-944866EE8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35ED9-016E-4482-803E-1D8EF5307F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415C5B-8BFE-4673-AAB9-231C96E5C29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BF692-B530-4FB0-8BC0-BD95DE73D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2E225-9FB7-44FF-B19B-21446433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A275A3-94B7-4A4C-8307-C14328398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954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44134-EC97-453A-ACE4-1C4FA0D3F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616D73-5301-4E44-8C88-F86C4B0B7B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DEDC0-EE90-45B8-BF4A-85916AF38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3A4A4-38DF-41C5-A11A-6D8C8BCD4A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415C5B-8BFE-4673-AAB9-231C96E5C29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905BC-74AB-41B5-BDB3-71299E2A3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A9D08-B3FA-4386-B2A5-69AD8DC63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A275A3-94B7-4A4C-8307-C14328398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55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BE8ADB-A17F-455A-8DB0-E70ABC4A9DDA}"/>
              </a:ext>
            </a:extLst>
          </p:cNvPr>
          <p:cNvSpPr/>
          <p:nvPr userDrawn="1"/>
        </p:nvSpPr>
        <p:spPr>
          <a:xfrm>
            <a:off x="0" y="0"/>
            <a:ext cx="6925901" cy="6858000"/>
          </a:xfrm>
          <a:prstGeom prst="rect">
            <a:avLst/>
          </a:prstGeom>
          <a:gradFill flip="none" rotWithShape="1">
            <a:gsLst>
              <a:gs pos="54000">
                <a:schemeClr val="accent5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4F4AA-2EEB-4251-A6FA-ABAB3CE229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3690" y="171010"/>
            <a:ext cx="6637356" cy="2387600"/>
          </a:xfrm>
          <a:prstGeom prst="rect">
            <a:avLst/>
          </a:prstGeo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3E4C2B-9B71-402A-918D-E053A45FFDC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70320" y="889728"/>
            <a:ext cx="4200980" cy="926371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accent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agenda item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agenda item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agenda item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agenda item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agenda item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Insert agenda item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1B9064-0A14-406D-B0D5-C321C4254D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0" y="6316307"/>
            <a:ext cx="2643930" cy="47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496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27152-3BC6-4299-B87D-64C694C0D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384806-F989-4540-A3B1-21CFCF8F0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79239-2A62-4C8A-BCFB-9A934E894A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415C5B-8BFE-4673-AAB9-231C96E5C29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07779-A87D-4925-A6DA-BB4281856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46EAA-0A9E-46B5-B46B-CF447B029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A275A3-94B7-4A4C-8307-C14328398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790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160E48-5840-4413-A3F0-B62AF2B7B6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04E98E-6317-4CEF-A9C5-C4109D414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E1C2E-6D92-47B0-8552-50718317DD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415C5B-8BFE-4673-AAB9-231C96E5C29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297D2-777E-45CA-B202-93331B134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520D5-4DBC-42B6-AA66-D1D9EE933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A275A3-94B7-4A4C-8307-C14328398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3486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49482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3C773-D149-4B9A-9280-0D1B4A93A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50591-9B48-402E-9D3A-DEC121B71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07DFF-8971-42A5-8862-A41C598522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D527BC-75AE-48C8-91AC-67BDF8062CA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1A815-D948-4605-9B96-67A28C18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E48CA-D9A4-4876-A7F6-80DF253BA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087B0E-806C-4A6F-841F-8E29C8141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90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07CE1-3AD9-47B1-9530-426FA4B21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E9622-303D-4E22-9B3C-C72A858E9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555D7-2C1B-4AA9-932E-2CBF4851B2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D527BC-75AE-48C8-91AC-67BDF8062CA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B4CA9-C085-481A-AB5E-BE9B86737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1903D-B5EF-4976-B02E-08433B97B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087B0E-806C-4A6F-841F-8E29C8141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540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DCCE3-0AEE-43EC-9C2C-FAC5F4391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E2701-7C53-4BED-A64A-9AD000599C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9094D-0743-4283-A0CC-FD2B57632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AA074-71A2-4D02-8707-FFAEF514D8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D527BC-75AE-48C8-91AC-67BDF8062CA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03636-1622-4270-9FCC-7AC74D9E5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536F8-031D-4EB2-A35B-BF9368338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087B0E-806C-4A6F-841F-8E29C8141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363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5EF22-4251-4C88-9BBF-6D1A14DA4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62C90-A4D3-467C-8B3E-D41604EA9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E180A8-DBE8-4D96-BF35-F125FDDB3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9D3DAF-4914-44F4-82C3-738CC134D9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B35A6C-FAAE-40A1-8FA1-B0FFEFBA73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6B9F69-96E9-4689-8A9C-DCAED34C84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D527BC-75AE-48C8-91AC-67BDF8062CA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DC2602-46F8-48C2-9C08-F2C485046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66D36B-7923-432C-906C-50FDD0C5E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087B0E-806C-4A6F-841F-8E29C8141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143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9EAC8-EA6A-45FC-A091-EDD4E8880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2F4FB4-0225-4B2D-8FDD-9E2C8548ED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D527BC-75AE-48C8-91AC-67BDF8062CA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8CF120-496A-448A-A63E-38A15CA8F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75E9CB-ABBB-427C-A1A2-40B086998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087B0E-806C-4A6F-841F-8E29C8141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130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2AEA58-6418-4783-8269-41F6C4B3B7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D527BC-75AE-48C8-91AC-67BDF8062CA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0226A9-55E4-4067-B23E-A1AE688B6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BEAC9-DFBF-4B62-8884-5C0C7322B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087B0E-806C-4A6F-841F-8E29C8141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472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EEDC0-0E4A-4B1D-8044-6BFA2E683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23BAE-3854-41F4-8142-35D3963E2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FEA6D4-F60A-4D51-BD1A-F231E9264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BFA131-FD87-4E56-9FD3-94436903FF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D527BC-75AE-48C8-91AC-67BDF8062CA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4A896-8327-47B8-ABA8-59B9A1052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63E97-1BB9-4F5E-8B13-83A37B2B3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087B0E-806C-4A6F-841F-8E29C8141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21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gradFill>
          <a:gsLst>
            <a:gs pos="0">
              <a:schemeClr val="accent5"/>
            </a:gs>
            <a:gs pos="100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DADA0C70-5D1A-43BD-B0D8-BD01CEB926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0" y="6316307"/>
            <a:ext cx="2643930" cy="47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31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40F7-8D92-4AC1-B400-BDF988490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2E3858-1744-4084-A99A-2AF6E1D353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E13F9-7DDB-4DDB-B014-F7D6825D0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88939-EF13-408C-A972-68E4496628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D527BC-75AE-48C8-91AC-67BDF8062CA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0A41F-AA9E-486F-86EE-FE2A4FF38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76602-B6C2-40F5-B359-92617B4B2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087B0E-806C-4A6F-841F-8E29C8141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653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DB0F4-7411-41E4-954F-FD6BFC3D3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A0DA82-3EDA-4C5D-A0F3-2A184FFD0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DCA47-18D5-47A2-9F80-2537719A83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D527BC-75AE-48C8-91AC-67BDF8062CA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326B5-89FA-48E9-86D0-C2A100483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A4B12-D604-4C09-BFCD-EFB0AA4A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087B0E-806C-4A6F-841F-8E29C8141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36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964003-7944-4DF7-A570-AB4D3ACDC7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F56E6C-74DD-4867-BBEF-8D37817F0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E6718-84E7-47EB-B883-6CE615240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D527BC-75AE-48C8-91AC-67BDF8062CA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AD3AB-50A0-4DD5-8E28-646E2DEB7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D2474-C7CF-4AC6-A951-1E5386409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087B0E-806C-4A6F-841F-8E29C8141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98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gradFill>
          <a:gsLst>
            <a:gs pos="0">
              <a:schemeClr val="accent4"/>
            </a:gs>
            <a:gs pos="100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6D681A4-CDB4-4023-B1CD-648A9AB06E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0" y="6316307"/>
            <a:ext cx="2643930" cy="47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574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gradFill>
          <a:gsLst>
            <a:gs pos="0">
              <a:schemeClr val="bg2">
                <a:tint val="93000"/>
                <a:satMod val="150000"/>
                <a:shade val="98000"/>
                <a:lumMod val="97000"/>
                <a:lumOff val="3000"/>
                <a:alpha val="88000"/>
              </a:schemeClr>
            </a:gs>
            <a:gs pos="65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9086527-AB64-4097-BF57-9223186F4C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9116"/>
          <a:stretch/>
        </p:blipFill>
        <p:spPr>
          <a:xfrm>
            <a:off x="4607862" y="2024578"/>
            <a:ext cx="3256360" cy="280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359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5CBEF9-C13A-401B-8D8A-080696B47C5B}"/>
              </a:ext>
            </a:extLst>
          </p:cNvPr>
          <p:cNvSpPr/>
          <p:nvPr userDrawn="1"/>
        </p:nvSpPr>
        <p:spPr>
          <a:xfrm>
            <a:off x="0" y="6176963"/>
            <a:ext cx="12192000" cy="681037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ABCC5C-D072-432E-B76D-2B4532AD0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18" y="982"/>
            <a:ext cx="12192000" cy="65791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16105-9F8A-48EC-97C3-057ACFBBF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671" y="893117"/>
            <a:ext cx="11827598" cy="48739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8D142F-4943-4C1F-A8D2-9FD7F8AC373E}"/>
              </a:ext>
            </a:extLst>
          </p:cNvPr>
          <p:cNvCxnSpPr/>
          <p:nvPr userDrawn="1"/>
        </p:nvCxnSpPr>
        <p:spPr>
          <a:xfrm>
            <a:off x="0" y="676023"/>
            <a:ext cx="12192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A6D681A4-CDB4-4023-B1CD-648A9AB06E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0" y="6316307"/>
            <a:ext cx="2643930" cy="476270"/>
          </a:xfrm>
          <a:prstGeom prst="rect">
            <a:avLst/>
          </a:prstGeom>
        </p:spPr>
      </p:pic>
      <p:sp>
        <p:nvSpPr>
          <p:cNvPr id="40" name="Slide Number Placeholder 5">
            <a:extLst>
              <a:ext uri="{FF2B5EF4-FFF2-40B4-BE49-F238E27FC236}">
                <a16:creationId xmlns:a16="http://schemas.microsoft.com/office/drawing/2014/main" id="{5DC3BC83-DFA4-4F6F-9281-8075F61B8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3343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fld id="{D1147761-E745-4E82-9000-A916A425F6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868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5CBEF9-C13A-401B-8D8A-080696B47C5B}"/>
              </a:ext>
            </a:extLst>
          </p:cNvPr>
          <p:cNvSpPr/>
          <p:nvPr userDrawn="1"/>
        </p:nvSpPr>
        <p:spPr>
          <a:xfrm>
            <a:off x="0" y="6176963"/>
            <a:ext cx="12192000" cy="681037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ABCC5C-D072-432E-B76D-2B4532AD0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791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8D142F-4943-4C1F-A8D2-9FD7F8AC373E}"/>
              </a:ext>
            </a:extLst>
          </p:cNvPr>
          <p:cNvCxnSpPr/>
          <p:nvPr userDrawn="1"/>
        </p:nvCxnSpPr>
        <p:spPr>
          <a:xfrm>
            <a:off x="0" y="676023"/>
            <a:ext cx="12192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A6D681A4-CDB4-4023-B1CD-648A9AB06E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0" y="6316307"/>
            <a:ext cx="2643930" cy="476270"/>
          </a:xfrm>
          <a:prstGeom prst="rect">
            <a:avLst/>
          </a:prstGeom>
        </p:spPr>
      </p:pic>
      <p:sp>
        <p:nvSpPr>
          <p:cNvPr id="40" name="Slide Number Placeholder 5">
            <a:extLst>
              <a:ext uri="{FF2B5EF4-FFF2-40B4-BE49-F238E27FC236}">
                <a16:creationId xmlns:a16="http://schemas.microsoft.com/office/drawing/2014/main" id="{5DC3BC83-DFA4-4F6F-9281-8075F61B8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3343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fld id="{D1147761-E745-4E82-9000-A916A425F6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ardrop 7">
            <a:extLst>
              <a:ext uri="{FF2B5EF4-FFF2-40B4-BE49-F238E27FC236}">
                <a16:creationId xmlns:a16="http://schemas.microsoft.com/office/drawing/2014/main" id="{28149F8E-239D-4573-BA99-09E446187FB2}"/>
              </a:ext>
            </a:extLst>
          </p:cNvPr>
          <p:cNvSpPr/>
          <p:nvPr userDrawn="1"/>
        </p:nvSpPr>
        <p:spPr>
          <a:xfrm>
            <a:off x="3905761" y="3429000"/>
            <a:ext cx="2176272" cy="2002536"/>
          </a:xfrm>
          <a:prstGeom prst="teardrop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" name="Teardrop 8">
            <a:extLst>
              <a:ext uri="{FF2B5EF4-FFF2-40B4-BE49-F238E27FC236}">
                <a16:creationId xmlns:a16="http://schemas.microsoft.com/office/drawing/2014/main" id="{12FB9729-C46C-407B-84DB-F6EF11A97D83}"/>
              </a:ext>
            </a:extLst>
          </p:cNvPr>
          <p:cNvSpPr/>
          <p:nvPr userDrawn="1"/>
        </p:nvSpPr>
        <p:spPr>
          <a:xfrm flipH="1">
            <a:off x="6107780" y="3428999"/>
            <a:ext cx="2176272" cy="2002536"/>
          </a:xfrm>
          <a:prstGeom prst="teardrop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Teardrop 10">
            <a:extLst>
              <a:ext uri="{FF2B5EF4-FFF2-40B4-BE49-F238E27FC236}">
                <a16:creationId xmlns:a16="http://schemas.microsoft.com/office/drawing/2014/main" id="{D0440A4B-2E32-4ECF-B6CD-67EBCD47B034}"/>
              </a:ext>
            </a:extLst>
          </p:cNvPr>
          <p:cNvSpPr/>
          <p:nvPr userDrawn="1"/>
        </p:nvSpPr>
        <p:spPr>
          <a:xfrm flipH="1" flipV="1">
            <a:off x="6109351" y="1407357"/>
            <a:ext cx="2176272" cy="2002536"/>
          </a:xfrm>
          <a:prstGeom prst="teardrop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Teardrop 11">
            <a:extLst>
              <a:ext uri="{FF2B5EF4-FFF2-40B4-BE49-F238E27FC236}">
                <a16:creationId xmlns:a16="http://schemas.microsoft.com/office/drawing/2014/main" id="{2CBE7452-2B96-4E1F-AB4C-855426C05760}"/>
              </a:ext>
            </a:extLst>
          </p:cNvPr>
          <p:cNvSpPr/>
          <p:nvPr userDrawn="1"/>
        </p:nvSpPr>
        <p:spPr>
          <a:xfrm flipV="1">
            <a:off x="3929405" y="1425676"/>
            <a:ext cx="2172091" cy="2006467"/>
          </a:xfrm>
          <a:prstGeom prst="teardrop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3A62114-4A3C-408F-89B7-8EE287BBD92F}"/>
              </a:ext>
            </a:extLst>
          </p:cNvPr>
          <p:cNvSpPr/>
          <p:nvPr userDrawn="1"/>
        </p:nvSpPr>
        <p:spPr>
          <a:xfrm>
            <a:off x="5505253" y="2903457"/>
            <a:ext cx="1168924" cy="1048732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23" name="Graphic 22" descr="Single gear">
            <a:extLst>
              <a:ext uri="{FF2B5EF4-FFF2-40B4-BE49-F238E27FC236}">
                <a16:creationId xmlns:a16="http://schemas.microsoft.com/office/drawing/2014/main" id="{BBB4DE67-0522-4DCF-952B-422A6A8C74F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48227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29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rc 16">
            <a:extLst>
              <a:ext uri="{FF2B5EF4-FFF2-40B4-BE49-F238E27FC236}">
                <a16:creationId xmlns:a16="http://schemas.microsoft.com/office/drawing/2014/main" id="{17428A89-1460-4C05-BD87-7D6EF14E01CD}"/>
              </a:ext>
            </a:extLst>
          </p:cNvPr>
          <p:cNvSpPr/>
          <p:nvPr userDrawn="1"/>
        </p:nvSpPr>
        <p:spPr>
          <a:xfrm>
            <a:off x="2370654" y="1322109"/>
            <a:ext cx="3412503" cy="4213782"/>
          </a:xfrm>
          <a:prstGeom prst="arc">
            <a:avLst>
              <a:gd name="adj1" fmla="val 16200000"/>
              <a:gd name="adj2" fmla="val 5602852"/>
            </a:avLst>
          </a:prstGeom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930EE-D965-4182-BB98-87B20FE6B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A275A3-94B7-4A4C-8307-C14328398D1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6A80799-B34E-4412-8594-5822B9D255E2}"/>
              </a:ext>
            </a:extLst>
          </p:cNvPr>
          <p:cNvSpPr/>
          <p:nvPr userDrawn="1"/>
        </p:nvSpPr>
        <p:spPr>
          <a:xfrm>
            <a:off x="678730" y="1894788"/>
            <a:ext cx="3591612" cy="3176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503975A-320A-42DD-B93D-86EECB8F8737}"/>
              </a:ext>
            </a:extLst>
          </p:cNvPr>
          <p:cNvSpPr>
            <a:spLocks noChangeAspect="1"/>
          </p:cNvSpPr>
          <p:nvPr userDrawn="1"/>
        </p:nvSpPr>
        <p:spPr>
          <a:xfrm>
            <a:off x="872166" y="2065884"/>
            <a:ext cx="3204740" cy="283464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A18688-04D8-4042-9715-83139151C0CB}"/>
              </a:ext>
            </a:extLst>
          </p:cNvPr>
          <p:cNvSpPr>
            <a:spLocks noChangeAspect="1"/>
          </p:cNvSpPr>
          <p:nvPr userDrawn="1"/>
        </p:nvSpPr>
        <p:spPr>
          <a:xfrm>
            <a:off x="611651" y="1835455"/>
            <a:ext cx="3725770" cy="32954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C89E970-7109-4CD3-98E3-CFCBE8114F96}"/>
              </a:ext>
            </a:extLst>
          </p:cNvPr>
          <p:cNvSpPr/>
          <p:nvPr userDrawn="1"/>
        </p:nvSpPr>
        <p:spPr>
          <a:xfrm>
            <a:off x="4212849" y="1057218"/>
            <a:ext cx="1026431" cy="952107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7FCD3CD-DBB6-44C6-9957-A8D30E2FE513}"/>
              </a:ext>
            </a:extLst>
          </p:cNvPr>
          <p:cNvSpPr/>
          <p:nvPr userDrawn="1"/>
        </p:nvSpPr>
        <p:spPr>
          <a:xfrm>
            <a:off x="5239279" y="2856058"/>
            <a:ext cx="1026431" cy="95210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91112BB-93D1-47D3-8C83-94B05CC6F800}"/>
              </a:ext>
            </a:extLst>
          </p:cNvPr>
          <p:cNvSpPr/>
          <p:nvPr userDrawn="1"/>
        </p:nvSpPr>
        <p:spPr>
          <a:xfrm>
            <a:off x="4212848" y="4654899"/>
            <a:ext cx="1026431" cy="952107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CEA34E7C-7372-4420-B0DB-F92B24F473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0" y="985638"/>
            <a:ext cx="5753100" cy="103546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742950" indent="-285750">
              <a:lnSpc>
                <a:spcPct val="100000"/>
              </a:lnSpc>
              <a:buFontTx/>
              <a:buChar char="−"/>
              <a:defRPr sz="1400">
                <a:solidFill>
                  <a:schemeClr val="bg1">
                    <a:lumMod val="50000"/>
                  </a:schemeClr>
                </a:solidFill>
                <a:latin typeface="+mj-lt"/>
              </a:defRPr>
            </a:lvl2pPr>
            <a:lvl3pPr marL="1200150" indent="-285750">
              <a:buFontTx/>
              <a:buChar char="−"/>
              <a:defRPr sz="1400"/>
            </a:lvl3pPr>
            <a:lvl4pPr marL="1657350" indent="-285750">
              <a:buFontTx/>
              <a:buChar char="−"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5FDD0B21-5F83-494B-9E9B-A6063116EC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08845" y="2856058"/>
            <a:ext cx="5440255" cy="103546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742950" indent="-285750">
              <a:lnSpc>
                <a:spcPct val="100000"/>
              </a:lnSpc>
              <a:buFontTx/>
              <a:buChar char="−"/>
              <a:defRPr sz="1400">
                <a:solidFill>
                  <a:schemeClr val="bg1">
                    <a:lumMod val="50000"/>
                  </a:schemeClr>
                </a:solidFill>
                <a:latin typeface="+mj-lt"/>
              </a:defRPr>
            </a:lvl2pPr>
            <a:lvl3pPr marL="1200150" indent="-285750">
              <a:buFontTx/>
              <a:buChar char="−"/>
              <a:defRPr sz="1400"/>
            </a:lvl3pPr>
            <a:lvl4pPr marL="1657350" indent="-285750">
              <a:buFontTx/>
              <a:buChar char="−"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47963186-09AB-4E23-B101-BC9C2BDC92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12536" y="4615910"/>
            <a:ext cx="5753100" cy="103546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742950" indent="-285750">
              <a:lnSpc>
                <a:spcPct val="100000"/>
              </a:lnSpc>
              <a:buFontTx/>
              <a:buChar char="−"/>
              <a:defRPr sz="1400">
                <a:solidFill>
                  <a:schemeClr val="bg1">
                    <a:lumMod val="50000"/>
                  </a:schemeClr>
                </a:solidFill>
                <a:latin typeface="+mj-lt"/>
              </a:defRPr>
            </a:lvl2pPr>
            <a:lvl3pPr marL="1200150" indent="-285750">
              <a:buFontTx/>
              <a:buChar char="−"/>
              <a:defRPr sz="1400"/>
            </a:lvl3pPr>
            <a:lvl4pPr marL="1657350" indent="-285750">
              <a:buFontTx/>
              <a:buChar char="−"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87804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F3B42-B465-43F6-801E-8FF906D40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A275A3-94B7-4A4C-8307-C14328398D1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12F77A-EC18-48FD-8DEE-3E8EC42CC6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2474"/>
            <a:ext cx="12192000" cy="537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5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microsoft.com/office/2007/relationships/hdphoto" Target="../media/hdphoto1.wdp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2">
                <a:tint val="93000"/>
                <a:satMod val="150000"/>
                <a:shade val="98000"/>
                <a:lumMod val="97000"/>
                <a:lumOff val="3000"/>
                <a:alpha val="88000"/>
              </a:schemeClr>
            </a:gs>
            <a:gs pos="65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accent2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04523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37EBF9B-C42B-4BDB-B1BF-F4F42EE8482D}"/>
              </a:ext>
            </a:extLst>
          </p:cNvPr>
          <p:cNvSpPr/>
          <p:nvPr userDrawn="1"/>
        </p:nvSpPr>
        <p:spPr>
          <a:xfrm>
            <a:off x="0" y="6176963"/>
            <a:ext cx="12192000" cy="681037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9EA586-B78D-4C63-878E-C2B288B14391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alphaModFix/>
            <a:biLevel thresh="25000"/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0" y="6316307"/>
            <a:ext cx="2643930" cy="476270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1179DEB-458C-490B-9D6D-2CC068089B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3343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600" b="1">
                <a:solidFill>
                  <a:schemeClr val="bg1"/>
                </a:solidFill>
                <a:latin typeface="+mj-lt"/>
              </a:defRPr>
            </a:lvl1pPr>
          </a:lstStyle>
          <a:p>
            <a:fld id="{D1147761-E745-4E82-9000-A916A425F69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C3414C4-4AFE-42FE-8263-04195ED054E7}"/>
              </a:ext>
            </a:extLst>
          </p:cNvPr>
          <p:cNvCxnSpPr/>
          <p:nvPr userDrawn="1"/>
        </p:nvCxnSpPr>
        <p:spPr>
          <a:xfrm>
            <a:off x="0" y="676023"/>
            <a:ext cx="12192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75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96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5D26F50-EE21-47AD-8B48-54F80B6EEAAB}"/>
              </a:ext>
            </a:extLst>
          </p:cNvPr>
          <p:cNvSpPr/>
          <p:nvPr userDrawn="1"/>
        </p:nvSpPr>
        <p:spPr>
          <a:xfrm>
            <a:off x="0" y="6176963"/>
            <a:ext cx="12192000" cy="681037"/>
          </a:xfrm>
          <a:prstGeom prst="rect">
            <a:avLst/>
          </a:prstGeom>
          <a:gradFill flip="none" rotWithShape="1">
            <a:gsLst>
              <a:gs pos="0">
                <a:srgbClr val="496491"/>
              </a:gs>
              <a:gs pos="100000">
                <a:srgbClr val="92C46D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655E65-76A6-4EDA-AA2D-5157D6CBBD8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/>
            <a:biLevel thresh="2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0" y="6316307"/>
            <a:ext cx="2643930" cy="476270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6F0319-01F6-4108-9EE9-BAB4A5C673DF}"/>
              </a:ext>
            </a:extLst>
          </p:cNvPr>
          <p:cNvSpPr txBox="1">
            <a:spLocks/>
          </p:cNvSpPr>
          <p:nvPr userDrawn="1"/>
        </p:nvSpPr>
        <p:spPr>
          <a:xfrm>
            <a:off x="9223343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147761-E745-4E82-9000-A916A425F694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0154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28.xml"/><Relationship Id="rId1" Type="http://schemas.openxmlformats.org/officeDocument/2006/relationships/tags" Target="../tags/tag3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svg"/><Relationship Id="rId7" Type="http://schemas.openxmlformats.org/officeDocument/2006/relationships/image" Target="../media/image36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5.png"/><Relationship Id="rId5" Type="http://schemas.openxmlformats.org/officeDocument/2006/relationships/image" Target="../media/image34.sv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072FA-030B-4724-A39C-9C435B708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689" y="171010"/>
            <a:ext cx="11498413" cy="2387600"/>
          </a:xfrm>
        </p:spPr>
        <p:txBody>
          <a:bodyPr/>
          <a:lstStyle/>
          <a:p>
            <a:r>
              <a:rPr lang="en-US" dirty="0"/>
              <a:t>DAV6100: &lt;&lt;Presentation Name&gt;&gt;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FADD1C-8A17-4D94-8BA1-2D8391B5D0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689" y="3060678"/>
            <a:ext cx="6637356" cy="455520"/>
          </a:xfrm>
        </p:spPr>
        <p:txBody>
          <a:bodyPr/>
          <a:lstStyle/>
          <a:p>
            <a:r>
              <a:rPr lang="en-US" dirty="0"/>
              <a:t>&lt;&lt;Group #&gt;&gt;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44A24C-E933-499B-AEAE-C54E92986D44}"/>
              </a:ext>
            </a:extLst>
          </p:cNvPr>
          <p:cNvSpPr/>
          <p:nvPr/>
        </p:nvSpPr>
        <p:spPr>
          <a:xfrm>
            <a:off x="12192000" y="0"/>
            <a:ext cx="2602029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F9FE87-5BD3-412B-B831-9265B510C629}"/>
              </a:ext>
            </a:extLst>
          </p:cNvPr>
          <p:cNvSpPr txBox="1"/>
          <p:nvPr/>
        </p:nvSpPr>
        <p:spPr>
          <a:xfrm>
            <a:off x="12457471" y="186813"/>
            <a:ext cx="197628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+mj-lt"/>
              </a:rPr>
              <a:t>Instructions: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Give your presentation a name and be sure to put your group number in the placeholder.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This template will be use for the final delivery of your project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5003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2359562-BA11-4C76-BE63-2E03D586A678}"/>
              </a:ext>
            </a:extLst>
          </p:cNvPr>
          <p:cNvSpPr/>
          <p:nvPr/>
        </p:nvSpPr>
        <p:spPr>
          <a:xfrm>
            <a:off x="1110111" y="951487"/>
            <a:ext cx="3269384" cy="1322481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4739B2-227C-4CFF-9F98-2F40C6DCA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7761-E745-4E82-9000-A916A425F69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BCF3DA37-C32F-4AB3-B20D-77C9F386D99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579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Assumptions</a:t>
            </a:r>
          </a:p>
        </p:txBody>
      </p:sp>
      <p:pic>
        <p:nvPicPr>
          <p:cNvPr id="5" name="Graphic 4" descr="Compass">
            <a:extLst>
              <a:ext uri="{FF2B5EF4-FFF2-40B4-BE49-F238E27FC236}">
                <a16:creationId xmlns:a16="http://schemas.microsoft.com/office/drawing/2014/main" id="{50128C23-EEF2-4DC2-9874-EAC007421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8327" y="2743200"/>
            <a:ext cx="1371600" cy="1371600"/>
          </a:xfrm>
          <a:prstGeom prst="rect">
            <a:avLst/>
          </a:prstGeom>
        </p:spPr>
      </p:pic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C18E192E-324E-4A62-9AC3-7FE665CBB022}"/>
              </a:ext>
            </a:extLst>
          </p:cNvPr>
          <p:cNvSpPr/>
          <p:nvPr/>
        </p:nvSpPr>
        <p:spPr>
          <a:xfrm rot="10800000">
            <a:off x="1110112" y="951487"/>
            <a:ext cx="901568" cy="453788"/>
          </a:xfrm>
          <a:prstGeom prst="round2Same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CFAF4B-72FC-4C64-8D9C-D9E3CED86FCF}"/>
              </a:ext>
            </a:extLst>
          </p:cNvPr>
          <p:cNvSpPr txBox="1"/>
          <p:nvPr/>
        </p:nvSpPr>
        <p:spPr>
          <a:xfrm>
            <a:off x="1110111" y="909518"/>
            <a:ext cx="90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ACD26C-4D73-4144-9927-0803B9850EE4}"/>
              </a:ext>
            </a:extLst>
          </p:cNvPr>
          <p:cNvSpPr/>
          <p:nvPr/>
        </p:nvSpPr>
        <p:spPr>
          <a:xfrm>
            <a:off x="232608" y="2674215"/>
            <a:ext cx="3269384" cy="1322481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Top Corners Rounded 15">
            <a:extLst>
              <a:ext uri="{FF2B5EF4-FFF2-40B4-BE49-F238E27FC236}">
                <a16:creationId xmlns:a16="http://schemas.microsoft.com/office/drawing/2014/main" id="{93E3A110-77E8-4226-B66D-835D7DDA411B}"/>
              </a:ext>
            </a:extLst>
          </p:cNvPr>
          <p:cNvSpPr/>
          <p:nvPr/>
        </p:nvSpPr>
        <p:spPr>
          <a:xfrm rot="10800000">
            <a:off x="232609" y="2674215"/>
            <a:ext cx="901568" cy="453788"/>
          </a:xfrm>
          <a:prstGeom prst="round2Same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A99163-DA41-4AC5-AFEB-15925B25B850}"/>
              </a:ext>
            </a:extLst>
          </p:cNvPr>
          <p:cNvSpPr txBox="1"/>
          <p:nvPr/>
        </p:nvSpPr>
        <p:spPr>
          <a:xfrm>
            <a:off x="232608" y="2632246"/>
            <a:ext cx="90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A93F58-4544-41D1-89E2-540B0328B2C6}"/>
              </a:ext>
            </a:extLst>
          </p:cNvPr>
          <p:cNvSpPr/>
          <p:nvPr/>
        </p:nvSpPr>
        <p:spPr>
          <a:xfrm>
            <a:off x="1110111" y="4443853"/>
            <a:ext cx="3269384" cy="1322481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Top Corners Rounded 18">
            <a:extLst>
              <a:ext uri="{FF2B5EF4-FFF2-40B4-BE49-F238E27FC236}">
                <a16:creationId xmlns:a16="http://schemas.microsoft.com/office/drawing/2014/main" id="{281B60B1-2C4A-422C-A0DA-1FE3E77EE2ED}"/>
              </a:ext>
            </a:extLst>
          </p:cNvPr>
          <p:cNvSpPr/>
          <p:nvPr/>
        </p:nvSpPr>
        <p:spPr>
          <a:xfrm rot="10800000">
            <a:off x="1110112" y="4443853"/>
            <a:ext cx="901568" cy="453788"/>
          </a:xfrm>
          <a:prstGeom prst="round2Same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2C38EE-FF2B-4A84-B615-4E1F58976E75}"/>
              </a:ext>
            </a:extLst>
          </p:cNvPr>
          <p:cNvSpPr txBox="1"/>
          <p:nvPr/>
        </p:nvSpPr>
        <p:spPr>
          <a:xfrm>
            <a:off x="1110111" y="4401884"/>
            <a:ext cx="90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0D9C55-B359-4A91-93A8-218D5EA43813}"/>
              </a:ext>
            </a:extLst>
          </p:cNvPr>
          <p:cNvSpPr/>
          <p:nvPr/>
        </p:nvSpPr>
        <p:spPr>
          <a:xfrm>
            <a:off x="7923193" y="951487"/>
            <a:ext cx="3269384" cy="1322481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Top Corners Rounded 21">
            <a:extLst>
              <a:ext uri="{FF2B5EF4-FFF2-40B4-BE49-F238E27FC236}">
                <a16:creationId xmlns:a16="http://schemas.microsoft.com/office/drawing/2014/main" id="{4B3EF6E2-8967-463E-8CEC-80A3E5E23181}"/>
              </a:ext>
            </a:extLst>
          </p:cNvPr>
          <p:cNvSpPr/>
          <p:nvPr/>
        </p:nvSpPr>
        <p:spPr>
          <a:xfrm rot="10800000">
            <a:off x="10291009" y="951487"/>
            <a:ext cx="901568" cy="453788"/>
          </a:xfrm>
          <a:prstGeom prst="round2Same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FBCA64-89CB-4C54-A1D1-83330B3C427B}"/>
              </a:ext>
            </a:extLst>
          </p:cNvPr>
          <p:cNvSpPr txBox="1"/>
          <p:nvPr/>
        </p:nvSpPr>
        <p:spPr>
          <a:xfrm>
            <a:off x="10308655" y="882055"/>
            <a:ext cx="90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8B71C79-7DDE-4D0A-90F0-4AFE6D838580}"/>
              </a:ext>
            </a:extLst>
          </p:cNvPr>
          <p:cNvSpPr/>
          <p:nvPr/>
        </p:nvSpPr>
        <p:spPr>
          <a:xfrm>
            <a:off x="8690010" y="2735371"/>
            <a:ext cx="3269384" cy="1322481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Top Corners Rounded 24">
            <a:extLst>
              <a:ext uri="{FF2B5EF4-FFF2-40B4-BE49-F238E27FC236}">
                <a16:creationId xmlns:a16="http://schemas.microsoft.com/office/drawing/2014/main" id="{2F7E81A8-B812-42A4-B234-5FA0AB68A359}"/>
              </a:ext>
            </a:extLst>
          </p:cNvPr>
          <p:cNvSpPr/>
          <p:nvPr/>
        </p:nvSpPr>
        <p:spPr>
          <a:xfrm rot="10800000">
            <a:off x="11057826" y="2735371"/>
            <a:ext cx="901568" cy="453788"/>
          </a:xfrm>
          <a:prstGeom prst="round2Same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18F700-292E-4F98-BB39-D2037BF8D2BA}"/>
              </a:ext>
            </a:extLst>
          </p:cNvPr>
          <p:cNvSpPr txBox="1"/>
          <p:nvPr/>
        </p:nvSpPr>
        <p:spPr>
          <a:xfrm>
            <a:off x="11075472" y="2665939"/>
            <a:ext cx="90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6B215F-91E2-4C50-BB03-EE0575D9D0A1}"/>
              </a:ext>
            </a:extLst>
          </p:cNvPr>
          <p:cNvSpPr/>
          <p:nvPr/>
        </p:nvSpPr>
        <p:spPr>
          <a:xfrm>
            <a:off x="7940840" y="4443853"/>
            <a:ext cx="3269384" cy="1322481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Top Corners Rounded 27">
            <a:extLst>
              <a:ext uri="{FF2B5EF4-FFF2-40B4-BE49-F238E27FC236}">
                <a16:creationId xmlns:a16="http://schemas.microsoft.com/office/drawing/2014/main" id="{1A5C8CB8-E4CF-4B80-AC6F-6A72D4CE460A}"/>
              </a:ext>
            </a:extLst>
          </p:cNvPr>
          <p:cNvSpPr/>
          <p:nvPr/>
        </p:nvSpPr>
        <p:spPr>
          <a:xfrm rot="10800000">
            <a:off x="10308656" y="4443853"/>
            <a:ext cx="901568" cy="453788"/>
          </a:xfrm>
          <a:prstGeom prst="round2Same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BF8B8F-5191-4439-A1DA-CBED3DCEDA12}"/>
              </a:ext>
            </a:extLst>
          </p:cNvPr>
          <p:cNvSpPr txBox="1"/>
          <p:nvPr/>
        </p:nvSpPr>
        <p:spPr>
          <a:xfrm>
            <a:off x="10326302" y="4374421"/>
            <a:ext cx="90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44A478-9435-46B2-BFEA-4FE763531361}"/>
              </a:ext>
            </a:extLst>
          </p:cNvPr>
          <p:cNvSpPr txBox="1"/>
          <p:nvPr/>
        </p:nvSpPr>
        <p:spPr>
          <a:xfrm>
            <a:off x="2165684" y="1109572"/>
            <a:ext cx="2002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&lt;&lt;describe assumption&gt;&gt;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31E80D6-9341-4BF6-B8B0-BD6646AE765B}"/>
              </a:ext>
            </a:extLst>
          </p:cNvPr>
          <p:cNvSpPr txBox="1"/>
          <p:nvPr/>
        </p:nvSpPr>
        <p:spPr>
          <a:xfrm>
            <a:off x="1262514" y="2893856"/>
            <a:ext cx="2002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&lt;&lt;describe assumption&gt;&gt;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80F413-2CFC-456D-A266-049555CF30C1}"/>
              </a:ext>
            </a:extLst>
          </p:cNvPr>
          <p:cNvSpPr txBox="1"/>
          <p:nvPr/>
        </p:nvSpPr>
        <p:spPr>
          <a:xfrm>
            <a:off x="2263541" y="4812705"/>
            <a:ext cx="2002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&lt;&lt;describe assumption&gt;&gt;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FD2D41-3225-4DB8-B4E4-D353239C2731}"/>
              </a:ext>
            </a:extLst>
          </p:cNvPr>
          <p:cNvSpPr txBox="1"/>
          <p:nvPr/>
        </p:nvSpPr>
        <p:spPr>
          <a:xfrm>
            <a:off x="8322647" y="1247933"/>
            <a:ext cx="2002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&lt;&lt;describe assumption&gt;&gt;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4C9D4B-53B2-44F2-95CD-5AB390748A4D}"/>
              </a:ext>
            </a:extLst>
          </p:cNvPr>
          <p:cNvSpPr txBox="1"/>
          <p:nvPr/>
        </p:nvSpPr>
        <p:spPr>
          <a:xfrm>
            <a:off x="9055770" y="3078215"/>
            <a:ext cx="2002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&lt;&lt;describe assumption&gt;&gt;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49B2CC7-0B58-4061-AA3E-975FA5384FAB}"/>
              </a:ext>
            </a:extLst>
          </p:cNvPr>
          <p:cNvSpPr txBox="1"/>
          <p:nvPr/>
        </p:nvSpPr>
        <p:spPr>
          <a:xfrm>
            <a:off x="8233612" y="4812704"/>
            <a:ext cx="2002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&lt;&lt;describe assumption&gt;&gt;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FB5B250-59A6-4850-9A58-D18E189114CC}"/>
              </a:ext>
            </a:extLst>
          </p:cNvPr>
          <p:cNvSpPr/>
          <p:nvPr/>
        </p:nvSpPr>
        <p:spPr>
          <a:xfrm>
            <a:off x="12192000" y="0"/>
            <a:ext cx="2602029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93699E6-3F5B-4294-9E07-6355A001E2E4}"/>
              </a:ext>
            </a:extLst>
          </p:cNvPr>
          <p:cNvSpPr txBox="1"/>
          <p:nvPr/>
        </p:nvSpPr>
        <p:spPr>
          <a:xfrm>
            <a:off x="12457471" y="186813"/>
            <a:ext cx="197628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bg1"/>
                </a:solidFill>
                <a:latin typeface="+mj-lt"/>
              </a:rPr>
              <a:t>Instructions: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Describe the assumptions made about your project that contextualize its limitations and constraints.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Feel free to edit/change this slide as much as necessary</a:t>
            </a:r>
          </a:p>
        </p:txBody>
      </p:sp>
    </p:spTree>
    <p:extLst>
      <p:ext uri="{BB962C8B-B14F-4D97-AF65-F5344CB8AC3E}">
        <p14:creationId xmlns:p14="http://schemas.microsoft.com/office/powerpoint/2010/main" val="3176741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58DF7F-DF8C-442D-9096-75241CAD2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7761-E745-4E82-9000-A916A425F69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CD9D8F-F1EA-4406-B066-4408691C42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E57194-248C-4B58-9E92-B09ED72E19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32B312-1926-4DA3-BB29-A33A244B85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65DA4551-AE1D-425F-9865-A809B60D035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579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Challenges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B00521-420F-4646-99B9-A561FAA0614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037" y="2473332"/>
            <a:ext cx="2114558" cy="211455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60796E3-BBAA-4D13-A8C7-60E1DF6062B4}"/>
              </a:ext>
            </a:extLst>
          </p:cNvPr>
          <p:cNvSpPr/>
          <p:nvPr/>
        </p:nvSpPr>
        <p:spPr>
          <a:xfrm>
            <a:off x="12192000" y="0"/>
            <a:ext cx="2602029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56989B-D972-4306-BC50-CEDB912C3355}"/>
              </a:ext>
            </a:extLst>
          </p:cNvPr>
          <p:cNvSpPr txBox="1"/>
          <p:nvPr/>
        </p:nvSpPr>
        <p:spPr>
          <a:xfrm>
            <a:off x="12457471" y="186813"/>
            <a:ext cx="19762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bg1"/>
                </a:solidFill>
                <a:latin typeface="+mj-lt"/>
              </a:rPr>
              <a:t>Instructions: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Describe the top 3 challenges of your project and why they were a challenge</a:t>
            </a:r>
          </a:p>
        </p:txBody>
      </p:sp>
    </p:spTree>
    <p:extLst>
      <p:ext uri="{BB962C8B-B14F-4D97-AF65-F5344CB8AC3E}">
        <p14:creationId xmlns:p14="http://schemas.microsoft.com/office/powerpoint/2010/main" val="844747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72B4A278-8936-4375-BA32-28DD92E80740}"/>
              </a:ext>
            </a:extLst>
          </p:cNvPr>
          <p:cNvSpPr/>
          <p:nvPr/>
        </p:nvSpPr>
        <p:spPr>
          <a:xfrm>
            <a:off x="178114" y="802773"/>
            <a:ext cx="856648" cy="82777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4739B2-227C-4CFF-9F98-2F40C6DCA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7761-E745-4E82-9000-A916A425F69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F1780F-A771-415C-BAC3-18254C6DBF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51556" y="2629736"/>
            <a:ext cx="2286000" cy="112212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5861C9-EEF5-4985-B2B9-7E386A7F39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654032" y="2629736"/>
            <a:ext cx="2286000" cy="112212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0D323EB-2953-491B-8E89-21F2E46342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49080" y="2629736"/>
            <a:ext cx="2286000" cy="112212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D63ADE9-057A-47F7-9B32-1306279090A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6604" y="2629736"/>
            <a:ext cx="2286000" cy="112212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BCF3DA37-C32F-4AB3-B20D-77C9F386D99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579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Lessons Learned</a:t>
            </a:r>
          </a:p>
        </p:txBody>
      </p:sp>
      <p:pic>
        <p:nvPicPr>
          <p:cNvPr id="12" name="Graphic 11" descr="Head with gears">
            <a:extLst>
              <a:ext uri="{FF2B5EF4-FFF2-40B4-BE49-F238E27FC236}">
                <a16:creationId xmlns:a16="http://schemas.microsoft.com/office/drawing/2014/main" id="{17669399-CA77-40E6-AE02-D98E53357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725" y="850946"/>
            <a:ext cx="731425" cy="7314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A03260B-242D-41F2-B563-73DD6455DB97}"/>
              </a:ext>
            </a:extLst>
          </p:cNvPr>
          <p:cNvSpPr txBox="1"/>
          <p:nvPr/>
        </p:nvSpPr>
        <p:spPr>
          <a:xfrm>
            <a:off x="1248973" y="962526"/>
            <a:ext cx="780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The following are the key lessons learned from the project.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F5197C-D034-4ECB-A416-D06B1715AE4E}"/>
              </a:ext>
            </a:extLst>
          </p:cNvPr>
          <p:cNvSpPr/>
          <p:nvPr/>
        </p:nvSpPr>
        <p:spPr>
          <a:xfrm>
            <a:off x="12192000" y="0"/>
            <a:ext cx="2602029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322C55-FDC8-4A45-A842-F5A0D22E2656}"/>
              </a:ext>
            </a:extLst>
          </p:cNvPr>
          <p:cNvSpPr txBox="1"/>
          <p:nvPr/>
        </p:nvSpPr>
        <p:spPr>
          <a:xfrm>
            <a:off x="12457471" y="186813"/>
            <a:ext cx="19762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bg1"/>
                </a:solidFill>
                <a:latin typeface="+mj-lt"/>
              </a:rPr>
              <a:t>Instructions: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Provide a few key lessons learned and describe how you might implement them if you had another opportunity to do the project all over again</a:t>
            </a:r>
          </a:p>
        </p:txBody>
      </p:sp>
    </p:spTree>
    <p:extLst>
      <p:ext uri="{BB962C8B-B14F-4D97-AF65-F5344CB8AC3E}">
        <p14:creationId xmlns:p14="http://schemas.microsoft.com/office/powerpoint/2010/main" val="376835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250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9727E9-E01C-4AE9-9EAA-25CCA7646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100" y="1015119"/>
            <a:ext cx="6637356" cy="926371"/>
          </a:xfrm>
        </p:spPr>
        <p:txBody>
          <a:bodyPr/>
          <a:lstStyle/>
          <a:p>
            <a:r>
              <a:rPr lang="en-US" sz="8000" dirty="0"/>
              <a:t>Agenda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A761DCB-AD55-435F-92C9-A2BBAE942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1610" y="900819"/>
            <a:ext cx="4565290" cy="926371"/>
          </a:xfrm>
        </p:spPr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Project Requirements</a:t>
            </a:r>
          </a:p>
          <a:p>
            <a:r>
              <a:rPr lang="en-US" dirty="0"/>
              <a:t>Data Profile</a:t>
            </a:r>
          </a:p>
          <a:p>
            <a:r>
              <a:rPr lang="en-US" dirty="0"/>
              <a:t>Conceptual Architecture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Project Milestones &amp; Timeline</a:t>
            </a:r>
          </a:p>
          <a:p>
            <a:r>
              <a:rPr lang="en-US" dirty="0"/>
              <a:t>Team Responsibilities</a:t>
            </a:r>
          </a:p>
          <a:p>
            <a:r>
              <a:rPr lang="en-US" dirty="0"/>
              <a:t>Challenges </a:t>
            </a:r>
          </a:p>
          <a:p>
            <a:r>
              <a:rPr lang="en-US" dirty="0"/>
              <a:t>Lessons Learned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50DD16-D3C7-4084-921F-D6F6C460A5BD}"/>
              </a:ext>
            </a:extLst>
          </p:cNvPr>
          <p:cNvSpPr/>
          <p:nvPr/>
        </p:nvSpPr>
        <p:spPr>
          <a:xfrm>
            <a:off x="12192000" y="0"/>
            <a:ext cx="2602029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F8AF85-5347-4F2E-B0CE-940A9C3659D7}"/>
              </a:ext>
            </a:extLst>
          </p:cNvPr>
          <p:cNvSpPr txBox="1"/>
          <p:nvPr/>
        </p:nvSpPr>
        <p:spPr>
          <a:xfrm>
            <a:off x="12457471" y="186813"/>
            <a:ext cx="19762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bg1"/>
                </a:solidFill>
                <a:latin typeface="+mj-lt"/>
              </a:rPr>
              <a:t>Instructions: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Do not edit this slide</a:t>
            </a:r>
          </a:p>
        </p:txBody>
      </p:sp>
    </p:spTree>
    <p:extLst>
      <p:ext uri="{BB962C8B-B14F-4D97-AF65-F5344CB8AC3E}">
        <p14:creationId xmlns:p14="http://schemas.microsoft.com/office/powerpoint/2010/main" val="2163361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Arrow: Right 54">
            <a:extLst>
              <a:ext uri="{FF2B5EF4-FFF2-40B4-BE49-F238E27FC236}">
                <a16:creationId xmlns:a16="http://schemas.microsoft.com/office/drawing/2014/main" id="{5552253F-4424-44D3-8430-E4F1003099F5}"/>
              </a:ext>
            </a:extLst>
          </p:cNvPr>
          <p:cNvSpPr/>
          <p:nvPr/>
        </p:nvSpPr>
        <p:spPr>
          <a:xfrm>
            <a:off x="364402" y="2259447"/>
            <a:ext cx="11827598" cy="3731789"/>
          </a:xfrm>
          <a:prstGeom prst="rightArrow">
            <a:avLst>
              <a:gd name="adj1" fmla="val 68930"/>
              <a:gd name="adj2" fmla="val 317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1AEED-9C7F-4B35-8712-AB41F15AB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67514"/>
            <a:ext cx="11827598" cy="140062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</a:rPr>
              <a:t>&lt;&lt;Use this section to describe the project in 3 sentences&gt;&gt;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03DCDE6-D9DD-4066-BD7D-73F5307DB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791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Overview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B3859A5-AAA1-4C38-AFF4-FE11252AD2ED}"/>
              </a:ext>
            </a:extLst>
          </p:cNvPr>
          <p:cNvCxnSpPr/>
          <p:nvPr/>
        </p:nvCxnSpPr>
        <p:spPr>
          <a:xfrm>
            <a:off x="0" y="225944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56715FA-D64D-4936-9337-13FDDF46567B}"/>
              </a:ext>
            </a:extLst>
          </p:cNvPr>
          <p:cNvSpPr/>
          <p:nvPr/>
        </p:nvSpPr>
        <p:spPr>
          <a:xfrm>
            <a:off x="951853" y="3026619"/>
            <a:ext cx="2071607" cy="17969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EE8B7E6-DD51-4D83-AFE5-CA081F6DDBC0}"/>
              </a:ext>
            </a:extLst>
          </p:cNvPr>
          <p:cNvSpPr/>
          <p:nvPr/>
        </p:nvSpPr>
        <p:spPr>
          <a:xfrm>
            <a:off x="5002727" y="3065366"/>
            <a:ext cx="2071607" cy="179691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64AB28F-8E5E-456D-94A6-B081724BEC4B}"/>
              </a:ext>
            </a:extLst>
          </p:cNvPr>
          <p:cNvSpPr/>
          <p:nvPr/>
        </p:nvSpPr>
        <p:spPr>
          <a:xfrm>
            <a:off x="9221479" y="3090978"/>
            <a:ext cx="2071607" cy="177477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24" descr="Database">
            <a:extLst>
              <a:ext uri="{FF2B5EF4-FFF2-40B4-BE49-F238E27FC236}">
                <a16:creationId xmlns:a16="http://schemas.microsoft.com/office/drawing/2014/main" id="{448E1126-B967-4C38-B639-04EB18E0D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0457" y="3572359"/>
            <a:ext cx="914400" cy="914400"/>
          </a:xfrm>
          <a:prstGeom prst="rect">
            <a:avLst/>
          </a:prstGeom>
        </p:spPr>
      </p:pic>
      <p:pic>
        <p:nvPicPr>
          <p:cNvPr id="26" name="Graphic 25" descr="Database">
            <a:extLst>
              <a:ext uri="{FF2B5EF4-FFF2-40B4-BE49-F238E27FC236}">
                <a16:creationId xmlns:a16="http://schemas.microsoft.com/office/drawing/2014/main" id="{02464FB5-5FF4-43B0-BE13-2698C3D1E9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75847" y="3467879"/>
            <a:ext cx="914400" cy="914400"/>
          </a:xfrm>
          <a:prstGeom prst="rect">
            <a:avLst/>
          </a:prstGeom>
        </p:spPr>
      </p:pic>
      <p:pic>
        <p:nvPicPr>
          <p:cNvPr id="27" name="Graphic 26" descr="Database">
            <a:extLst>
              <a:ext uri="{FF2B5EF4-FFF2-40B4-BE49-F238E27FC236}">
                <a16:creationId xmlns:a16="http://schemas.microsoft.com/office/drawing/2014/main" id="{72C274E3-00D2-4950-A916-7A2F551458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85067" y="3379497"/>
            <a:ext cx="914400" cy="914400"/>
          </a:xfrm>
          <a:prstGeom prst="rect">
            <a:avLst/>
          </a:prstGeom>
        </p:spPr>
      </p:pic>
      <p:pic>
        <p:nvPicPr>
          <p:cNvPr id="29" name="Graphic 28" descr="Gears">
            <a:extLst>
              <a:ext uri="{FF2B5EF4-FFF2-40B4-BE49-F238E27FC236}">
                <a16:creationId xmlns:a16="http://schemas.microsoft.com/office/drawing/2014/main" id="{5C9E2240-AE5E-4293-B78B-D3A70350AC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39907" y="3332945"/>
            <a:ext cx="1297984" cy="1297984"/>
          </a:xfrm>
          <a:prstGeom prst="rect">
            <a:avLst/>
          </a:prstGeom>
        </p:spPr>
      </p:pic>
      <p:pic>
        <p:nvPicPr>
          <p:cNvPr id="33" name="Graphic 32" descr="Bar chart">
            <a:extLst>
              <a:ext uri="{FF2B5EF4-FFF2-40B4-BE49-F238E27FC236}">
                <a16:creationId xmlns:a16="http://schemas.microsoft.com/office/drawing/2014/main" id="{AF154D64-A282-4E76-944C-8AF8BCCF6D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12906" y="3386934"/>
            <a:ext cx="1088755" cy="1088755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B825BC2-0F75-4B9C-BCB8-4ABEED437ED6}"/>
              </a:ext>
            </a:extLst>
          </p:cNvPr>
          <p:cNvCxnSpPr>
            <a:cxnSpLocks/>
            <a:stCxn id="21" idx="4"/>
          </p:cNvCxnSpPr>
          <p:nvPr/>
        </p:nvCxnSpPr>
        <p:spPr>
          <a:xfrm>
            <a:off x="1987657" y="4823539"/>
            <a:ext cx="0" cy="35287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2278EA3-E581-4A6C-9369-A1B42BC3ED95}"/>
              </a:ext>
            </a:extLst>
          </p:cNvPr>
          <p:cNvSpPr/>
          <p:nvPr/>
        </p:nvSpPr>
        <p:spPr>
          <a:xfrm>
            <a:off x="798162" y="5230676"/>
            <a:ext cx="2495227" cy="60443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Many data sources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72ACE05-82A5-42F0-B8F0-EED22D166895}"/>
              </a:ext>
            </a:extLst>
          </p:cNvPr>
          <p:cNvSpPr/>
          <p:nvPr/>
        </p:nvSpPr>
        <p:spPr>
          <a:xfrm>
            <a:off x="1844299" y="5114441"/>
            <a:ext cx="278946" cy="24797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115811D-FF34-4A56-BA57-A5D6C8CDA9E7}"/>
              </a:ext>
            </a:extLst>
          </p:cNvPr>
          <p:cNvCxnSpPr>
            <a:cxnSpLocks/>
          </p:cNvCxnSpPr>
          <p:nvPr/>
        </p:nvCxnSpPr>
        <p:spPr>
          <a:xfrm>
            <a:off x="6037881" y="4848673"/>
            <a:ext cx="0" cy="352878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A47BC45-1461-4B7D-8E18-6FBBCB2845A5}"/>
              </a:ext>
            </a:extLst>
          </p:cNvPr>
          <p:cNvSpPr/>
          <p:nvPr/>
        </p:nvSpPr>
        <p:spPr>
          <a:xfrm>
            <a:off x="4848386" y="5255810"/>
            <a:ext cx="2495227" cy="6044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Data Warehouse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4AC85B4-FD7F-4F52-92C9-00A8F254E5A9}"/>
              </a:ext>
            </a:extLst>
          </p:cNvPr>
          <p:cNvSpPr/>
          <p:nvPr/>
        </p:nvSpPr>
        <p:spPr>
          <a:xfrm>
            <a:off x="5894523" y="5139575"/>
            <a:ext cx="278946" cy="247973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0F3D5D1-A308-40BD-BE11-5D61CCC25F83}"/>
              </a:ext>
            </a:extLst>
          </p:cNvPr>
          <p:cNvCxnSpPr>
            <a:cxnSpLocks/>
          </p:cNvCxnSpPr>
          <p:nvPr/>
        </p:nvCxnSpPr>
        <p:spPr>
          <a:xfrm>
            <a:off x="10261170" y="4848673"/>
            <a:ext cx="0" cy="352878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D7C10531-C028-4A11-88BC-85DFEF8568BB}"/>
              </a:ext>
            </a:extLst>
          </p:cNvPr>
          <p:cNvSpPr/>
          <p:nvPr/>
        </p:nvSpPr>
        <p:spPr>
          <a:xfrm>
            <a:off x="9071675" y="5255810"/>
            <a:ext cx="2495227" cy="60443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Data Visualization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257B923-DBED-4537-B758-FAFD4721D160}"/>
              </a:ext>
            </a:extLst>
          </p:cNvPr>
          <p:cNvSpPr/>
          <p:nvPr/>
        </p:nvSpPr>
        <p:spPr>
          <a:xfrm>
            <a:off x="10117812" y="5139575"/>
            <a:ext cx="278946" cy="247973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4786F02-649A-4978-A0B2-3F29AB695F9E}"/>
              </a:ext>
            </a:extLst>
          </p:cNvPr>
          <p:cNvSpPr/>
          <p:nvPr/>
        </p:nvSpPr>
        <p:spPr>
          <a:xfrm>
            <a:off x="12192000" y="0"/>
            <a:ext cx="2602029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E6176B-E0A4-446A-B2B2-321852820013}"/>
              </a:ext>
            </a:extLst>
          </p:cNvPr>
          <p:cNvSpPr txBox="1"/>
          <p:nvPr/>
        </p:nvSpPr>
        <p:spPr>
          <a:xfrm>
            <a:off x="12457471" y="186813"/>
            <a:ext cx="19762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bg1"/>
                </a:solidFill>
                <a:latin typeface="+mj-lt"/>
              </a:rPr>
              <a:t>Instructions: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Use this slide to describe your project in as brief as 3 sentences. Feel free to update this with graphics</a:t>
            </a:r>
          </a:p>
        </p:txBody>
      </p:sp>
    </p:spTree>
    <p:extLst>
      <p:ext uri="{BB962C8B-B14F-4D97-AF65-F5344CB8AC3E}">
        <p14:creationId xmlns:p14="http://schemas.microsoft.com/office/powerpoint/2010/main" val="459205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F5F7F-B2AD-4006-8D28-C5CE7FDC2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Requirements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77466E-7FEE-4914-BA05-C7CC9C84A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7761-E745-4E82-9000-A916A425F69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62853E-04A8-4FEF-9D8F-8CE0598AD602}"/>
              </a:ext>
            </a:extLst>
          </p:cNvPr>
          <p:cNvSpPr txBox="1"/>
          <p:nvPr/>
        </p:nvSpPr>
        <p:spPr>
          <a:xfrm>
            <a:off x="204642" y="782685"/>
            <a:ext cx="4205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  <a:latin typeface="+mj-lt"/>
              </a:rPr>
              <a:t>1. Design, Document, &amp; Plan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105929-2F18-4392-A06A-36FA2AE1FA85}"/>
              </a:ext>
            </a:extLst>
          </p:cNvPr>
          <p:cNvSpPr txBox="1"/>
          <p:nvPr/>
        </p:nvSpPr>
        <p:spPr>
          <a:xfrm>
            <a:off x="296175" y="3351213"/>
            <a:ext cx="2867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+mj-lt"/>
              </a:rPr>
              <a:t>2. Develop and Build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BEBA56-DD61-4FA4-A069-B6CCB4DE3FDA}"/>
              </a:ext>
            </a:extLst>
          </p:cNvPr>
          <p:cNvSpPr txBox="1"/>
          <p:nvPr/>
        </p:nvSpPr>
        <p:spPr>
          <a:xfrm>
            <a:off x="7782235" y="814434"/>
            <a:ext cx="3382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accent3"/>
                </a:solidFill>
                <a:latin typeface="+mj-lt"/>
              </a:rPr>
              <a:t>3. Test the Solution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041628-419F-46C2-8302-EA00DE4B662D}"/>
              </a:ext>
            </a:extLst>
          </p:cNvPr>
          <p:cNvSpPr txBox="1"/>
          <p:nvPr/>
        </p:nvSpPr>
        <p:spPr>
          <a:xfrm>
            <a:off x="8010013" y="3329111"/>
            <a:ext cx="3500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accent2"/>
                </a:solidFill>
                <a:latin typeface="+mj-lt"/>
              </a:rPr>
              <a:t>4. Present and Deliver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CF91E9-5D19-4972-A845-0CC2E7FC6E71}"/>
              </a:ext>
            </a:extLst>
          </p:cNvPr>
          <p:cNvSpPr txBox="1"/>
          <p:nvPr/>
        </p:nvSpPr>
        <p:spPr>
          <a:xfrm>
            <a:off x="321575" y="1225077"/>
            <a:ext cx="34122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Develop a conceptual design architectures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Develop data flow diagrams and data models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Define analytics concepts with bus matrix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Define ETL Instructions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Define data attributes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D39187-031D-4600-A921-477213540A7A}"/>
              </a:ext>
            </a:extLst>
          </p:cNvPr>
          <p:cNvSpPr txBox="1"/>
          <p:nvPr/>
        </p:nvSpPr>
        <p:spPr>
          <a:xfrm>
            <a:off x="258075" y="3812878"/>
            <a:ext cx="34757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Develop the warehouse solution using Amazon Web Services as the platform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Include two data structures: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Structured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Semi/Unstructured dataset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Integrations: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Batch/Migration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Real-time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Data Visualization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Code Repository (GitHub)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2B2C6C-EB1C-4836-9B21-83D02667CCBD}"/>
              </a:ext>
            </a:extLst>
          </p:cNvPr>
          <p:cNvSpPr txBox="1"/>
          <p:nvPr/>
        </p:nvSpPr>
        <p:spPr>
          <a:xfrm>
            <a:off x="8433668" y="3809923"/>
            <a:ext cx="36852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Deliver an executive presentation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Demo the architectural components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Demo the visualizations in a data visualization platform like Tableau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1F3D67-CD11-4F25-9999-BD62A06F223B}"/>
              </a:ext>
            </a:extLst>
          </p:cNvPr>
          <p:cNvSpPr txBox="1"/>
          <p:nvPr/>
        </p:nvSpPr>
        <p:spPr>
          <a:xfrm>
            <a:off x="8433667" y="1263496"/>
            <a:ext cx="36852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A prototype is to be test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Break-testing and optimization of the database may be necessary (use of indexes)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Ensure that error-handling scenarios are considered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FE6C6D-6775-4002-B59D-5ADCD84FFB5D}"/>
              </a:ext>
            </a:extLst>
          </p:cNvPr>
          <p:cNvSpPr/>
          <p:nvPr/>
        </p:nvSpPr>
        <p:spPr>
          <a:xfrm>
            <a:off x="12192000" y="0"/>
            <a:ext cx="2602029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3C8738-ED05-4AC8-91E1-F44CD27D2AFF}"/>
              </a:ext>
            </a:extLst>
          </p:cNvPr>
          <p:cNvSpPr txBox="1"/>
          <p:nvPr/>
        </p:nvSpPr>
        <p:spPr>
          <a:xfrm>
            <a:off x="12457471" y="186813"/>
            <a:ext cx="19762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bg1"/>
                </a:solidFill>
                <a:latin typeface="+mj-lt"/>
              </a:rPr>
              <a:t>Instructions: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You do not need to edit this slide. This is a summary of the project requirements</a:t>
            </a:r>
          </a:p>
        </p:txBody>
      </p:sp>
    </p:spTree>
    <p:extLst>
      <p:ext uri="{BB962C8B-B14F-4D97-AF65-F5344CB8AC3E}">
        <p14:creationId xmlns:p14="http://schemas.microsoft.com/office/powerpoint/2010/main" val="3682206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563D41B6-0837-4F9E-BCE2-74DD4561F4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9395828"/>
              </p:ext>
            </p:extLst>
          </p:nvPr>
        </p:nvGraphicFramePr>
        <p:xfrm>
          <a:off x="5848190" y="3168994"/>
          <a:ext cx="2843693" cy="2601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4739B2-227C-4CFF-9F98-2F40C6DCA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7761-E745-4E82-9000-A916A425F69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BCF3DA37-C32F-4AB3-B20D-77C9F386D99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579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Profile: &lt;&lt;Dataset 1&gt;&gt;</a:t>
            </a:r>
          </a:p>
        </p:txBody>
      </p:sp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DCD66C1A-8818-4FBC-82EE-FC89340B2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879989"/>
              </p:ext>
            </p:extLst>
          </p:nvPr>
        </p:nvGraphicFramePr>
        <p:xfrm>
          <a:off x="502412" y="1559291"/>
          <a:ext cx="4789814" cy="419815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121570">
                  <a:extLst>
                    <a:ext uri="{9D8B030D-6E8A-4147-A177-3AD203B41FA5}">
                      <a16:colId xmlns:a16="http://schemas.microsoft.com/office/drawing/2014/main" val="1787498523"/>
                    </a:ext>
                  </a:extLst>
                </a:gridCol>
                <a:gridCol w="2668244">
                  <a:extLst>
                    <a:ext uri="{9D8B030D-6E8A-4147-A177-3AD203B41FA5}">
                      <a16:colId xmlns:a16="http://schemas.microsoft.com/office/drawing/2014/main" val="3847549137"/>
                    </a:ext>
                  </a:extLst>
                </a:gridCol>
              </a:tblGrid>
              <a:tr h="77205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3"/>
                          </a:solidFill>
                          <a:latin typeface="+mj-lt"/>
                        </a:rPr>
                        <a:t>Source of Information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170231"/>
                  </a:ext>
                </a:extLst>
              </a:tr>
              <a:tr h="69271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3"/>
                          </a:solidFill>
                          <a:latin typeface="+mj-lt"/>
                        </a:rPr>
                        <a:t>Number of Records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002655"/>
                  </a:ext>
                </a:extLst>
              </a:tr>
              <a:tr h="791275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3"/>
                          </a:solidFill>
                          <a:latin typeface="+mj-lt"/>
                        </a:rPr>
                        <a:t>Frequency of updates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538289"/>
                  </a:ext>
                </a:extLst>
              </a:tr>
              <a:tr h="707378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3"/>
                          </a:solidFill>
                          <a:latin typeface="+mj-lt"/>
                        </a:rPr>
                        <a:t>Data type and structure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960606"/>
                  </a:ext>
                </a:extLst>
              </a:tr>
              <a:tr h="77929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3"/>
                          </a:solidFill>
                          <a:latin typeface="+mj-lt"/>
                        </a:rPr>
                        <a:t>Number of columns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573806"/>
                  </a:ext>
                </a:extLst>
              </a:tr>
              <a:tr h="455446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3"/>
                          </a:solidFill>
                          <a:latin typeface="+mj-lt"/>
                        </a:rPr>
                        <a:t>Granularity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449437"/>
                  </a:ext>
                </a:extLst>
              </a:tr>
            </a:tbl>
          </a:graphicData>
        </a:graphic>
      </p:graphicFrame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BE60CE6E-783B-413B-9DA3-C51544574C72}"/>
              </a:ext>
            </a:extLst>
          </p:cNvPr>
          <p:cNvSpPr/>
          <p:nvPr/>
        </p:nvSpPr>
        <p:spPr>
          <a:xfrm>
            <a:off x="381440" y="924212"/>
            <a:ext cx="4999082" cy="510737"/>
          </a:xfrm>
          <a:prstGeom prst="round2Same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A04D7EE-9986-4856-9455-365D9D78B34C}"/>
              </a:ext>
            </a:extLst>
          </p:cNvPr>
          <p:cNvSpPr/>
          <p:nvPr/>
        </p:nvSpPr>
        <p:spPr>
          <a:xfrm>
            <a:off x="171101" y="855997"/>
            <a:ext cx="667954" cy="642971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Graphic 35" descr="Circles with lines">
            <a:extLst>
              <a:ext uri="{FF2B5EF4-FFF2-40B4-BE49-F238E27FC236}">
                <a16:creationId xmlns:a16="http://schemas.microsoft.com/office/drawing/2014/main" id="{5B10634C-9415-4F28-AF46-4F7198E88A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9690" y="1007519"/>
            <a:ext cx="619150" cy="6191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1B044CE-1045-4518-A0D2-EF54D3C3F16E}"/>
              </a:ext>
            </a:extLst>
          </p:cNvPr>
          <p:cNvSpPr/>
          <p:nvPr/>
        </p:nvSpPr>
        <p:spPr>
          <a:xfrm>
            <a:off x="381439" y="1416026"/>
            <a:ext cx="4999083" cy="455164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09C7A5-0765-40E8-AD7C-F64D5B2A936E}"/>
              </a:ext>
            </a:extLst>
          </p:cNvPr>
          <p:cNvSpPr txBox="1"/>
          <p:nvPr/>
        </p:nvSpPr>
        <p:spPr>
          <a:xfrm>
            <a:off x="855459" y="876908"/>
            <a:ext cx="2943557" cy="543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+mj-lt"/>
              </a:rPr>
              <a:t>Dataset Summary</a:t>
            </a:r>
          </a:p>
        </p:txBody>
      </p:sp>
      <p:pic>
        <p:nvPicPr>
          <p:cNvPr id="13" name="Graphic 12" descr="User">
            <a:extLst>
              <a:ext uri="{FF2B5EF4-FFF2-40B4-BE49-F238E27FC236}">
                <a16:creationId xmlns:a16="http://schemas.microsoft.com/office/drawing/2014/main" id="{25C3CB0F-39A6-47F1-B518-C90FB87B47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3109" y="865091"/>
            <a:ext cx="547464" cy="547464"/>
          </a:xfrm>
          <a:prstGeom prst="rect">
            <a:avLst/>
          </a:prstGeom>
        </p:spPr>
      </p:pic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ABA7EECF-BDD8-4F0F-9474-C6BC94EEFE9E}"/>
              </a:ext>
            </a:extLst>
          </p:cNvPr>
          <p:cNvSpPr/>
          <p:nvPr/>
        </p:nvSpPr>
        <p:spPr>
          <a:xfrm rot="5400000">
            <a:off x="9257788" y="3219456"/>
            <a:ext cx="5044290" cy="452130"/>
          </a:xfrm>
          <a:prstGeom prst="round2Same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Descriptive Statistics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FB37BA-A3E6-4EE9-AFC2-9E3D2BA21B8A}"/>
              </a:ext>
            </a:extLst>
          </p:cNvPr>
          <p:cNvSpPr/>
          <p:nvPr/>
        </p:nvSpPr>
        <p:spPr>
          <a:xfrm>
            <a:off x="5688531" y="923375"/>
            <a:ext cx="6317465" cy="50442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973B01-BB2C-46B7-B3EC-572BEC04A7AD}"/>
              </a:ext>
            </a:extLst>
          </p:cNvPr>
          <p:cNvSpPr txBox="1"/>
          <p:nvPr/>
        </p:nvSpPr>
        <p:spPr>
          <a:xfrm>
            <a:off x="6096000" y="1106905"/>
            <a:ext cx="5240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&lt;&lt;Show some basic summary statistics in this box. For example, how many addresses exist by zip code or how many terms exists by country. Ok to use a chart or graph here&gt;&gt;</a:t>
            </a: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20FFA7FE-3064-4D84-8B2A-836421E139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709505"/>
              </p:ext>
            </p:extLst>
          </p:nvPr>
        </p:nvGraphicFramePr>
        <p:xfrm>
          <a:off x="8316643" y="3307576"/>
          <a:ext cx="3461102" cy="23243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93A3F5CE-CD3D-4EF3-95BB-D215588EFD36}"/>
              </a:ext>
            </a:extLst>
          </p:cNvPr>
          <p:cNvSpPr txBox="1"/>
          <p:nvPr/>
        </p:nvSpPr>
        <p:spPr>
          <a:xfrm rot="20264060">
            <a:off x="5968181" y="4057169"/>
            <a:ext cx="50341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+mj-lt"/>
              </a:rPr>
              <a:t>EXAMPLE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32A8A97-AD6C-43BE-90B7-98A1B2D13FD6}"/>
              </a:ext>
            </a:extLst>
          </p:cNvPr>
          <p:cNvSpPr/>
          <p:nvPr/>
        </p:nvSpPr>
        <p:spPr>
          <a:xfrm>
            <a:off x="12192000" y="0"/>
            <a:ext cx="2602029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41A6CC-8BF0-4F19-9381-923356AB46A9}"/>
              </a:ext>
            </a:extLst>
          </p:cNvPr>
          <p:cNvSpPr txBox="1"/>
          <p:nvPr/>
        </p:nvSpPr>
        <p:spPr>
          <a:xfrm>
            <a:off x="12457471" y="186813"/>
            <a:ext cx="197628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bg1"/>
                </a:solidFill>
                <a:latin typeface="+mj-lt"/>
              </a:rPr>
              <a:t>Instructions: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Use this slide for every dataset you profile. You should summarize your datasets in these slides using basic statistics and information about the source and provenance of the data. </a:t>
            </a:r>
          </a:p>
        </p:txBody>
      </p:sp>
    </p:spTree>
    <p:extLst>
      <p:ext uri="{BB962C8B-B14F-4D97-AF65-F5344CB8AC3E}">
        <p14:creationId xmlns:p14="http://schemas.microsoft.com/office/powerpoint/2010/main" val="2871646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4739B2-227C-4CFF-9F98-2F40C6DCA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7761-E745-4E82-9000-A916A425F69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BCF3DA37-C32F-4AB3-B20D-77C9F386D99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579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Conceptual Architecture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43DE01-1DBF-461D-9D08-B2A0AFE5D6D8}"/>
              </a:ext>
            </a:extLst>
          </p:cNvPr>
          <p:cNvSpPr/>
          <p:nvPr/>
        </p:nvSpPr>
        <p:spPr>
          <a:xfrm>
            <a:off x="12192000" y="0"/>
            <a:ext cx="2602029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FFB065-5949-4771-A444-EA1AF9C77A44}"/>
              </a:ext>
            </a:extLst>
          </p:cNvPr>
          <p:cNvSpPr txBox="1"/>
          <p:nvPr/>
        </p:nvSpPr>
        <p:spPr>
          <a:xfrm>
            <a:off x="12457471" y="186813"/>
            <a:ext cx="197628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bg1"/>
                </a:solidFill>
                <a:latin typeface="+mj-lt"/>
              </a:rPr>
              <a:t>Instructions: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Use this slide to provide the conceptual architecture of your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In class we used Lucid Charts as an option to show the conceptual architecture, but I leave the decision to you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251DFE-FDEC-4FE9-85E2-E7EC5073308D}"/>
              </a:ext>
            </a:extLst>
          </p:cNvPr>
          <p:cNvSpPr/>
          <p:nvPr/>
        </p:nvSpPr>
        <p:spPr>
          <a:xfrm>
            <a:off x="167148" y="769374"/>
            <a:ext cx="11930049" cy="53192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24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C48EB71-E289-428E-A55F-057659E7ABEE}"/>
              </a:ext>
            </a:extLst>
          </p:cNvPr>
          <p:cNvSpPr txBox="1">
            <a:spLocks/>
          </p:cNvSpPr>
          <p:nvPr/>
        </p:nvSpPr>
        <p:spPr>
          <a:xfrm>
            <a:off x="1302639" y="2318597"/>
            <a:ext cx="5678379" cy="23446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 baseline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20000"/>
              </a:lnSpc>
            </a:pPr>
            <a:r>
              <a:rPr lang="en-US" sz="8800" b="1" dirty="0">
                <a:solidFill>
                  <a:schemeClr val="accent6"/>
                </a:solidFill>
              </a:rPr>
              <a:t>DEMO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Helvetica neue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5B04E69-D599-4842-80E0-0354D73994CC}"/>
              </a:ext>
            </a:extLst>
          </p:cNvPr>
          <p:cNvGrpSpPr/>
          <p:nvPr/>
        </p:nvGrpSpPr>
        <p:grpSpPr>
          <a:xfrm>
            <a:off x="6691208" y="602178"/>
            <a:ext cx="4978265" cy="4885798"/>
            <a:chOff x="6696524" y="1128489"/>
            <a:chExt cx="4978265" cy="488579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41D8DE0-0CD0-4AE3-870D-1F6185CEE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0051" y="1134507"/>
              <a:ext cx="1371726" cy="1371726"/>
            </a:xfrm>
            <a:prstGeom prst="rect">
              <a:avLst/>
            </a:prstGeom>
            <a:solidFill>
              <a:schemeClr val="bg1">
                <a:alpha val="59000"/>
              </a:schemeClr>
            </a:solidFill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44405FA-DBCF-46E2-BB45-3D08CAF67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8982" y="4688477"/>
              <a:ext cx="1325810" cy="132581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C8AC801-44A0-4801-84D6-9D204CF59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0404" y="4688477"/>
              <a:ext cx="1325810" cy="132581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EB70707-617E-40DD-BDC0-F5F2EF69F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050" y="4688477"/>
              <a:ext cx="1325810" cy="132581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5030E95-0A75-4208-9AB6-5E9CAE4DB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5316" y="2957818"/>
              <a:ext cx="1325810" cy="132581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C85945F-22A9-4249-ABA4-21A60A8AA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1390" y="1132178"/>
              <a:ext cx="1371726" cy="1371726"/>
            </a:xfrm>
            <a:prstGeom prst="rect">
              <a:avLst/>
            </a:prstGeom>
            <a:solidFill>
              <a:schemeClr val="bg1">
                <a:alpha val="59000"/>
              </a:schemeClr>
            </a:solidFill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89ACECE-7DB5-4774-86DD-7ACC8A685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03063" y="1128489"/>
              <a:ext cx="1371726" cy="137172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AAF1E2C-835A-421F-A5FE-F088E33A6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6524" y="2903323"/>
              <a:ext cx="1389642" cy="138964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816DD1C-CCC1-470D-9F88-31F78504A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0365" y="2228747"/>
              <a:ext cx="2725180" cy="2725180"/>
            </a:xfrm>
            <a:prstGeom prst="rect">
              <a:avLst/>
            </a:prstGeom>
          </p:spPr>
        </p:pic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EE15FD4-9971-44D7-A953-16C1447FAD53}"/>
              </a:ext>
            </a:extLst>
          </p:cNvPr>
          <p:cNvSpPr/>
          <p:nvPr/>
        </p:nvSpPr>
        <p:spPr>
          <a:xfrm>
            <a:off x="12192000" y="0"/>
            <a:ext cx="2602029" cy="6858000"/>
          </a:xfrm>
          <a:prstGeom prst="rect">
            <a:avLst/>
          </a:prstGeom>
          <a:solidFill>
            <a:srgbClr val="496491"/>
          </a:solidFill>
          <a:ln w="12700" cap="flat" cmpd="sng" algn="ctr">
            <a:solidFill>
              <a:srgbClr val="49649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C07FED-160B-4E31-9233-A55C24EECB2F}"/>
              </a:ext>
            </a:extLst>
          </p:cNvPr>
          <p:cNvSpPr txBox="1"/>
          <p:nvPr/>
        </p:nvSpPr>
        <p:spPr>
          <a:xfrm>
            <a:off x="12457471" y="186813"/>
            <a:ext cx="197628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prstClr val="white"/>
                </a:solidFill>
                <a:latin typeface="Calibri Light" panose="020F0302020204030204"/>
              </a:rPr>
              <a:t>Instructions: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Calibri Light" panose="020F0302020204030204"/>
              </a:rPr>
              <a:t>This is a placeholder. You do not need to edit, but you should plan to demo your solution at this point!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8197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4739B2-227C-4CFF-9F98-2F40C6DCA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7761-E745-4E82-9000-A916A425F69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BCF3DA37-C32F-4AB3-B20D-77C9F386D99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579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Project Milestones &amp; Timeline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BF6B57-0F27-4490-8A5F-491A9AFE5F09}"/>
              </a:ext>
            </a:extLst>
          </p:cNvPr>
          <p:cNvSpPr/>
          <p:nvPr/>
        </p:nvSpPr>
        <p:spPr>
          <a:xfrm>
            <a:off x="12192000" y="0"/>
            <a:ext cx="2602029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BE1934-3675-4FE2-8ACB-21D96D978107}"/>
              </a:ext>
            </a:extLst>
          </p:cNvPr>
          <p:cNvSpPr txBox="1"/>
          <p:nvPr/>
        </p:nvSpPr>
        <p:spPr>
          <a:xfrm>
            <a:off x="12457471" y="186813"/>
            <a:ext cx="197628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bg1"/>
                </a:solidFill>
                <a:latin typeface="+mj-lt"/>
              </a:rPr>
              <a:t>Instructions: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Update the timeline slide with the high-level milestones of your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Highlight the key milestones and specify the key dates for completion.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You do not have to edit the last milestone!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C1E8C6-3E2F-4389-AE15-874B027305CD}"/>
              </a:ext>
            </a:extLst>
          </p:cNvPr>
          <p:cNvCxnSpPr>
            <a:cxnSpLocks/>
            <a:stCxn id="8" idx="0"/>
            <a:endCxn id="24" idx="4"/>
          </p:cNvCxnSpPr>
          <p:nvPr/>
        </p:nvCxnSpPr>
        <p:spPr>
          <a:xfrm flipV="1">
            <a:off x="10047325" y="3504443"/>
            <a:ext cx="10111" cy="659004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0C532B3-3F0E-43C7-8D75-1AC919CFDB2F}"/>
              </a:ext>
            </a:extLst>
          </p:cNvPr>
          <p:cNvSpPr/>
          <p:nvPr/>
        </p:nvSpPr>
        <p:spPr>
          <a:xfrm>
            <a:off x="9544405" y="4163447"/>
            <a:ext cx="1005840" cy="10058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DF5BA1-0BF6-4784-9063-6CFF9B2DC998}"/>
              </a:ext>
            </a:extLst>
          </p:cNvPr>
          <p:cNvCxnSpPr>
            <a:cxnSpLocks/>
          </p:cNvCxnSpPr>
          <p:nvPr/>
        </p:nvCxnSpPr>
        <p:spPr>
          <a:xfrm flipV="1">
            <a:off x="8048278" y="2336814"/>
            <a:ext cx="3163" cy="649577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01EE3ADD-3637-46A3-A97F-1268BE03EAC0}"/>
              </a:ext>
            </a:extLst>
          </p:cNvPr>
          <p:cNvSpPr/>
          <p:nvPr/>
        </p:nvSpPr>
        <p:spPr>
          <a:xfrm>
            <a:off x="7528683" y="1395688"/>
            <a:ext cx="1005840" cy="10058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FD8117-B3D4-4165-B952-97A1ACDF4C77}"/>
              </a:ext>
            </a:extLst>
          </p:cNvPr>
          <p:cNvCxnSpPr>
            <a:cxnSpLocks/>
            <a:stCxn id="31" idx="0"/>
            <a:endCxn id="22" idx="4"/>
          </p:cNvCxnSpPr>
          <p:nvPr/>
        </p:nvCxnSpPr>
        <p:spPr>
          <a:xfrm flipV="1">
            <a:off x="6043068" y="3504444"/>
            <a:ext cx="6947" cy="659003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006B83E-5E79-4AC1-9E4E-859F737110B6}"/>
              </a:ext>
            </a:extLst>
          </p:cNvPr>
          <p:cNvCxnSpPr>
            <a:cxnSpLocks/>
          </p:cNvCxnSpPr>
          <p:nvPr/>
        </p:nvCxnSpPr>
        <p:spPr>
          <a:xfrm flipV="1">
            <a:off x="4046305" y="2361374"/>
            <a:ext cx="3163" cy="649577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D0377A-E36A-46DB-8503-CA52C07EF248}"/>
              </a:ext>
            </a:extLst>
          </p:cNvPr>
          <p:cNvCxnSpPr>
            <a:cxnSpLocks/>
            <a:stCxn id="25" idx="0"/>
            <a:endCxn id="20" idx="4"/>
          </p:cNvCxnSpPr>
          <p:nvPr/>
        </p:nvCxnSpPr>
        <p:spPr>
          <a:xfrm flipV="1">
            <a:off x="1953956" y="3513871"/>
            <a:ext cx="10110" cy="649576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527A23A-3596-4923-8856-3CEB2C820DCF}"/>
              </a:ext>
            </a:extLst>
          </p:cNvPr>
          <p:cNvGrpSpPr/>
          <p:nvPr/>
        </p:nvGrpSpPr>
        <p:grpSpPr>
          <a:xfrm>
            <a:off x="1010387" y="3074194"/>
            <a:ext cx="10119023" cy="354806"/>
            <a:chOff x="2032918" y="3074193"/>
            <a:chExt cx="8126163" cy="709612"/>
          </a:xfrm>
        </p:grpSpPr>
        <p:sp>
          <p:nvSpPr>
            <p:cNvPr id="15" name="Freeform: Shape 11">
              <a:extLst>
                <a:ext uri="{FF2B5EF4-FFF2-40B4-BE49-F238E27FC236}">
                  <a16:creationId xmlns:a16="http://schemas.microsoft.com/office/drawing/2014/main" id="{5DF0AA6A-CAEE-4F38-844A-538728CCA350}"/>
                </a:ext>
              </a:extLst>
            </p:cNvPr>
            <p:cNvSpPr/>
            <p:nvPr/>
          </p:nvSpPr>
          <p:spPr>
            <a:xfrm>
              <a:off x="2032918" y="3074193"/>
              <a:ext cx="1774031" cy="709612"/>
            </a:xfrm>
            <a:prstGeom prst="flowChartAlternateProcess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0821" tIns="38672" rIns="393478" bIns="38672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900" kern="1200"/>
            </a:p>
          </p:txBody>
        </p:sp>
        <p:sp>
          <p:nvSpPr>
            <p:cNvPr id="16" name="Freeform: Shape 12">
              <a:extLst>
                <a:ext uri="{FF2B5EF4-FFF2-40B4-BE49-F238E27FC236}">
                  <a16:creationId xmlns:a16="http://schemas.microsoft.com/office/drawing/2014/main" id="{F015F3F3-3A86-4B3F-A930-B8016E30D0C4}"/>
                </a:ext>
              </a:extLst>
            </p:cNvPr>
            <p:cNvSpPr/>
            <p:nvPr/>
          </p:nvSpPr>
          <p:spPr>
            <a:xfrm>
              <a:off x="3629546" y="3074193"/>
              <a:ext cx="1774031" cy="709612"/>
            </a:xfrm>
            <a:prstGeom prst="flowChartProcess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0821" tIns="38672" rIns="393478" bIns="38672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900" kern="1200"/>
            </a:p>
          </p:txBody>
        </p:sp>
        <p:sp>
          <p:nvSpPr>
            <p:cNvPr id="17" name="Freeform: Shape 13">
              <a:extLst>
                <a:ext uri="{FF2B5EF4-FFF2-40B4-BE49-F238E27FC236}">
                  <a16:creationId xmlns:a16="http://schemas.microsoft.com/office/drawing/2014/main" id="{93006027-D030-4F5E-A53B-257F3CC9B1A3}"/>
                </a:ext>
              </a:extLst>
            </p:cNvPr>
            <p:cNvSpPr/>
            <p:nvPr/>
          </p:nvSpPr>
          <p:spPr>
            <a:xfrm>
              <a:off x="5226174" y="3074193"/>
              <a:ext cx="1739650" cy="709612"/>
            </a:xfrm>
            <a:prstGeom prst="flowChartProcess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6820" tIns="37338" rIns="392144" bIns="37338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800" kern="1200"/>
            </a:p>
          </p:txBody>
        </p:sp>
        <p:sp>
          <p:nvSpPr>
            <p:cNvPr id="18" name="Freeform: Shape 15">
              <a:extLst>
                <a:ext uri="{FF2B5EF4-FFF2-40B4-BE49-F238E27FC236}">
                  <a16:creationId xmlns:a16="http://schemas.microsoft.com/office/drawing/2014/main" id="{D58B8E1F-17CA-4ED9-9266-DE3302E692F6}"/>
                </a:ext>
              </a:extLst>
            </p:cNvPr>
            <p:cNvSpPr/>
            <p:nvPr/>
          </p:nvSpPr>
          <p:spPr>
            <a:xfrm>
              <a:off x="8385050" y="3074193"/>
              <a:ext cx="1774031" cy="70961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30828" tIns="58674" rIns="413480" bIns="58674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400" kern="1200" dirty="0"/>
            </a:p>
          </p:txBody>
        </p:sp>
        <p:sp>
          <p:nvSpPr>
            <p:cNvPr id="19" name="Freeform: Shape 14">
              <a:extLst>
                <a:ext uri="{FF2B5EF4-FFF2-40B4-BE49-F238E27FC236}">
                  <a16:creationId xmlns:a16="http://schemas.microsoft.com/office/drawing/2014/main" id="{2CD75763-6CBD-43D8-BDFE-ED6764224909}"/>
                </a:ext>
              </a:extLst>
            </p:cNvPr>
            <p:cNvSpPr/>
            <p:nvPr/>
          </p:nvSpPr>
          <p:spPr>
            <a:xfrm>
              <a:off x="6788422" y="3074193"/>
              <a:ext cx="1774031" cy="709612"/>
            </a:xfrm>
            <a:prstGeom prst="flowChartProcess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30828" tIns="58674" rIns="413480" bIns="58674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400" kern="1200"/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2232959D-9BB0-4DF0-A36A-1205D595D341}"/>
              </a:ext>
            </a:extLst>
          </p:cNvPr>
          <p:cNvSpPr/>
          <p:nvPr/>
        </p:nvSpPr>
        <p:spPr>
          <a:xfrm>
            <a:off x="1712606" y="3010951"/>
            <a:ext cx="502920" cy="50292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AAE0A7C-F5E1-49EE-A15E-FAE86D33BF66}"/>
              </a:ext>
            </a:extLst>
          </p:cNvPr>
          <p:cNvSpPr/>
          <p:nvPr/>
        </p:nvSpPr>
        <p:spPr>
          <a:xfrm>
            <a:off x="3794845" y="3010951"/>
            <a:ext cx="502920" cy="50292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61D7CB8-D83C-45E1-9FDB-FE9964A8AB22}"/>
              </a:ext>
            </a:extLst>
          </p:cNvPr>
          <p:cNvSpPr/>
          <p:nvPr/>
        </p:nvSpPr>
        <p:spPr>
          <a:xfrm>
            <a:off x="5798555" y="3001524"/>
            <a:ext cx="502920" cy="50292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5BC139D-2708-4BB5-A67E-5D74AA8F96BA}"/>
              </a:ext>
            </a:extLst>
          </p:cNvPr>
          <p:cNvSpPr/>
          <p:nvPr/>
        </p:nvSpPr>
        <p:spPr>
          <a:xfrm>
            <a:off x="7802265" y="3010951"/>
            <a:ext cx="502920" cy="50292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38F1EB7-800C-414A-8C70-DFD06B2017AC}"/>
              </a:ext>
            </a:extLst>
          </p:cNvPr>
          <p:cNvSpPr/>
          <p:nvPr/>
        </p:nvSpPr>
        <p:spPr>
          <a:xfrm>
            <a:off x="9805976" y="3001523"/>
            <a:ext cx="502920" cy="50292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384BD6B-243B-4647-92F2-A63CB725EE86}"/>
              </a:ext>
            </a:extLst>
          </p:cNvPr>
          <p:cNvSpPr/>
          <p:nvPr/>
        </p:nvSpPr>
        <p:spPr>
          <a:xfrm>
            <a:off x="1451036" y="4163447"/>
            <a:ext cx="1005840" cy="10058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B508C4-F8CC-4BFA-A0EE-8213932AB120}"/>
              </a:ext>
            </a:extLst>
          </p:cNvPr>
          <p:cNvSpPr txBox="1"/>
          <p:nvPr/>
        </p:nvSpPr>
        <p:spPr bwMode="auto">
          <a:xfrm>
            <a:off x="782039" y="1638223"/>
            <a:ext cx="2323889" cy="49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4294" tIns="32147" rIns="64294" bIns="32147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  <a:latin typeface="Helvetica Neue" pitchFamily="-105" charset="0"/>
                <a:cs typeface="Helvetica Neue" pitchFamily="-105" charset="0"/>
              </a:rPr>
              <a:t>&lt;&lt;Milestone 1&gt;&gt;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elvetica Neue" pitchFamily="-105" charset="0"/>
                <a:cs typeface="Helvetica Neue" pitchFamily="-105" charset="0"/>
              </a:rPr>
              <a:t>&lt;&lt;milestone description&gt;&gt;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AD74D3-7F17-452F-890A-890ED7E18E0D}"/>
              </a:ext>
            </a:extLst>
          </p:cNvPr>
          <p:cNvSpPr txBox="1"/>
          <p:nvPr/>
        </p:nvSpPr>
        <p:spPr bwMode="auto">
          <a:xfrm>
            <a:off x="798957" y="5236633"/>
            <a:ext cx="2323889" cy="38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4294" tIns="32147" rIns="64294" bIns="32147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itchFamily="-105" charset="0"/>
                <a:cs typeface="Helvetica Neue" pitchFamily="-105" charset="0"/>
              </a:rPr>
              <a:t>&lt;&lt;Due Date&gt;&gt;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10B62DD-FE25-47DE-9C94-F9A0CAD7A5F6}"/>
              </a:ext>
            </a:extLst>
          </p:cNvPr>
          <p:cNvSpPr/>
          <p:nvPr/>
        </p:nvSpPr>
        <p:spPr>
          <a:xfrm>
            <a:off x="3526710" y="1420248"/>
            <a:ext cx="1005840" cy="10058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399146-280C-4449-9B9F-4FABA883156D}"/>
              </a:ext>
            </a:extLst>
          </p:cNvPr>
          <p:cNvSpPr txBox="1"/>
          <p:nvPr/>
        </p:nvSpPr>
        <p:spPr bwMode="auto">
          <a:xfrm>
            <a:off x="2884359" y="916877"/>
            <a:ext cx="2323889" cy="38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4294" tIns="32147" rIns="64294" bIns="32147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itchFamily="-105" charset="0"/>
                <a:cs typeface="Helvetica Neue" pitchFamily="-105" charset="0"/>
              </a:rPr>
              <a:t>&lt;&lt;Due Date&gt;&gt;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8A9082-1775-490D-B0B6-D60D658673E0}"/>
              </a:ext>
            </a:extLst>
          </p:cNvPr>
          <p:cNvSpPr txBox="1"/>
          <p:nvPr/>
        </p:nvSpPr>
        <p:spPr bwMode="auto">
          <a:xfrm>
            <a:off x="2894738" y="4239737"/>
            <a:ext cx="2323889" cy="49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4294" tIns="32147" rIns="64294" bIns="32147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dirty="0">
                <a:solidFill>
                  <a:schemeClr val="accent3"/>
                </a:solidFill>
                <a:latin typeface="Helvetica Neue" pitchFamily="-105" charset="0"/>
                <a:cs typeface="Helvetica Neue" pitchFamily="-105" charset="0"/>
              </a:rPr>
              <a:t>&lt;&lt;milestone 2&gt;&gt;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Helvetica Neue" pitchFamily="-105" charset="0"/>
              <a:cs typeface="Helvetica Neue" pitchFamily="-105" charset="0"/>
            </a:endParaRP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elvetica Neue" pitchFamily="-105" charset="0"/>
                <a:cs typeface="Helvetica Neue" pitchFamily="-105" charset="0"/>
              </a:rPr>
              <a:t>&lt;&lt;milestone description&gt;&gt;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563EFCC-4A98-448C-863B-AEE217704268}"/>
              </a:ext>
            </a:extLst>
          </p:cNvPr>
          <p:cNvSpPr/>
          <p:nvPr/>
        </p:nvSpPr>
        <p:spPr>
          <a:xfrm>
            <a:off x="5540148" y="4163447"/>
            <a:ext cx="1005840" cy="10058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56332E-B05B-4540-9A1D-0DDBACD05C38}"/>
              </a:ext>
            </a:extLst>
          </p:cNvPr>
          <p:cNvSpPr txBox="1"/>
          <p:nvPr/>
        </p:nvSpPr>
        <p:spPr bwMode="auto">
          <a:xfrm>
            <a:off x="4894826" y="5197717"/>
            <a:ext cx="2323889" cy="38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4294" tIns="32147" rIns="64294" bIns="32147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itchFamily="-105" charset="0"/>
                <a:cs typeface="Helvetica Neue" pitchFamily="-105" charset="0"/>
              </a:rPr>
              <a:t>&lt;&lt;Due Date&gt;&gt;</a:t>
            </a:r>
          </a:p>
        </p:txBody>
      </p:sp>
      <p:pic>
        <p:nvPicPr>
          <p:cNvPr id="33" name="Graphic 32" descr="Bullseye">
            <a:extLst>
              <a:ext uri="{FF2B5EF4-FFF2-40B4-BE49-F238E27FC236}">
                <a16:creationId xmlns:a16="http://schemas.microsoft.com/office/drawing/2014/main" id="{4859D339-A481-47C9-9C2C-0AC999169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6642" y="4354507"/>
            <a:ext cx="653396" cy="653396"/>
          </a:xfrm>
          <a:prstGeom prst="rect">
            <a:avLst/>
          </a:prstGeom>
        </p:spPr>
      </p:pic>
      <p:pic>
        <p:nvPicPr>
          <p:cNvPr id="34" name="Graphic 33" descr="Database">
            <a:extLst>
              <a:ext uri="{FF2B5EF4-FFF2-40B4-BE49-F238E27FC236}">
                <a16:creationId xmlns:a16="http://schemas.microsoft.com/office/drawing/2014/main" id="{3492C29A-A0E3-47AA-9CD5-ED09E7247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03403" y="1547912"/>
            <a:ext cx="685800" cy="685800"/>
          </a:xfrm>
          <a:prstGeom prst="rect">
            <a:avLst/>
          </a:prstGeom>
        </p:spPr>
      </p:pic>
      <p:pic>
        <p:nvPicPr>
          <p:cNvPr id="35" name="Graphic 34" descr="Statistics">
            <a:extLst>
              <a:ext uri="{FF2B5EF4-FFF2-40B4-BE49-F238E27FC236}">
                <a16:creationId xmlns:a16="http://schemas.microsoft.com/office/drawing/2014/main" id="{5CC6351B-5B4F-479B-9548-D60FECC93A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88703" y="1563832"/>
            <a:ext cx="685800" cy="6858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18360A7-6ECB-430F-BDA7-FDBB710FF191}"/>
              </a:ext>
            </a:extLst>
          </p:cNvPr>
          <p:cNvSpPr txBox="1"/>
          <p:nvPr/>
        </p:nvSpPr>
        <p:spPr bwMode="auto">
          <a:xfrm>
            <a:off x="6932131" y="4175627"/>
            <a:ext cx="2323889" cy="95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4294" tIns="32147" rIns="64294" bIns="32147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dirty="0">
                <a:solidFill>
                  <a:schemeClr val="accent5"/>
                </a:solidFill>
                <a:latin typeface="Helvetica Neue" pitchFamily="-105" charset="0"/>
                <a:cs typeface="Helvetica Neue" pitchFamily="-105" charset="0"/>
              </a:rPr>
              <a:t>&lt;&lt;milestone 4&gt;&gt;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elvetica Neue" pitchFamily="-105" charset="0"/>
                <a:cs typeface="Helvetica Neue" pitchFamily="-105" charset="0"/>
              </a:rPr>
              <a:t>&lt;&lt;milestone description&gt;&gt;</a:t>
            </a:r>
          </a:p>
          <a:p>
            <a:pPr algn="ctr"/>
            <a:endParaRPr lang="en-US" sz="1400" dirty="0">
              <a:solidFill>
                <a:schemeClr val="bg1">
                  <a:lumMod val="50000"/>
                </a:schemeClr>
              </a:solidFill>
              <a:latin typeface="Helvetica Neue" pitchFamily="-105" charset="0"/>
              <a:cs typeface="Helvetica Neue" pitchFamily="-105" charset="0"/>
            </a:endParaRPr>
          </a:p>
          <a:p>
            <a:pPr algn="ctr"/>
            <a:endParaRPr lang="en-US" sz="1600" dirty="0">
              <a:solidFill>
                <a:schemeClr val="bg1">
                  <a:lumMod val="50000"/>
                </a:schemeClr>
              </a:solidFill>
              <a:latin typeface="Helvetica Neue" pitchFamily="-105" charset="0"/>
              <a:cs typeface="Helvetica Neue" pitchFamily="-105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1BD158-0ED2-4A11-B9D6-2C65065A810E}"/>
              </a:ext>
            </a:extLst>
          </p:cNvPr>
          <p:cNvSpPr txBox="1"/>
          <p:nvPr/>
        </p:nvSpPr>
        <p:spPr bwMode="auto">
          <a:xfrm>
            <a:off x="4950680" y="1758289"/>
            <a:ext cx="2323889" cy="74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4294" tIns="32147" rIns="64294" bIns="32147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Helvetica Neue" pitchFamily="-105" charset="0"/>
                <a:cs typeface="Helvetica Neue" pitchFamily="-105" charset="0"/>
              </a:rPr>
              <a:t>&lt;&lt;milestone 3&gt;&gt;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elvetica Neue" pitchFamily="-105" charset="0"/>
                <a:cs typeface="Helvetica Neue" pitchFamily="-105" charset="0"/>
              </a:rPr>
              <a:t>&lt;&lt;milestone description&gt;&gt;</a:t>
            </a:r>
          </a:p>
          <a:p>
            <a:pPr algn="ctr"/>
            <a:endParaRPr lang="en-US" sz="1600" dirty="0">
              <a:solidFill>
                <a:schemeClr val="bg1">
                  <a:lumMod val="50000"/>
                </a:schemeClr>
              </a:solidFill>
              <a:latin typeface="Helvetica Neue" pitchFamily="-105" charset="0"/>
              <a:cs typeface="Helvetica Neue" pitchFamily="-105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01983AE-FF57-4124-9DC2-CE819FFE0DEE}"/>
              </a:ext>
            </a:extLst>
          </p:cNvPr>
          <p:cNvSpPr txBox="1"/>
          <p:nvPr/>
        </p:nvSpPr>
        <p:spPr bwMode="auto">
          <a:xfrm>
            <a:off x="6874733" y="919906"/>
            <a:ext cx="2323889" cy="38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4294" tIns="32147" rIns="64294" bIns="32147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itchFamily="-105" charset="0"/>
                <a:cs typeface="Helvetica Neue" pitchFamily="-105" charset="0"/>
              </a:rPr>
              <a:t>&lt;&lt;Due Date&gt;&gt;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CE850C6-C741-414A-BC20-DD06A371834E}"/>
              </a:ext>
            </a:extLst>
          </p:cNvPr>
          <p:cNvSpPr txBox="1"/>
          <p:nvPr/>
        </p:nvSpPr>
        <p:spPr bwMode="auto">
          <a:xfrm>
            <a:off x="8862917" y="5175388"/>
            <a:ext cx="2323889" cy="38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4294" tIns="32147" rIns="64294" bIns="32147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itchFamily="-105" charset="0"/>
                <a:cs typeface="Helvetica Neue" pitchFamily="-105" charset="0"/>
              </a:rPr>
              <a:t>Week 16</a:t>
            </a:r>
          </a:p>
        </p:txBody>
      </p:sp>
      <p:pic>
        <p:nvPicPr>
          <p:cNvPr id="41" name="Graphic 40" descr="Connections">
            <a:extLst>
              <a:ext uri="{FF2B5EF4-FFF2-40B4-BE49-F238E27FC236}">
                <a16:creationId xmlns:a16="http://schemas.microsoft.com/office/drawing/2014/main" id="{EF292136-1864-438A-A2C2-A0BACC2EF1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55806" y="4269772"/>
            <a:ext cx="771781" cy="77178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BF902BD-F7E8-4456-AE2C-59AA3AFC569A}"/>
              </a:ext>
            </a:extLst>
          </p:cNvPr>
          <p:cNvSpPr txBox="1"/>
          <p:nvPr/>
        </p:nvSpPr>
        <p:spPr bwMode="auto">
          <a:xfrm>
            <a:off x="8953878" y="1756734"/>
            <a:ext cx="2323889" cy="138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4294" tIns="32147" rIns="64294" bIns="32147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dirty="0">
                <a:solidFill>
                  <a:schemeClr val="accent6"/>
                </a:solidFill>
                <a:latin typeface="Helvetica Neue" pitchFamily="-105" charset="0"/>
                <a:cs typeface="Helvetica Neue" pitchFamily="-105" charset="0"/>
              </a:rPr>
              <a:t>Deliver &amp; Present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elvetica Neue" pitchFamily="-105" charset="0"/>
                <a:cs typeface="Helvetica Neue" pitchFamily="-105" charset="0"/>
              </a:rPr>
              <a:t>Present final solution to class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elvetica Neue" pitchFamily="-105" charset="0"/>
                <a:cs typeface="Helvetica Neue" pitchFamily="-105" charset="0"/>
              </a:rPr>
              <a:t>Determine peer score </a:t>
            </a:r>
          </a:p>
          <a:p>
            <a:pPr algn="ctr"/>
            <a:endParaRPr lang="en-US" sz="1400" dirty="0">
              <a:solidFill>
                <a:schemeClr val="bg1">
                  <a:lumMod val="50000"/>
                </a:schemeClr>
              </a:solidFill>
              <a:latin typeface="Helvetica Neue" pitchFamily="-105" charset="0"/>
              <a:cs typeface="Helvetica Neue" pitchFamily="-105" charset="0"/>
            </a:endParaRPr>
          </a:p>
          <a:p>
            <a:pPr algn="ctr"/>
            <a:endParaRPr lang="en-US" sz="1600" dirty="0">
              <a:solidFill>
                <a:schemeClr val="bg1">
                  <a:lumMod val="50000"/>
                </a:schemeClr>
              </a:solidFill>
              <a:latin typeface="Helvetica Neue" pitchFamily="-105" charset="0"/>
              <a:cs typeface="Helvetica Neue" pitchFamily="-105" charset="0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9020706D-DBE2-43B1-ADC9-C4D58F849056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561" y="4360103"/>
            <a:ext cx="578049" cy="57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8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4739B2-227C-4CFF-9F98-2F40C6DCA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7761-E745-4E82-9000-A916A425F69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BCF3DA37-C32F-4AB3-B20D-77C9F386D99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579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Team Responsibilities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D19189-EBE2-4116-88DD-59C2D977FB87}"/>
              </a:ext>
            </a:extLst>
          </p:cNvPr>
          <p:cNvSpPr/>
          <p:nvPr/>
        </p:nvSpPr>
        <p:spPr>
          <a:xfrm>
            <a:off x="12192000" y="0"/>
            <a:ext cx="2602029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300FC2-5660-406F-9F0C-8615411347FB}"/>
              </a:ext>
            </a:extLst>
          </p:cNvPr>
          <p:cNvSpPr txBox="1"/>
          <p:nvPr/>
        </p:nvSpPr>
        <p:spPr>
          <a:xfrm>
            <a:off x="12457471" y="186813"/>
            <a:ext cx="197628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bg1"/>
                </a:solidFill>
                <a:latin typeface="+mj-lt"/>
              </a:rPr>
              <a:t>Instructions: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Use this slide to provide the breakdown of the key responsibilities for the members of your group.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Who was responsible for what part of the project?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List the person and their responsibilities.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2AB373-18AA-4E7E-9EEA-76A21E2948D2}"/>
              </a:ext>
            </a:extLst>
          </p:cNvPr>
          <p:cNvSpPr txBox="1"/>
          <p:nvPr/>
        </p:nvSpPr>
        <p:spPr>
          <a:xfrm>
            <a:off x="1025013" y="1641643"/>
            <a:ext cx="4109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+mj-lt"/>
              </a:rPr>
              <a:t>GROUP &lt;&lt;#&gt;&gt;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6ED69-4FEB-457C-9D30-97DDE9E6EE48}"/>
              </a:ext>
            </a:extLst>
          </p:cNvPr>
          <p:cNvSpPr txBox="1"/>
          <p:nvPr/>
        </p:nvSpPr>
        <p:spPr>
          <a:xfrm>
            <a:off x="6159910" y="1841698"/>
            <a:ext cx="410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&lt;&lt;responsibilities&gt;&gt;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FDD8B57E-0432-4C83-970F-6A509C335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1040957"/>
            <a:ext cx="769441" cy="7694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65CAAA-1147-4406-A2E2-B171A35544BF}"/>
              </a:ext>
            </a:extLst>
          </p:cNvPr>
          <p:cNvSpPr txBox="1"/>
          <p:nvPr/>
        </p:nvSpPr>
        <p:spPr>
          <a:xfrm>
            <a:off x="6865441" y="1203641"/>
            <a:ext cx="4109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&lt;&lt;person name 1&gt;&gt;</a:t>
            </a:r>
          </a:p>
        </p:txBody>
      </p:sp>
      <p:pic>
        <p:nvPicPr>
          <p:cNvPr id="12" name="Graphic 11" descr="User">
            <a:extLst>
              <a:ext uri="{FF2B5EF4-FFF2-40B4-BE49-F238E27FC236}">
                <a16:creationId xmlns:a16="http://schemas.microsoft.com/office/drawing/2014/main" id="{690A55F7-58B9-427C-8028-33E0550FB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548" y="3266316"/>
            <a:ext cx="769441" cy="7694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88702C3-8A1F-4EB9-BD78-44EC97F50167}"/>
              </a:ext>
            </a:extLst>
          </p:cNvPr>
          <p:cNvSpPr txBox="1"/>
          <p:nvPr/>
        </p:nvSpPr>
        <p:spPr>
          <a:xfrm>
            <a:off x="1088989" y="3429000"/>
            <a:ext cx="4109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&lt;&lt;person name 2&gt;&gt;</a:t>
            </a:r>
          </a:p>
        </p:txBody>
      </p:sp>
      <p:pic>
        <p:nvPicPr>
          <p:cNvPr id="14" name="Graphic 13" descr="User">
            <a:extLst>
              <a:ext uri="{FF2B5EF4-FFF2-40B4-BE49-F238E27FC236}">
                <a16:creationId xmlns:a16="http://schemas.microsoft.com/office/drawing/2014/main" id="{9AF06CDE-2F27-42C2-A067-91BD055A0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3266316"/>
            <a:ext cx="769441" cy="76944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985B9D2-EFF3-4D3F-8F80-B64436535BE0}"/>
              </a:ext>
            </a:extLst>
          </p:cNvPr>
          <p:cNvSpPr txBox="1"/>
          <p:nvPr/>
        </p:nvSpPr>
        <p:spPr>
          <a:xfrm>
            <a:off x="6865441" y="3429000"/>
            <a:ext cx="4109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&lt;&lt;person name 3&gt;</a:t>
            </a:r>
          </a:p>
        </p:txBody>
      </p:sp>
    </p:spTree>
    <p:extLst>
      <p:ext uri="{BB962C8B-B14F-4D97-AF65-F5344CB8AC3E}">
        <p14:creationId xmlns:p14="http://schemas.microsoft.com/office/powerpoint/2010/main" val="15556810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1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Office Theme">
  <a:themeElements>
    <a:clrScheme name="Spectrum_Theme">
      <a:dk1>
        <a:srgbClr val="496491"/>
      </a:dk1>
      <a:lt1>
        <a:sysClr val="window" lastClr="FFFFFF"/>
      </a:lt1>
      <a:dk2>
        <a:srgbClr val="44546A"/>
      </a:dk2>
      <a:lt2>
        <a:srgbClr val="E7E6E6"/>
      </a:lt2>
      <a:accent1>
        <a:srgbClr val="496491"/>
      </a:accent1>
      <a:accent2>
        <a:srgbClr val="92C46D"/>
      </a:accent2>
      <a:accent3>
        <a:srgbClr val="EA6044"/>
      </a:accent3>
      <a:accent4>
        <a:srgbClr val="F0C602"/>
      </a:accent4>
      <a:accent5>
        <a:srgbClr val="85A5CC"/>
      </a:accent5>
      <a:accent6>
        <a:srgbClr val="297D7D"/>
      </a:accent6>
      <a:hlink>
        <a:srgbClr val="85A5CC"/>
      </a:hlink>
      <a:folHlink>
        <a:srgbClr val="954F72"/>
      </a:folHlink>
    </a:clrScheme>
    <a:fontScheme name="Calibri Light">
      <a:majorFont>
        <a:latin typeface="Corbel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Spectrum_Theme">
      <a:dk1>
        <a:srgbClr val="496491"/>
      </a:dk1>
      <a:lt1>
        <a:sysClr val="window" lastClr="FFFFFF"/>
      </a:lt1>
      <a:dk2>
        <a:srgbClr val="44546A"/>
      </a:dk2>
      <a:lt2>
        <a:srgbClr val="E7E6E6"/>
      </a:lt2>
      <a:accent1>
        <a:srgbClr val="496491"/>
      </a:accent1>
      <a:accent2>
        <a:srgbClr val="92C46D"/>
      </a:accent2>
      <a:accent3>
        <a:srgbClr val="EA6044"/>
      </a:accent3>
      <a:accent4>
        <a:srgbClr val="F0C602"/>
      </a:accent4>
      <a:accent5>
        <a:srgbClr val="85A5CC"/>
      </a:accent5>
      <a:accent6>
        <a:srgbClr val="297D7D"/>
      </a:accent6>
      <a:hlink>
        <a:srgbClr val="85A5CC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</TotalTime>
  <Words>704</Words>
  <Application>Microsoft Office PowerPoint</Application>
  <PresentationFormat>Widescreen</PresentationFormat>
  <Paragraphs>134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Corbel Light</vt:lpstr>
      <vt:lpstr>Helvetica Neue</vt:lpstr>
      <vt:lpstr>Helvetica Neue</vt:lpstr>
      <vt:lpstr>Wingdings</vt:lpstr>
      <vt:lpstr>1_Office Theme</vt:lpstr>
      <vt:lpstr>Custom Design</vt:lpstr>
      <vt:lpstr>2_Custom Design</vt:lpstr>
      <vt:lpstr>DAV6100: &lt;&lt;Presentation Name&gt;&gt;</vt:lpstr>
      <vt:lpstr>Agenda</vt:lpstr>
      <vt:lpstr>Overview</vt:lpstr>
      <vt:lpstr>Project Requirements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DAV6100: Presentation Name</dc:title>
  <dc:creator>brandon Chiazza</dc:creator>
  <cp:lastModifiedBy>brandon Chiazza</cp:lastModifiedBy>
  <cp:revision>1</cp:revision>
  <dcterms:created xsi:type="dcterms:W3CDTF">2019-12-06T12:05:55Z</dcterms:created>
  <dcterms:modified xsi:type="dcterms:W3CDTF">2020-02-03T11:23:06Z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1CAAC922-FCAB-44E5-9499-91533B4D4A9D</vt:lpwstr>
  </property>
  <property fmtid="{D5CDD505-2E9C-101B-9397-08002B2CF9AE}" pid="3" name="ArticulatePath">
    <vt:lpwstr>https://d.docs.live.net/1d1d8bead84ce354/Documents/INFORMATION_ARCHITECTURE_YU/INFORMATION_ARCHITECTURE_YU/Fall 2019/04 Final Project/Executive_Presentation_Template</vt:lpwstr>
  </property>
</Properties>
</file>