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nasdaq.com/articles/coronavirus-and-the-stock-market%3A-the-power-of-panic-2020-02-28"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hyperlink" Target="https://www.quantshare.com/item-1764-intraday-historical-data-alphavantage" TargetMode="External"/><Relationship Id="rId2" Type="http://schemas.openxmlformats.org/officeDocument/2006/relationships/hyperlink" Target="https://github.com/albertyw/avenews/blob/master/old/data/average-latitude-longitude-countries.csv" TargetMode="External"/><Relationship Id="rId1" Type="http://schemas.openxmlformats.org/officeDocument/2006/relationships/hyperlink" Target="https://www.worldometers.info/coronaviru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10.png"/><Relationship Id="rId5" Type="http://schemas.openxmlformats.org/officeDocument/2006/relationships/hyperlink" Target="https://www.nasdaq.com/articles/coronavirus-and-the-stock-market%3A-the-power-of-panic-2020-02-28" TargetMode="External"/><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albertyw/avenews/blob/master/old/data/average-latitude-longitude-countries.csv" TargetMode="External"/><Relationship Id="rId2" Type="http://schemas.openxmlformats.org/officeDocument/2006/relationships/hyperlink" Target="https://www.quantshare.com/item-1764-intraday-historical-data-alphavantage" TargetMode="External"/><Relationship Id="rId1" Type="http://schemas.openxmlformats.org/officeDocument/2006/relationships/hyperlink" Target="https://www.worldometers.info/coronaviru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038A6-DC36-4AE9-BA2D-97B855CFA9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B99E08-404D-4208-A6F4-A42F978C82E4}">
      <dgm:prSet/>
      <dgm:spPr/>
      <dgm:t>
        <a:bodyPr/>
        <a:lstStyle/>
        <a:p>
          <a:r>
            <a:rPr lang="en-US" dirty="0"/>
            <a:t>In this project we hope to visualize the rate of infection of COVID-19 (“coronavirus”) and the effect on stock markets over time.</a:t>
          </a:r>
        </a:p>
      </dgm:t>
    </dgm:pt>
    <dgm:pt modelId="{D1C35D88-FA60-4F6F-987A-6AB2B505CE2B}" type="parTrans" cxnId="{911908E1-6739-4262-850D-12FB0F7C3DB7}">
      <dgm:prSet/>
      <dgm:spPr/>
      <dgm:t>
        <a:bodyPr/>
        <a:lstStyle/>
        <a:p>
          <a:endParaRPr lang="en-US"/>
        </a:p>
      </dgm:t>
    </dgm:pt>
    <dgm:pt modelId="{21922733-84DA-4756-9342-085707B2CAA6}" type="sibTrans" cxnId="{911908E1-6739-4262-850D-12FB0F7C3DB7}">
      <dgm:prSet/>
      <dgm:spPr/>
      <dgm:t>
        <a:bodyPr/>
        <a:lstStyle/>
        <a:p>
          <a:endParaRPr lang="en-US"/>
        </a:p>
      </dgm:t>
    </dgm:pt>
    <dgm:pt modelId="{031B9B79-3DBA-4F88-B4D6-02217F0583ED}">
      <dgm:prSet/>
      <dgm:spPr/>
      <dgm:t>
        <a:bodyPr/>
        <a:lstStyle/>
        <a:p>
          <a:r>
            <a:rPr lang="en-US" dirty="0"/>
            <a:t>There is a lot of discussion in the news about the effect this pandemic is having on markets in the United States as well as abroad. It will be interesting to see how this charts out over time </a:t>
          </a:r>
          <a:r>
            <a:rPr lang="en-US" dirty="0">
              <a:hlinkClick xmlns:r="http://schemas.openxmlformats.org/officeDocument/2006/relationships" r:id="rId1"/>
            </a:rPr>
            <a:t>(for example this article from NASDAQ)</a:t>
          </a:r>
          <a:endParaRPr lang="en-US" dirty="0"/>
        </a:p>
      </dgm:t>
    </dgm:pt>
    <dgm:pt modelId="{D432D57A-D546-4245-94DA-7337F7BB7866}" type="parTrans" cxnId="{8DD6DEB7-84BE-4882-8146-57EF24E3CE13}">
      <dgm:prSet/>
      <dgm:spPr/>
      <dgm:t>
        <a:bodyPr/>
        <a:lstStyle/>
        <a:p>
          <a:endParaRPr lang="en-US"/>
        </a:p>
      </dgm:t>
    </dgm:pt>
    <dgm:pt modelId="{FEAFEE73-7810-4902-8F8C-DF8FFD532BF9}" type="sibTrans" cxnId="{8DD6DEB7-84BE-4882-8146-57EF24E3CE13}">
      <dgm:prSet/>
      <dgm:spPr/>
      <dgm:t>
        <a:bodyPr/>
        <a:lstStyle/>
        <a:p>
          <a:endParaRPr lang="en-US"/>
        </a:p>
      </dgm:t>
    </dgm:pt>
    <dgm:pt modelId="{63E084DA-3A1A-4495-8DAE-55B073EDFBB8}">
      <dgm:prSet/>
      <dgm:spPr/>
      <dgm:t>
        <a:bodyPr/>
        <a:lstStyle/>
        <a:p>
          <a:r>
            <a:rPr lang="en-US" dirty="0"/>
            <a:t>This could help investors determine if they should sell or buy based on the trajectory of each (infection rate and stock market).</a:t>
          </a:r>
        </a:p>
      </dgm:t>
    </dgm:pt>
    <dgm:pt modelId="{3FD94FC7-653F-484C-B943-89BA7B2D4522}" type="parTrans" cxnId="{077BFDB1-045E-4E14-A3D1-02ECA75131C4}">
      <dgm:prSet/>
      <dgm:spPr/>
      <dgm:t>
        <a:bodyPr/>
        <a:lstStyle/>
        <a:p>
          <a:endParaRPr lang="en-US"/>
        </a:p>
      </dgm:t>
    </dgm:pt>
    <dgm:pt modelId="{08690DAA-0B68-494A-BDBB-A6D4AAB0EBE9}" type="sibTrans" cxnId="{077BFDB1-045E-4E14-A3D1-02ECA75131C4}">
      <dgm:prSet/>
      <dgm:spPr/>
      <dgm:t>
        <a:bodyPr/>
        <a:lstStyle/>
        <a:p>
          <a:endParaRPr lang="en-US"/>
        </a:p>
      </dgm:t>
    </dgm:pt>
    <dgm:pt modelId="{F32F477F-B33C-4720-93BE-8C89C264F708}" type="pres">
      <dgm:prSet presAssocID="{ED7038A6-DC36-4AE9-BA2D-97B855CFA9E1}" presName="root" presStyleCnt="0">
        <dgm:presLayoutVars>
          <dgm:dir/>
          <dgm:resizeHandles val="exact"/>
        </dgm:presLayoutVars>
      </dgm:prSet>
      <dgm:spPr/>
    </dgm:pt>
    <dgm:pt modelId="{27C3509C-F1F6-4F90-9C27-2BA5E6226064}" type="pres">
      <dgm:prSet presAssocID="{25B99E08-404D-4208-A6F4-A42F978C82E4}" presName="compNode" presStyleCnt="0"/>
      <dgm:spPr/>
    </dgm:pt>
    <dgm:pt modelId="{01E88092-3BC4-44A7-92A3-3653E0E42E51}" type="pres">
      <dgm:prSet presAssocID="{25B99E08-404D-4208-A6F4-A42F978C82E4}" presName="bgRect" presStyleLbl="bgShp" presStyleIdx="0" presStyleCnt="3"/>
      <dgm:spPr/>
    </dgm:pt>
    <dgm:pt modelId="{21308B99-E701-4D0F-9416-8DBF3534793F}" type="pres">
      <dgm:prSet presAssocID="{25B99E08-404D-4208-A6F4-A42F978C82E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keleton"/>
        </a:ext>
      </dgm:extLst>
    </dgm:pt>
    <dgm:pt modelId="{65D4F019-1153-4985-B278-11836075209D}" type="pres">
      <dgm:prSet presAssocID="{25B99E08-404D-4208-A6F4-A42F978C82E4}" presName="spaceRect" presStyleCnt="0"/>
      <dgm:spPr/>
    </dgm:pt>
    <dgm:pt modelId="{ED49408B-6B96-485B-8331-6769A6749006}" type="pres">
      <dgm:prSet presAssocID="{25B99E08-404D-4208-A6F4-A42F978C82E4}" presName="parTx" presStyleLbl="revTx" presStyleIdx="0" presStyleCnt="3">
        <dgm:presLayoutVars>
          <dgm:chMax val="0"/>
          <dgm:chPref val="0"/>
        </dgm:presLayoutVars>
      </dgm:prSet>
      <dgm:spPr/>
    </dgm:pt>
    <dgm:pt modelId="{6F1CE9CB-36C9-4BF9-9C1E-F7EDBB86DE4F}" type="pres">
      <dgm:prSet presAssocID="{21922733-84DA-4756-9342-085707B2CAA6}" presName="sibTrans" presStyleCnt="0"/>
      <dgm:spPr/>
    </dgm:pt>
    <dgm:pt modelId="{7042825E-B180-4EE6-9E61-E7E86797689E}" type="pres">
      <dgm:prSet presAssocID="{031B9B79-3DBA-4F88-B4D6-02217F0583ED}" presName="compNode" presStyleCnt="0"/>
      <dgm:spPr/>
    </dgm:pt>
    <dgm:pt modelId="{5009931A-37BA-40FE-9EB9-BF7275AD33F6}" type="pres">
      <dgm:prSet presAssocID="{031B9B79-3DBA-4F88-B4D6-02217F0583ED}" presName="bgRect" presStyleLbl="bgShp" presStyleIdx="1" presStyleCnt="3"/>
      <dgm:spPr/>
      <dgm:extLst>
        <a:ext uri="{E40237B7-FDA0-4F09-8148-C483321AD2D9}">
          <dgm14:cNvPr xmlns:dgm14="http://schemas.microsoft.com/office/drawing/2010/diagram" id="0" name="">
            <a:hlinkClick xmlns:r="http://schemas.openxmlformats.org/officeDocument/2006/relationships" r:id="rId1"/>
          </dgm14:cNvPr>
        </a:ext>
      </dgm:extLst>
    </dgm:pt>
    <dgm:pt modelId="{0AD7A7CA-779F-4116-8FD7-C46597A5BCF0}" type="pres">
      <dgm:prSet presAssocID="{031B9B79-3DBA-4F88-B4D6-02217F0583E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D056D41B-9E2D-4F8A-B74C-916E2DB02C6F}" type="pres">
      <dgm:prSet presAssocID="{031B9B79-3DBA-4F88-B4D6-02217F0583ED}" presName="spaceRect" presStyleCnt="0"/>
      <dgm:spPr/>
    </dgm:pt>
    <dgm:pt modelId="{270AAB74-6ADF-40E0-9140-B001A93CC5E9}" type="pres">
      <dgm:prSet presAssocID="{031B9B79-3DBA-4F88-B4D6-02217F0583ED}" presName="parTx" presStyleLbl="revTx" presStyleIdx="1" presStyleCnt="3">
        <dgm:presLayoutVars>
          <dgm:chMax val="0"/>
          <dgm:chPref val="0"/>
        </dgm:presLayoutVars>
      </dgm:prSet>
      <dgm:spPr/>
    </dgm:pt>
    <dgm:pt modelId="{35AE2B3C-D9D1-4C04-97B5-03D8A4030D1F}" type="pres">
      <dgm:prSet presAssocID="{FEAFEE73-7810-4902-8F8C-DF8FFD532BF9}" presName="sibTrans" presStyleCnt="0"/>
      <dgm:spPr/>
    </dgm:pt>
    <dgm:pt modelId="{08AB77C6-3D76-4AB6-BAB4-6026A4C39391}" type="pres">
      <dgm:prSet presAssocID="{63E084DA-3A1A-4495-8DAE-55B073EDFBB8}" presName="compNode" presStyleCnt="0"/>
      <dgm:spPr/>
    </dgm:pt>
    <dgm:pt modelId="{FE9CF6F9-62A0-426D-A1C4-A859DC86EE09}" type="pres">
      <dgm:prSet presAssocID="{63E084DA-3A1A-4495-8DAE-55B073EDFBB8}" presName="bgRect" presStyleLbl="bgShp" presStyleIdx="2" presStyleCnt="3"/>
      <dgm:spPr/>
    </dgm:pt>
    <dgm:pt modelId="{FCE36252-16E3-486C-BC75-6101EF496C51}" type="pres">
      <dgm:prSet presAssocID="{63E084DA-3A1A-4495-8DAE-55B073EDFBB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itcoin"/>
        </a:ext>
      </dgm:extLst>
    </dgm:pt>
    <dgm:pt modelId="{C7AC0A67-10F7-4776-B245-016F5854AF37}" type="pres">
      <dgm:prSet presAssocID="{63E084DA-3A1A-4495-8DAE-55B073EDFBB8}" presName="spaceRect" presStyleCnt="0"/>
      <dgm:spPr/>
    </dgm:pt>
    <dgm:pt modelId="{13ABC018-22A7-4F69-93F9-5496A0C01B58}" type="pres">
      <dgm:prSet presAssocID="{63E084DA-3A1A-4495-8DAE-55B073EDFBB8}" presName="parTx" presStyleLbl="revTx" presStyleIdx="2" presStyleCnt="3">
        <dgm:presLayoutVars>
          <dgm:chMax val="0"/>
          <dgm:chPref val="0"/>
        </dgm:presLayoutVars>
      </dgm:prSet>
      <dgm:spPr/>
    </dgm:pt>
  </dgm:ptLst>
  <dgm:cxnLst>
    <dgm:cxn modelId="{FE21D151-2BCA-4AC2-8B90-E6816F27AEDB}" type="presOf" srcId="{25B99E08-404D-4208-A6F4-A42F978C82E4}" destId="{ED49408B-6B96-485B-8331-6769A6749006}" srcOrd="0" destOrd="0" presId="urn:microsoft.com/office/officeart/2018/2/layout/IconVerticalSolidList"/>
    <dgm:cxn modelId="{2A9D6674-7734-4412-AFD0-344B00850B20}" type="presOf" srcId="{63E084DA-3A1A-4495-8DAE-55B073EDFBB8}" destId="{13ABC018-22A7-4F69-93F9-5496A0C01B58}" srcOrd="0" destOrd="0" presId="urn:microsoft.com/office/officeart/2018/2/layout/IconVerticalSolidList"/>
    <dgm:cxn modelId="{077BFDB1-045E-4E14-A3D1-02ECA75131C4}" srcId="{ED7038A6-DC36-4AE9-BA2D-97B855CFA9E1}" destId="{63E084DA-3A1A-4495-8DAE-55B073EDFBB8}" srcOrd="2" destOrd="0" parTransId="{3FD94FC7-653F-484C-B943-89BA7B2D4522}" sibTransId="{08690DAA-0B68-494A-BDBB-A6D4AAB0EBE9}"/>
    <dgm:cxn modelId="{8DD6DEB7-84BE-4882-8146-57EF24E3CE13}" srcId="{ED7038A6-DC36-4AE9-BA2D-97B855CFA9E1}" destId="{031B9B79-3DBA-4F88-B4D6-02217F0583ED}" srcOrd="1" destOrd="0" parTransId="{D432D57A-D546-4245-94DA-7337F7BB7866}" sibTransId="{FEAFEE73-7810-4902-8F8C-DF8FFD532BF9}"/>
    <dgm:cxn modelId="{911908E1-6739-4262-850D-12FB0F7C3DB7}" srcId="{ED7038A6-DC36-4AE9-BA2D-97B855CFA9E1}" destId="{25B99E08-404D-4208-A6F4-A42F978C82E4}" srcOrd="0" destOrd="0" parTransId="{D1C35D88-FA60-4F6F-987A-6AB2B505CE2B}" sibTransId="{21922733-84DA-4756-9342-085707B2CAA6}"/>
    <dgm:cxn modelId="{19582BED-3A56-4067-99CA-A40378429B59}" type="presOf" srcId="{ED7038A6-DC36-4AE9-BA2D-97B855CFA9E1}" destId="{F32F477F-B33C-4720-93BE-8C89C264F708}" srcOrd="0" destOrd="0" presId="urn:microsoft.com/office/officeart/2018/2/layout/IconVerticalSolidList"/>
    <dgm:cxn modelId="{CECC90F5-68CD-49F6-8421-3AB2BD510395}" type="presOf" srcId="{031B9B79-3DBA-4F88-B4D6-02217F0583ED}" destId="{270AAB74-6ADF-40E0-9140-B001A93CC5E9}" srcOrd="0" destOrd="0" presId="urn:microsoft.com/office/officeart/2018/2/layout/IconVerticalSolidList"/>
    <dgm:cxn modelId="{57EF8621-F182-46FC-8CC2-AC0051D75926}" type="presParOf" srcId="{F32F477F-B33C-4720-93BE-8C89C264F708}" destId="{27C3509C-F1F6-4F90-9C27-2BA5E6226064}" srcOrd="0" destOrd="0" presId="urn:microsoft.com/office/officeart/2018/2/layout/IconVerticalSolidList"/>
    <dgm:cxn modelId="{94889C29-CCFE-4817-B8C5-19C6E2B6A8CC}" type="presParOf" srcId="{27C3509C-F1F6-4F90-9C27-2BA5E6226064}" destId="{01E88092-3BC4-44A7-92A3-3653E0E42E51}" srcOrd="0" destOrd="0" presId="urn:microsoft.com/office/officeart/2018/2/layout/IconVerticalSolidList"/>
    <dgm:cxn modelId="{A5A7DC85-3609-40B5-93FF-7A39B6C94B42}" type="presParOf" srcId="{27C3509C-F1F6-4F90-9C27-2BA5E6226064}" destId="{21308B99-E701-4D0F-9416-8DBF3534793F}" srcOrd="1" destOrd="0" presId="urn:microsoft.com/office/officeart/2018/2/layout/IconVerticalSolidList"/>
    <dgm:cxn modelId="{CD069653-CD96-45E9-B244-E989F6F2E635}" type="presParOf" srcId="{27C3509C-F1F6-4F90-9C27-2BA5E6226064}" destId="{65D4F019-1153-4985-B278-11836075209D}" srcOrd="2" destOrd="0" presId="urn:microsoft.com/office/officeart/2018/2/layout/IconVerticalSolidList"/>
    <dgm:cxn modelId="{824C31F2-6964-4306-9432-720E6D17AE64}" type="presParOf" srcId="{27C3509C-F1F6-4F90-9C27-2BA5E6226064}" destId="{ED49408B-6B96-485B-8331-6769A6749006}" srcOrd="3" destOrd="0" presId="urn:microsoft.com/office/officeart/2018/2/layout/IconVerticalSolidList"/>
    <dgm:cxn modelId="{3840B4E2-2ECA-4D67-AB53-D85D4685CC8F}" type="presParOf" srcId="{F32F477F-B33C-4720-93BE-8C89C264F708}" destId="{6F1CE9CB-36C9-4BF9-9C1E-F7EDBB86DE4F}" srcOrd="1" destOrd="0" presId="urn:microsoft.com/office/officeart/2018/2/layout/IconVerticalSolidList"/>
    <dgm:cxn modelId="{F4BD6D7C-9AFE-4B54-9028-A9EE70BD8C67}" type="presParOf" srcId="{F32F477F-B33C-4720-93BE-8C89C264F708}" destId="{7042825E-B180-4EE6-9E61-E7E86797689E}" srcOrd="2" destOrd="0" presId="urn:microsoft.com/office/officeart/2018/2/layout/IconVerticalSolidList"/>
    <dgm:cxn modelId="{611B0162-3CB0-453E-B37C-B56EAA84795C}" type="presParOf" srcId="{7042825E-B180-4EE6-9E61-E7E86797689E}" destId="{5009931A-37BA-40FE-9EB9-BF7275AD33F6}" srcOrd="0" destOrd="0" presId="urn:microsoft.com/office/officeart/2018/2/layout/IconVerticalSolidList"/>
    <dgm:cxn modelId="{C4E67AEC-7C97-4DD5-BC00-47812C946BB5}" type="presParOf" srcId="{7042825E-B180-4EE6-9E61-E7E86797689E}" destId="{0AD7A7CA-779F-4116-8FD7-C46597A5BCF0}" srcOrd="1" destOrd="0" presId="urn:microsoft.com/office/officeart/2018/2/layout/IconVerticalSolidList"/>
    <dgm:cxn modelId="{2363F7FA-89AB-4363-9728-E7C29806164B}" type="presParOf" srcId="{7042825E-B180-4EE6-9E61-E7E86797689E}" destId="{D056D41B-9E2D-4F8A-B74C-916E2DB02C6F}" srcOrd="2" destOrd="0" presId="urn:microsoft.com/office/officeart/2018/2/layout/IconVerticalSolidList"/>
    <dgm:cxn modelId="{DBB13A71-BEF4-4465-B239-3E6F573FDB6E}" type="presParOf" srcId="{7042825E-B180-4EE6-9E61-E7E86797689E}" destId="{270AAB74-6ADF-40E0-9140-B001A93CC5E9}" srcOrd="3" destOrd="0" presId="urn:microsoft.com/office/officeart/2018/2/layout/IconVerticalSolidList"/>
    <dgm:cxn modelId="{8DFDDFD4-4EA7-488A-9C03-EDC715636257}" type="presParOf" srcId="{F32F477F-B33C-4720-93BE-8C89C264F708}" destId="{35AE2B3C-D9D1-4C04-97B5-03D8A4030D1F}" srcOrd="3" destOrd="0" presId="urn:microsoft.com/office/officeart/2018/2/layout/IconVerticalSolidList"/>
    <dgm:cxn modelId="{BDA14A07-9C43-4011-8242-3AF4ACE1D2B0}" type="presParOf" srcId="{F32F477F-B33C-4720-93BE-8C89C264F708}" destId="{08AB77C6-3D76-4AB6-BAB4-6026A4C39391}" srcOrd="4" destOrd="0" presId="urn:microsoft.com/office/officeart/2018/2/layout/IconVerticalSolidList"/>
    <dgm:cxn modelId="{132FA381-1D6D-473B-AF7D-94CF2111D39F}" type="presParOf" srcId="{08AB77C6-3D76-4AB6-BAB4-6026A4C39391}" destId="{FE9CF6F9-62A0-426D-A1C4-A859DC86EE09}" srcOrd="0" destOrd="0" presId="urn:microsoft.com/office/officeart/2018/2/layout/IconVerticalSolidList"/>
    <dgm:cxn modelId="{A51F906A-7D5E-4885-B5CD-4F29CE3DA6C4}" type="presParOf" srcId="{08AB77C6-3D76-4AB6-BAB4-6026A4C39391}" destId="{FCE36252-16E3-486C-BC75-6101EF496C51}" srcOrd="1" destOrd="0" presId="urn:microsoft.com/office/officeart/2018/2/layout/IconVerticalSolidList"/>
    <dgm:cxn modelId="{A5C24FAD-E293-4B1E-9ECA-A3F187555011}" type="presParOf" srcId="{08AB77C6-3D76-4AB6-BAB4-6026A4C39391}" destId="{C7AC0A67-10F7-4776-B245-016F5854AF37}" srcOrd="2" destOrd="0" presId="urn:microsoft.com/office/officeart/2018/2/layout/IconVerticalSolidList"/>
    <dgm:cxn modelId="{84D8407A-DB55-480B-A190-485FAFACB86D}" type="presParOf" srcId="{08AB77C6-3D76-4AB6-BAB4-6026A4C39391}" destId="{13ABC018-22A7-4F69-93F9-5496A0C01B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0AA30B-5C9C-4333-8EC8-CAE74C35A043}" type="doc">
      <dgm:prSet loTypeId="urn:microsoft.com/office/officeart/2016/7/layout/HorizontalActionList" loCatId="List" qsTypeId="urn:microsoft.com/office/officeart/2005/8/quickstyle/simple1" qsCatId="simple" csTypeId="urn:microsoft.com/office/officeart/2005/8/colors/colorful5" csCatId="colorful" phldr="1"/>
      <dgm:spPr/>
      <dgm:t>
        <a:bodyPr/>
        <a:lstStyle/>
        <a:p>
          <a:endParaRPr lang="en-US"/>
        </a:p>
      </dgm:t>
    </dgm:pt>
    <dgm:pt modelId="{11804F46-6511-496D-804B-0B1E50534054}">
      <dgm:prSet/>
      <dgm:spPr/>
      <dgm:t>
        <a:bodyPr/>
        <a:lstStyle/>
        <a:p>
          <a:r>
            <a:rPr lang="en-US" b="1" u="sng" dirty="0">
              <a:hlinkClick xmlns:r="http://schemas.openxmlformats.org/officeDocument/2006/relationships" r:id="rId1"/>
            </a:rPr>
            <a:t>Unstructured:</a:t>
          </a:r>
          <a:endParaRPr lang="en-US" dirty="0"/>
        </a:p>
      </dgm:t>
    </dgm:pt>
    <dgm:pt modelId="{FDD9AE2F-6561-400B-B824-E7E545FCC5A1}" type="parTrans" cxnId="{22AE1BF2-3C07-4BC4-83AD-7C8CCE690D05}">
      <dgm:prSet/>
      <dgm:spPr/>
      <dgm:t>
        <a:bodyPr/>
        <a:lstStyle/>
        <a:p>
          <a:endParaRPr lang="en-US"/>
        </a:p>
      </dgm:t>
    </dgm:pt>
    <dgm:pt modelId="{2096ADDA-28D4-4047-9A05-F301FA1F6BAC}" type="sibTrans" cxnId="{22AE1BF2-3C07-4BC4-83AD-7C8CCE690D05}">
      <dgm:prSet/>
      <dgm:spPr/>
      <dgm:t>
        <a:bodyPr/>
        <a:lstStyle/>
        <a:p>
          <a:endParaRPr lang="en-US"/>
        </a:p>
      </dgm:t>
    </dgm:pt>
    <dgm:pt modelId="{67357F3F-C78B-4FBB-AF9F-5058EB950BDD}">
      <dgm:prSet/>
      <dgm:spPr/>
      <dgm:t>
        <a:bodyPr/>
        <a:lstStyle/>
        <a:p>
          <a:r>
            <a:rPr lang="en-US" dirty="0">
              <a:hlinkClick xmlns:r="http://schemas.openxmlformats.org/officeDocument/2006/relationships" r:id="rId1"/>
            </a:rPr>
            <a:t>Confirmed cases and deaths by country </a:t>
          </a:r>
          <a:r>
            <a:rPr lang="en-US" dirty="0"/>
            <a:t>– via Web Scraping </a:t>
          </a:r>
        </a:p>
      </dgm:t>
    </dgm:pt>
    <dgm:pt modelId="{EEA00535-54B0-4EFD-9B11-D4343FC19B04}" type="parTrans" cxnId="{D1381494-7167-4238-BFD4-26BB3D8E9E9E}">
      <dgm:prSet/>
      <dgm:spPr/>
      <dgm:t>
        <a:bodyPr/>
        <a:lstStyle/>
        <a:p>
          <a:endParaRPr lang="en-US"/>
        </a:p>
      </dgm:t>
    </dgm:pt>
    <dgm:pt modelId="{A8B74C81-44D4-436C-8A6F-4EBCFA9A66F6}" type="sibTrans" cxnId="{D1381494-7167-4238-BFD4-26BB3D8E9E9E}">
      <dgm:prSet/>
      <dgm:spPr/>
      <dgm:t>
        <a:bodyPr/>
        <a:lstStyle/>
        <a:p>
          <a:endParaRPr lang="en-US"/>
        </a:p>
      </dgm:t>
    </dgm:pt>
    <dgm:pt modelId="{23467F2E-FD05-4E02-AF9C-B94FE4A712D9}">
      <dgm:prSet/>
      <dgm:spPr/>
      <dgm:t>
        <a:bodyPr/>
        <a:lstStyle/>
        <a:p>
          <a:r>
            <a:rPr lang="en-US" b="1" u="sng" dirty="0"/>
            <a:t>Structured:</a:t>
          </a:r>
          <a:endParaRPr lang="en-US" dirty="0"/>
        </a:p>
      </dgm:t>
    </dgm:pt>
    <dgm:pt modelId="{75057EB1-64C1-4D2E-8244-1392A724896B}" type="parTrans" cxnId="{130BC88B-8763-4295-B42E-1039E529BF75}">
      <dgm:prSet/>
      <dgm:spPr/>
      <dgm:t>
        <a:bodyPr/>
        <a:lstStyle/>
        <a:p>
          <a:endParaRPr lang="en-US"/>
        </a:p>
      </dgm:t>
    </dgm:pt>
    <dgm:pt modelId="{1A6E4D68-2912-409C-A5C0-E0F0440339B8}" type="sibTrans" cxnId="{130BC88B-8763-4295-B42E-1039E529BF75}">
      <dgm:prSet/>
      <dgm:spPr/>
      <dgm:t>
        <a:bodyPr/>
        <a:lstStyle/>
        <a:p>
          <a:endParaRPr lang="en-US"/>
        </a:p>
      </dgm:t>
    </dgm:pt>
    <dgm:pt modelId="{51580621-7655-423E-9417-0F948F856872}">
      <dgm:prSet/>
      <dgm:spPr/>
      <dgm:t>
        <a:bodyPr/>
        <a:lstStyle/>
        <a:p>
          <a:r>
            <a:rPr lang="en-US" dirty="0">
              <a:hlinkClick xmlns:r="http://schemas.openxmlformats.org/officeDocument/2006/relationships" r:id="rId2"/>
            </a:rPr>
            <a:t>Latitude and Longitude of World Countries</a:t>
          </a:r>
          <a:r>
            <a:rPr lang="en-US" dirty="0"/>
            <a:t> – via csv download</a:t>
          </a:r>
        </a:p>
      </dgm:t>
    </dgm:pt>
    <dgm:pt modelId="{88E41142-1D8B-41F9-BC46-FC0F3D1658DC}" type="parTrans" cxnId="{5AABEE30-F388-4A78-9B5C-2039C2546853}">
      <dgm:prSet/>
      <dgm:spPr/>
      <dgm:t>
        <a:bodyPr/>
        <a:lstStyle/>
        <a:p>
          <a:endParaRPr lang="en-US"/>
        </a:p>
      </dgm:t>
    </dgm:pt>
    <dgm:pt modelId="{A3283659-E5A6-4F99-8151-EA2F5950E804}" type="sibTrans" cxnId="{5AABEE30-F388-4A78-9B5C-2039C2546853}">
      <dgm:prSet/>
      <dgm:spPr/>
      <dgm:t>
        <a:bodyPr/>
        <a:lstStyle/>
        <a:p>
          <a:endParaRPr lang="en-US"/>
        </a:p>
      </dgm:t>
    </dgm:pt>
    <dgm:pt modelId="{5EB5934D-950D-47CA-BCCB-0063ABEBCD82}">
      <dgm:prSet/>
      <dgm:spPr/>
      <dgm:t>
        <a:bodyPr/>
        <a:lstStyle/>
        <a:p>
          <a:r>
            <a:rPr lang="en-US" dirty="0">
              <a:hlinkClick xmlns:r="http://schemas.openxmlformats.org/officeDocument/2006/relationships" r:id="rId3"/>
            </a:rPr>
            <a:t>Stock Data From Alphavantage</a:t>
          </a:r>
          <a:r>
            <a:rPr lang="en-US" dirty="0"/>
            <a:t> – via a free API</a:t>
          </a:r>
        </a:p>
      </dgm:t>
    </dgm:pt>
    <dgm:pt modelId="{F81CCB97-3ECC-4066-9120-A71618A0A150}" type="parTrans" cxnId="{B30B7DC4-2B9F-48EC-99B3-576B91FE294A}">
      <dgm:prSet/>
      <dgm:spPr/>
      <dgm:t>
        <a:bodyPr/>
        <a:lstStyle/>
        <a:p>
          <a:endParaRPr lang="en-US"/>
        </a:p>
      </dgm:t>
    </dgm:pt>
    <dgm:pt modelId="{841CB7FE-C1DD-41FE-8771-B62EE0EA7B2F}" type="sibTrans" cxnId="{B30B7DC4-2B9F-48EC-99B3-576B91FE294A}">
      <dgm:prSet/>
      <dgm:spPr/>
      <dgm:t>
        <a:bodyPr/>
        <a:lstStyle/>
        <a:p>
          <a:endParaRPr lang="en-US"/>
        </a:p>
      </dgm:t>
    </dgm:pt>
    <dgm:pt modelId="{EEFD152D-479C-45F1-8FD4-1A6B9E564AC5}" type="pres">
      <dgm:prSet presAssocID="{EF0AA30B-5C9C-4333-8EC8-CAE74C35A043}" presName="Name0" presStyleCnt="0">
        <dgm:presLayoutVars>
          <dgm:dir/>
          <dgm:animLvl val="lvl"/>
          <dgm:resizeHandles val="exact"/>
        </dgm:presLayoutVars>
      </dgm:prSet>
      <dgm:spPr/>
    </dgm:pt>
    <dgm:pt modelId="{1F5162CB-F7BB-4C56-907B-3CE9CE2B2F5F}" type="pres">
      <dgm:prSet presAssocID="{11804F46-6511-496D-804B-0B1E50534054}" presName="composite" presStyleCnt="0"/>
      <dgm:spPr/>
    </dgm:pt>
    <dgm:pt modelId="{4805BA72-07F5-4AC0-BD8A-0B92B8033FCD}" type="pres">
      <dgm:prSet presAssocID="{11804F46-6511-496D-804B-0B1E50534054}" presName="parTx" presStyleLbl="alignNode1" presStyleIdx="0" presStyleCnt="2">
        <dgm:presLayoutVars>
          <dgm:chMax val="0"/>
          <dgm:chPref val="0"/>
        </dgm:presLayoutVars>
      </dgm:prSet>
      <dgm:spPr/>
    </dgm:pt>
    <dgm:pt modelId="{26BC727B-3481-4BC7-A37C-40AEC4848E13}" type="pres">
      <dgm:prSet presAssocID="{11804F46-6511-496D-804B-0B1E50534054}" presName="desTx" presStyleLbl="alignAccFollowNode1" presStyleIdx="0" presStyleCnt="2">
        <dgm:presLayoutVars/>
      </dgm:prSet>
      <dgm:spPr/>
    </dgm:pt>
    <dgm:pt modelId="{0BA46331-4BA9-4FD4-B2C7-2F1FC9DDA5B1}" type="pres">
      <dgm:prSet presAssocID="{2096ADDA-28D4-4047-9A05-F301FA1F6BAC}" presName="space" presStyleCnt="0"/>
      <dgm:spPr/>
    </dgm:pt>
    <dgm:pt modelId="{54E31879-DA3B-4CA1-A4E3-FA4835360663}" type="pres">
      <dgm:prSet presAssocID="{23467F2E-FD05-4E02-AF9C-B94FE4A712D9}" presName="composite" presStyleCnt="0"/>
      <dgm:spPr/>
    </dgm:pt>
    <dgm:pt modelId="{2B3F6C5E-016F-4DC8-88CC-DC88A5A4839C}" type="pres">
      <dgm:prSet presAssocID="{23467F2E-FD05-4E02-AF9C-B94FE4A712D9}" presName="parTx" presStyleLbl="alignNode1" presStyleIdx="1" presStyleCnt="2">
        <dgm:presLayoutVars>
          <dgm:chMax val="0"/>
          <dgm:chPref val="0"/>
        </dgm:presLayoutVars>
      </dgm:prSet>
      <dgm:spPr/>
    </dgm:pt>
    <dgm:pt modelId="{309BA542-7878-4663-8918-7302DF4E78BC}" type="pres">
      <dgm:prSet presAssocID="{23467F2E-FD05-4E02-AF9C-B94FE4A712D9}" presName="desTx" presStyleLbl="alignAccFollowNode1" presStyleIdx="1" presStyleCnt="2">
        <dgm:presLayoutVars/>
      </dgm:prSet>
      <dgm:spPr/>
    </dgm:pt>
  </dgm:ptLst>
  <dgm:cxnLst>
    <dgm:cxn modelId="{25F2EC14-6B7F-47CA-A3DE-B9BFF8A6921A}" type="presOf" srcId="{5EB5934D-950D-47CA-BCCB-0063ABEBCD82}" destId="{26BC727B-3481-4BC7-A37C-40AEC4848E13}" srcOrd="0" destOrd="1" presId="urn:microsoft.com/office/officeart/2016/7/layout/HorizontalActionList"/>
    <dgm:cxn modelId="{3A9EAC15-9EC9-4391-8254-958A758E80D5}" type="presOf" srcId="{11804F46-6511-496D-804B-0B1E50534054}" destId="{4805BA72-07F5-4AC0-BD8A-0B92B8033FCD}" srcOrd="0" destOrd="0" presId="urn:microsoft.com/office/officeart/2016/7/layout/HorizontalActionList"/>
    <dgm:cxn modelId="{8E0DF316-CCFB-46C8-947A-2763C7B29225}" type="presOf" srcId="{51580621-7655-423E-9417-0F948F856872}" destId="{309BA542-7878-4663-8918-7302DF4E78BC}" srcOrd="0" destOrd="0" presId="urn:microsoft.com/office/officeart/2016/7/layout/HorizontalActionList"/>
    <dgm:cxn modelId="{5AABEE30-F388-4A78-9B5C-2039C2546853}" srcId="{23467F2E-FD05-4E02-AF9C-B94FE4A712D9}" destId="{51580621-7655-423E-9417-0F948F856872}" srcOrd="0" destOrd="0" parTransId="{88E41142-1D8B-41F9-BC46-FC0F3D1658DC}" sibTransId="{A3283659-E5A6-4F99-8151-EA2F5950E804}"/>
    <dgm:cxn modelId="{40AB7974-DEA4-4C36-805F-C8304CCE4298}" type="presOf" srcId="{23467F2E-FD05-4E02-AF9C-B94FE4A712D9}" destId="{2B3F6C5E-016F-4DC8-88CC-DC88A5A4839C}" srcOrd="0" destOrd="0" presId="urn:microsoft.com/office/officeart/2016/7/layout/HorizontalActionList"/>
    <dgm:cxn modelId="{4B298679-9F94-48AC-846D-20EC443F0376}" type="presOf" srcId="{67357F3F-C78B-4FBB-AF9F-5058EB950BDD}" destId="{26BC727B-3481-4BC7-A37C-40AEC4848E13}" srcOrd="0" destOrd="0" presId="urn:microsoft.com/office/officeart/2016/7/layout/HorizontalActionList"/>
    <dgm:cxn modelId="{130BC88B-8763-4295-B42E-1039E529BF75}" srcId="{EF0AA30B-5C9C-4333-8EC8-CAE74C35A043}" destId="{23467F2E-FD05-4E02-AF9C-B94FE4A712D9}" srcOrd="1" destOrd="0" parTransId="{75057EB1-64C1-4D2E-8244-1392A724896B}" sibTransId="{1A6E4D68-2912-409C-A5C0-E0F0440339B8}"/>
    <dgm:cxn modelId="{D1381494-7167-4238-BFD4-26BB3D8E9E9E}" srcId="{11804F46-6511-496D-804B-0B1E50534054}" destId="{67357F3F-C78B-4FBB-AF9F-5058EB950BDD}" srcOrd="0" destOrd="0" parTransId="{EEA00535-54B0-4EFD-9B11-D4343FC19B04}" sibTransId="{A8B74C81-44D4-436C-8A6F-4EBCFA9A66F6}"/>
    <dgm:cxn modelId="{B30B7DC4-2B9F-48EC-99B3-576B91FE294A}" srcId="{11804F46-6511-496D-804B-0B1E50534054}" destId="{5EB5934D-950D-47CA-BCCB-0063ABEBCD82}" srcOrd="1" destOrd="0" parTransId="{F81CCB97-3ECC-4066-9120-A71618A0A150}" sibTransId="{841CB7FE-C1DD-41FE-8771-B62EE0EA7B2F}"/>
    <dgm:cxn modelId="{22AE1BF2-3C07-4BC4-83AD-7C8CCE690D05}" srcId="{EF0AA30B-5C9C-4333-8EC8-CAE74C35A043}" destId="{11804F46-6511-496D-804B-0B1E50534054}" srcOrd="0" destOrd="0" parTransId="{FDD9AE2F-6561-400B-B824-E7E545FCC5A1}" sibTransId="{2096ADDA-28D4-4047-9A05-F301FA1F6BAC}"/>
    <dgm:cxn modelId="{4752F3F5-0A2C-4B74-99F1-3188A324F5B1}" type="presOf" srcId="{EF0AA30B-5C9C-4333-8EC8-CAE74C35A043}" destId="{EEFD152D-479C-45F1-8FD4-1A6B9E564AC5}" srcOrd="0" destOrd="0" presId="urn:microsoft.com/office/officeart/2016/7/layout/HorizontalActionList"/>
    <dgm:cxn modelId="{1A2FE562-F90F-4CF2-9144-6654F6D37284}" type="presParOf" srcId="{EEFD152D-479C-45F1-8FD4-1A6B9E564AC5}" destId="{1F5162CB-F7BB-4C56-907B-3CE9CE2B2F5F}" srcOrd="0" destOrd="0" presId="urn:microsoft.com/office/officeart/2016/7/layout/HorizontalActionList"/>
    <dgm:cxn modelId="{E91779FE-E1D9-4ACB-BA14-3E73EC5601C7}" type="presParOf" srcId="{1F5162CB-F7BB-4C56-907B-3CE9CE2B2F5F}" destId="{4805BA72-07F5-4AC0-BD8A-0B92B8033FCD}" srcOrd="0" destOrd="0" presId="urn:microsoft.com/office/officeart/2016/7/layout/HorizontalActionList"/>
    <dgm:cxn modelId="{7282C44F-1C69-490D-8258-08A15A1B148A}" type="presParOf" srcId="{1F5162CB-F7BB-4C56-907B-3CE9CE2B2F5F}" destId="{26BC727B-3481-4BC7-A37C-40AEC4848E13}" srcOrd="1" destOrd="0" presId="urn:microsoft.com/office/officeart/2016/7/layout/HorizontalActionList"/>
    <dgm:cxn modelId="{F1BB618B-C9F3-47FF-B3A4-15172DD5FC83}" type="presParOf" srcId="{EEFD152D-479C-45F1-8FD4-1A6B9E564AC5}" destId="{0BA46331-4BA9-4FD4-B2C7-2F1FC9DDA5B1}" srcOrd="1" destOrd="0" presId="urn:microsoft.com/office/officeart/2016/7/layout/HorizontalActionList"/>
    <dgm:cxn modelId="{4E02DE95-10DA-49C6-8E68-B14DF9DD9B8E}" type="presParOf" srcId="{EEFD152D-479C-45F1-8FD4-1A6B9E564AC5}" destId="{54E31879-DA3B-4CA1-A4E3-FA4835360663}" srcOrd="2" destOrd="0" presId="urn:microsoft.com/office/officeart/2016/7/layout/HorizontalActionList"/>
    <dgm:cxn modelId="{B902DD98-709E-46AE-9CF7-527B3F7AC70A}" type="presParOf" srcId="{54E31879-DA3B-4CA1-A4E3-FA4835360663}" destId="{2B3F6C5E-016F-4DC8-88CC-DC88A5A4839C}" srcOrd="0" destOrd="0" presId="urn:microsoft.com/office/officeart/2016/7/layout/HorizontalActionList"/>
    <dgm:cxn modelId="{3042B0B4-83B8-4FED-97D4-840F2923FC8F}" type="presParOf" srcId="{54E31879-DA3B-4CA1-A4E3-FA4835360663}" destId="{309BA542-7878-4663-8918-7302DF4E78BC}"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BB7237-1D94-4331-BF85-0043CCCB386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AE610848-6CE1-45A7-81C9-E94F23100724}">
      <dgm:prSet phldrT="[Text]"/>
      <dgm:spPr/>
      <dgm:t>
        <a:bodyPr/>
        <a:lstStyle/>
        <a:p>
          <a:r>
            <a:rPr lang="en-US" dirty="0"/>
            <a:t>Sarah – Project Manager</a:t>
          </a:r>
        </a:p>
      </dgm:t>
    </dgm:pt>
    <dgm:pt modelId="{ACCE5142-062B-4FE9-9B5C-F490ECE22A38}" type="parTrans" cxnId="{CC551BE9-1719-4738-96D7-80B1959F2DD5}">
      <dgm:prSet/>
      <dgm:spPr/>
      <dgm:t>
        <a:bodyPr/>
        <a:lstStyle/>
        <a:p>
          <a:endParaRPr lang="en-US"/>
        </a:p>
      </dgm:t>
    </dgm:pt>
    <dgm:pt modelId="{60C33230-41A8-41FC-8E3A-43E54D51ABE6}" type="sibTrans" cxnId="{CC551BE9-1719-4738-96D7-80B1959F2DD5}">
      <dgm:prSet/>
      <dgm:spPr/>
      <dgm:t>
        <a:bodyPr/>
        <a:lstStyle/>
        <a:p>
          <a:endParaRPr lang="en-US"/>
        </a:p>
      </dgm:t>
    </dgm:pt>
    <dgm:pt modelId="{2C43AD57-560F-421F-B6A9-35FB5107A254}">
      <dgm:prSet phldrT="[Text]"/>
      <dgm:spPr/>
      <dgm:t>
        <a:bodyPr/>
        <a:lstStyle/>
        <a:p>
          <a:r>
            <a:rPr lang="en-US" dirty="0"/>
            <a:t>Rachel – Lead Python Developer</a:t>
          </a:r>
        </a:p>
      </dgm:t>
    </dgm:pt>
    <dgm:pt modelId="{73BF142A-3431-44EE-85CD-FD30DB1BB720}" type="parTrans" cxnId="{B8AEA29D-4760-4590-BAD9-2BB9C26EADA4}">
      <dgm:prSet/>
      <dgm:spPr/>
      <dgm:t>
        <a:bodyPr/>
        <a:lstStyle/>
        <a:p>
          <a:endParaRPr lang="en-US"/>
        </a:p>
      </dgm:t>
    </dgm:pt>
    <dgm:pt modelId="{070A9DBF-CB35-48F5-A721-8A94BAF0BD80}" type="sibTrans" cxnId="{B8AEA29D-4760-4590-BAD9-2BB9C26EADA4}">
      <dgm:prSet/>
      <dgm:spPr/>
      <dgm:t>
        <a:bodyPr/>
        <a:lstStyle/>
        <a:p>
          <a:endParaRPr lang="en-US"/>
        </a:p>
      </dgm:t>
    </dgm:pt>
    <dgm:pt modelId="{B6B0E736-A41B-4072-8B39-577C62A46C8B}">
      <dgm:prSet phldrT="[Text]"/>
      <dgm:spPr/>
      <dgm:t>
        <a:bodyPr/>
        <a:lstStyle/>
        <a:p>
          <a:r>
            <a:rPr lang="en-US" dirty="0"/>
            <a:t>Zhijing – Dataset Manager</a:t>
          </a:r>
        </a:p>
      </dgm:t>
    </dgm:pt>
    <dgm:pt modelId="{B38D4FFE-C014-4BF2-856B-183B81FD9563}" type="parTrans" cxnId="{AA55009F-3F86-4925-984C-F554F556285B}">
      <dgm:prSet/>
      <dgm:spPr/>
      <dgm:t>
        <a:bodyPr/>
        <a:lstStyle/>
        <a:p>
          <a:endParaRPr lang="en-US"/>
        </a:p>
      </dgm:t>
    </dgm:pt>
    <dgm:pt modelId="{F35F98BA-D4B4-4A3E-8635-B8E5E46BD74E}" type="sibTrans" cxnId="{AA55009F-3F86-4925-984C-F554F556285B}">
      <dgm:prSet/>
      <dgm:spPr/>
      <dgm:t>
        <a:bodyPr/>
        <a:lstStyle/>
        <a:p>
          <a:endParaRPr lang="en-US"/>
        </a:p>
      </dgm:t>
    </dgm:pt>
    <dgm:pt modelId="{B5E4CF32-91E0-4286-8390-73EE13AA7C5A}">
      <dgm:prSet phldrT="[Text]"/>
      <dgm:spPr/>
      <dgm:t>
        <a:bodyPr/>
        <a:lstStyle/>
        <a:p>
          <a:r>
            <a:rPr lang="en-US" dirty="0"/>
            <a:t>Zhihong – Lead SQL Developer</a:t>
          </a:r>
        </a:p>
      </dgm:t>
    </dgm:pt>
    <dgm:pt modelId="{E39DF888-227E-49F8-A542-3DF4A25D529E}" type="parTrans" cxnId="{C2F990F4-E362-467B-B9E3-76A88BF3E130}">
      <dgm:prSet/>
      <dgm:spPr/>
      <dgm:t>
        <a:bodyPr/>
        <a:lstStyle/>
        <a:p>
          <a:endParaRPr lang="en-US"/>
        </a:p>
      </dgm:t>
    </dgm:pt>
    <dgm:pt modelId="{F5E24571-1EAB-4F7C-82A7-AA7819E5E3A1}" type="sibTrans" cxnId="{C2F990F4-E362-467B-B9E3-76A88BF3E130}">
      <dgm:prSet/>
      <dgm:spPr/>
      <dgm:t>
        <a:bodyPr/>
        <a:lstStyle/>
        <a:p>
          <a:endParaRPr lang="en-US"/>
        </a:p>
      </dgm:t>
    </dgm:pt>
    <dgm:pt modelId="{D3B7BE1E-39B3-451C-BEFC-E3ABEF2D4476}" type="pres">
      <dgm:prSet presAssocID="{6ABB7237-1D94-4331-BF85-0043CCCB3864}" presName="matrix" presStyleCnt="0">
        <dgm:presLayoutVars>
          <dgm:chMax val="1"/>
          <dgm:dir/>
          <dgm:resizeHandles val="exact"/>
        </dgm:presLayoutVars>
      </dgm:prSet>
      <dgm:spPr/>
    </dgm:pt>
    <dgm:pt modelId="{8475E4B7-0BE5-4081-9E56-006688E585A0}" type="pres">
      <dgm:prSet presAssocID="{6ABB7237-1D94-4331-BF85-0043CCCB3864}" presName="diamond" presStyleLbl="bgShp" presStyleIdx="0" presStyleCnt="1"/>
      <dgm:spPr/>
    </dgm:pt>
    <dgm:pt modelId="{BC316FD0-7843-49D0-92AD-E80775D73AE1}" type="pres">
      <dgm:prSet presAssocID="{6ABB7237-1D94-4331-BF85-0043CCCB3864}" presName="quad1" presStyleLbl="node1" presStyleIdx="0" presStyleCnt="4">
        <dgm:presLayoutVars>
          <dgm:chMax val="0"/>
          <dgm:chPref val="0"/>
          <dgm:bulletEnabled val="1"/>
        </dgm:presLayoutVars>
      </dgm:prSet>
      <dgm:spPr/>
    </dgm:pt>
    <dgm:pt modelId="{CF96D159-A404-4A7B-8CBC-05FE576DA933}" type="pres">
      <dgm:prSet presAssocID="{6ABB7237-1D94-4331-BF85-0043CCCB3864}" presName="quad2" presStyleLbl="node1" presStyleIdx="1" presStyleCnt="4">
        <dgm:presLayoutVars>
          <dgm:chMax val="0"/>
          <dgm:chPref val="0"/>
          <dgm:bulletEnabled val="1"/>
        </dgm:presLayoutVars>
      </dgm:prSet>
      <dgm:spPr/>
    </dgm:pt>
    <dgm:pt modelId="{456BEAAB-B613-4385-9930-B8A7DFB5A815}" type="pres">
      <dgm:prSet presAssocID="{6ABB7237-1D94-4331-BF85-0043CCCB3864}" presName="quad3" presStyleLbl="node1" presStyleIdx="2" presStyleCnt="4">
        <dgm:presLayoutVars>
          <dgm:chMax val="0"/>
          <dgm:chPref val="0"/>
          <dgm:bulletEnabled val="1"/>
        </dgm:presLayoutVars>
      </dgm:prSet>
      <dgm:spPr/>
    </dgm:pt>
    <dgm:pt modelId="{32EB8F9E-D8DC-4267-8E89-C2655441FC79}" type="pres">
      <dgm:prSet presAssocID="{6ABB7237-1D94-4331-BF85-0043CCCB3864}" presName="quad4" presStyleLbl="node1" presStyleIdx="3" presStyleCnt="4">
        <dgm:presLayoutVars>
          <dgm:chMax val="0"/>
          <dgm:chPref val="0"/>
          <dgm:bulletEnabled val="1"/>
        </dgm:presLayoutVars>
      </dgm:prSet>
      <dgm:spPr/>
    </dgm:pt>
  </dgm:ptLst>
  <dgm:cxnLst>
    <dgm:cxn modelId="{DD0BBB5C-C7A9-43AC-A384-F8C3750B0B85}" type="presOf" srcId="{2C43AD57-560F-421F-B6A9-35FB5107A254}" destId="{CF96D159-A404-4A7B-8CBC-05FE576DA933}" srcOrd="0" destOrd="0" presId="urn:microsoft.com/office/officeart/2005/8/layout/matrix3"/>
    <dgm:cxn modelId="{5BB2AE46-D50E-4073-B5FC-7FD202407425}" type="presOf" srcId="{AE610848-6CE1-45A7-81C9-E94F23100724}" destId="{BC316FD0-7843-49D0-92AD-E80775D73AE1}" srcOrd="0" destOrd="0" presId="urn:microsoft.com/office/officeart/2005/8/layout/matrix3"/>
    <dgm:cxn modelId="{B8AEA29D-4760-4590-BAD9-2BB9C26EADA4}" srcId="{6ABB7237-1D94-4331-BF85-0043CCCB3864}" destId="{2C43AD57-560F-421F-B6A9-35FB5107A254}" srcOrd="1" destOrd="0" parTransId="{73BF142A-3431-44EE-85CD-FD30DB1BB720}" sibTransId="{070A9DBF-CB35-48F5-A721-8A94BAF0BD80}"/>
    <dgm:cxn modelId="{AA55009F-3F86-4925-984C-F554F556285B}" srcId="{6ABB7237-1D94-4331-BF85-0043CCCB3864}" destId="{B6B0E736-A41B-4072-8B39-577C62A46C8B}" srcOrd="2" destOrd="0" parTransId="{B38D4FFE-C014-4BF2-856B-183B81FD9563}" sibTransId="{F35F98BA-D4B4-4A3E-8635-B8E5E46BD74E}"/>
    <dgm:cxn modelId="{52DC85B9-E64A-4228-9C86-CC3212DF7210}" type="presOf" srcId="{B6B0E736-A41B-4072-8B39-577C62A46C8B}" destId="{456BEAAB-B613-4385-9930-B8A7DFB5A815}" srcOrd="0" destOrd="0" presId="urn:microsoft.com/office/officeart/2005/8/layout/matrix3"/>
    <dgm:cxn modelId="{3E4469DC-7796-400E-8436-03B3ADD5706D}" type="presOf" srcId="{6ABB7237-1D94-4331-BF85-0043CCCB3864}" destId="{D3B7BE1E-39B3-451C-BEFC-E3ABEF2D4476}" srcOrd="0" destOrd="0" presId="urn:microsoft.com/office/officeart/2005/8/layout/matrix3"/>
    <dgm:cxn modelId="{CC551BE9-1719-4738-96D7-80B1959F2DD5}" srcId="{6ABB7237-1D94-4331-BF85-0043CCCB3864}" destId="{AE610848-6CE1-45A7-81C9-E94F23100724}" srcOrd="0" destOrd="0" parTransId="{ACCE5142-062B-4FE9-9B5C-F490ECE22A38}" sibTransId="{60C33230-41A8-41FC-8E3A-43E54D51ABE6}"/>
    <dgm:cxn modelId="{D5E220EC-74F8-4722-B11A-0A16453B99E7}" type="presOf" srcId="{B5E4CF32-91E0-4286-8390-73EE13AA7C5A}" destId="{32EB8F9E-D8DC-4267-8E89-C2655441FC79}" srcOrd="0" destOrd="0" presId="urn:microsoft.com/office/officeart/2005/8/layout/matrix3"/>
    <dgm:cxn modelId="{C2F990F4-E362-467B-B9E3-76A88BF3E130}" srcId="{6ABB7237-1D94-4331-BF85-0043CCCB3864}" destId="{B5E4CF32-91E0-4286-8390-73EE13AA7C5A}" srcOrd="3" destOrd="0" parTransId="{E39DF888-227E-49F8-A542-3DF4A25D529E}" sibTransId="{F5E24571-1EAB-4F7C-82A7-AA7819E5E3A1}"/>
    <dgm:cxn modelId="{68694084-D473-4BE7-9CA0-B44760ABC4EF}" type="presParOf" srcId="{D3B7BE1E-39B3-451C-BEFC-E3ABEF2D4476}" destId="{8475E4B7-0BE5-4081-9E56-006688E585A0}" srcOrd="0" destOrd="0" presId="urn:microsoft.com/office/officeart/2005/8/layout/matrix3"/>
    <dgm:cxn modelId="{180A67F7-24B2-4CD5-AD17-08DA4C1A7990}" type="presParOf" srcId="{D3B7BE1E-39B3-451C-BEFC-E3ABEF2D4476}" destId="{BC316FD0-7843-49D0-92AD-E80775D73AE1}" srcOrd="1" destOrd="0" presId="urn:microsoft.com/office/officeart/2005/8/layout/matrix3"/>
    <dgm:cxn modelId="{C512CC77-E244-430D-9778-9C9F559BD1BD}" type="presParOf" srcId="{D3B7BE1E-39B3-451C-BEFC-E3ABEF2D4476}" destId="{CF96D159-A404-4A7B-8CBC-05FE576DA933}" srcOrd="2" destOrd="0" presId="urn:microsoft.com/office/officeart/2005/8/layout/matrix3"/>
    <dgm:cxn modelId="{E4D8DDFA-ABDD-4372-8807-5856071493E4}" type="presParOf" srcId="{D3B7BE1E-39B3-451C-BEFC-E3ABEF2D4476}" destId="{456BEAAB-B613-4385-9930-B8A7DFB5A815}" srcOrd="3" destOrd="0" presId="urn:microsoft.com/office/officeart/2005/8/layout/matrix3"/>
    <dgm:cxn modelId="{665216C4-380B-4568-A770-FF3DEDD8E1C3}" type="presParOf" srcId="{D3B7BE1E-39B3-451C-BEFC-E3ABEF2D4476}" destId="{32EB8F9E-D8DC-4267-8E89-C2655441FC7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5E31EB-B3F7-4C9E-B9AE-94C701359EC8}"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742B5C10-E68C-4C92-A4A8-36DDFC05A54C}">
      <dgm:prSet phldrT="[Text]"/>
      <dgm:spPr/>
      <dgm:t>
        <a:bodyPr/>
        <a:lstStyle/>
        <a:p>
          <a:r>
            <a:rPr lang="en-US" dirty="0"/>
            <a:t>March 28</a:t>
          </a:r>
        </a:p>
      </dgm:t>
    </dgm:pt>
    <dgm:pt modelId="{C465F0EF-9B1D-4FD8-A2CE-40491D6765C1}" type="parTrans" cxnId="{F09B6E07-EA04-4E66-BE45-96976186B918}">
      <dgm:prSet/>
      <dgm:spPr/>
      <dgm:t>
        <a:bodyPr/>
        <a:lstStyle/>
        <a:p>
          <a:endParaRPr lang="en-US"/>
        </a:p>
      </dgm:t>
    </dgm:pt>
    <dgm:pt modelId="{ACCC9871-D9E5-4F8E-B939-BE1FB54FAEF8}" type="sibTrans" cxnId="{F09B6E07-EA04-4E66-BE45-96976186B918}">
      <dgm:prSet/>
      <dgm:spPr/>
      <dgm:t>
        <a:bodyPr/>
        <a:lstStyle/>
        <a:p>
          <a:endParaRPr lang="en-US"/>
        </a:p>
      </dgm:t>
    </dgm:pt>
    <dgm:pt modelId="{D3113B89-B46F-465D-BBCE-40B9957B0351}">
      <dgm:prSet phldrT="[Text]"/>
      <dgm:spPr/>
      <dgm:t>
        <a:bodyPr/>
        <a:lstStyle/>
        <a:p>
          <a:r>
            <a:rPr lang="en-US" dirty="0"/>
            <a:t>Visualizations created</a:t>
          </a:r>
        </a:p>
      </dgm:t>
    </dgm:pt>
    <dgm:pt modelId="{7B9FA8C3-8083-4BC6-9075-DF7775B35E9E}" type="parTrans" cxnId="{FA461705-4F27-4A0D-A870-A8EF12F99ADD}">
      <dgm:prSet/>
      <dgm:spPr/>
      <dgm:t>
        <a:bodyPr/>
        <a:lstStyle/>
        <a:p>
          <a:endParaRPr lang="en-US"/>
        </a:p>
      </dgm:t>
    </dgm:pt>
    <dgm:pt modelId="{A1933900-7306-4B71-9B78-8EF436176544}" type="sibTrans" cxnId="{FA461705-4F27-4A0D-A870-A8EF12F99ADD}">
      <dgm:prSet/>
      <dgm:spPr/>
      <dgm:t>
        <a:bodyPr/>
        <a:lstStyle/>
        <a:p>
          <a:endParaRPr lang="en-US"/>
        </a:p>
      </dgm:t>
    </dgm:pt>
    <dgm:pt modelId="{82211C9A-67BD-4661-828E-D805C77BD3BB}">
      <dgm:prSet phldrT="[Text]"/>
      <dgm:spPr/>
      <dgm:t>
        <a:bodyPr/>
        <a:lstStyle/>
        <a:p>
          <a:r>
            <a:rPr lang="en-US" dirty="0"/>
            <a:t>April 10</a:t>
          </a:r>
        </a:p>
      </dgm:t>
    </dgm:pt>
    <dgm:pt modelId="{1022092A-87E7-424C-AEE4-C323ABD0CD45}" type="parTrans" cxnId="{C498DD12-7048-420D-8E80-FEF350E4AAA9}">
      <dgm:prSet/>
      <dgm:spPr/>
      <dgm:t>
        <a:bodyPr/>
        <a:lstStyle/>
        <a:p>
          <a:endParaRPr lang="en-US"/>
        </a:p>
      </dgm:t>
    </dgm:pt>
    <dgm:pt modelId="{BA83177D-1F93-4D25-B742-6BA092A93C38}" type="sibTrans" cxnId="{C498DD12-7048-420D-8E80-FEF350E4AAA9}">
      <dgm:prSet/>
      <dgm:spPr/>
      <dgm:t>
        <a:bodyPr/>
        <a:lstStyle/>
        <a:p>
          <a:endParaRPr lang="en-US"/>
        </a:p>
      </dgm:t>
    </dgm:pt>
    <dgm:pt modelId="{98954345-ECC0-42A5-A942-41E2B71ADDBB}">
      <dgm:prSet phldrT="[Text]"/>
      <dgm:spPr/>
      <dgm:t>
        <a:bodyPr/>
        <a:lstStyle/>
        <a:p>
          <a:r>
            <a:rPr lang="en-US" dirty="0"/>
            <a:t>Scripts for loading data into AWS completed</a:t>
          </a:r>
        </a:p>
      </dgm:t>
    </dgm:pt>
    <dgm:pt modelId="{0D3CC090-5F4B-487F-AB54-AF32D8E8D1B0}" type="parTrans" cxnId="{1AED713D-A99A-4116-A828-BE148E4DC5AB}">
      <dgm:prSet/>
      <dgm:spPr/>
      <dgm:t>
        <a:bodyPr/>
        <a:lstStyle/>
        <a:p>
          <a:endParaRPr lang="en-US"/>
        </a:p>
      </dgm:t>
    </dgm:pt>
    <dgm:pt modelId="{866BCE4B-641F-42DE-8354-DCBBD875508C}" type="sibTrans" cxnId="{1AED713D-A99A-4116-A828-BE148E4DC5AB}">
      <dgm:prSet/>
      <dgm:spPr/>
      <dgm:t>
        <a:bodyPr/>
        <a:lstStyle/>
        <a:p>
          <a:endParaRPr lang="en-US"/>
        </a:p>
      </dgm:t>
    </dgm:pt>
    <dgm:pt modelId="{7E9B109E-B24A-4B51-8E45-0CFCD3CD03B6}">
      <dgm:prSet phldrT="[Text]"/>
      <dgm:spPr/>
      <dgm:t>
        <a:bodyPr/>
        <a:lstStyle/>
        <a:p>
          <a:r>
            <a:rPr lang="en-US" dirty="0"/>
            <a:t>April 20</a:t>
          </a:r>
        </a:p>
      </dgm:t>
    </dgm:pt>
    <dgm:pt modelId="{B6A60030-A7CD-4539-9F1D-945DCCACC2A6}" type="parTrans" cxnId="{EEEBF24B-B02A-424F-9A71-9F4DBA51A3F5}">
      <dgm:prSet/>
      <dgm:spPr/>
      <dgm:t>
        <a:bodyPr/>
        <a:lstStyle/>
        <a:p>
          <a:endParaRPr lang="en-US"/>
        </a:p>
      </dgm:t>
    </dgm:pt>
    <dgm:pt modelId="{680A5507-DEF0-4AE9-BD32-44C9897D21D3}" type="sibTrans" cxnId="{EEEBF24B-B02A-424F-9A71-9F4DBA51A3F5}">
      <dgm:prSet/>
      <dgm:spPr/>
      <dgm:t>
        <a:bodyPr/>
        <a:lstStyle/>
        <a:p>
          <a:endParaRPr lang="en-US"/>
        </a:p>
      </dgm:t>
    </dgm:pt>
    <dgm:pt modelId="{1DB15B37-2F66-4F08-9571-B4A73E023A61}">
      <dgm:prSet phldrT="[Text]"/>
      <dgm:spPr/>
      <dgm:t>
        <a:bodyPr/>
        <a:lstStyle/>
        <a:p>
          <a:r>
            <a:rPr lang="en-US" dirty="0"/>
            <a:t>2 or more ETL processes completed</a:t>
          </a:r>
        </a:p>
      </dgm:t>
    </dgm:pt>
    <dgm:pt modelId="{0431D7CA-84C4-462A-8285-5AC4CB35AF9D}" type="parTrans" cxnId="{F69C5D7B-EBD0-41F4-B49A-3AE480809146}">
      <dgm:prSet/>
      <dgm:spPr/>
      <dgm:t>
        <a:bodyPr/>
        <a:lstStyle/>
        <a:p>
          <a:endParaRPr lang="en-US"/>
        </a:p>
      </dgm:t>
    </dgm:pt>
    <dgm:pt modelId="{6FEE446C-5388-4A64-B8F1-30AF5DBBF22F}" type="sibTrans" cxnId="{F69C5D7B-EBD0-41F4-B49A-3AE480809146}">
      <dgm:prSet/>
      <dgm:spPr/>
      <dgm:t>
        <a:bodyPr/>
        <a:lstStyle/>
        <a:p>
          <a:endParaRPr lang="en-US"/>
        </a:p>
      </dgm:t>
    </dgm:pt>
    <dgm:pt modelId="{CC3D3C98-47D9-467D-9CD7-FBFF6DA46A2D}">
      <dgm:prSet phldrT="[Text]"/>
      <dgm:spPr/>
      <dgm:t>
        <a:bodyPr/>
        <a:lstStyle/>
        <a:p>
          <a:r>
            <a:rPr lang="en-US" dirty="0"/>
            <a:t>Visualizations/edited finalized</a:t>
          </a:r>
        </a:p>
      </dgm:t>
    </dgm:pt>
    <dgm:pt modelId="{A5392A5A-48C7-465B-A0BE-44721B7EE4BD}" type="parTrans" cxnId="{25571BF0-4ED0-4FB2-B285-A51BFB209566}">
      <dgm:prSet/>
      <dgm:spPr/>
      <dgm:t>
        <a:bodyPr/>
        <a:lstStyle/>
        <a:p>
          <a:endParaRPr lang="en-US"/>
        </a:p>
      </dgm:t>
    </dgm:pt>
    <dgm:pt modelId="{9858C393-3085-4223-8A43-686719F0BC62}" type="sibTrans" cxnId="{25571BF0-4ED0-4FB2-B285-A51BFB209566}">
      <dgm:prSet/>
      <dgm:spPr/>
      <dgm:t>
        <a:bodyPr/>
        <a:lstStyle/>
        <a:p>
          <a:endParaRPr lang="en-US"/>
        </a:p>
      </dgm:t>
    </dgm:pt>
    <dgm:pt modelId="{EE676531-0B01-4DF0-9788-7CF66BE06708}">
      <dgm:prSet phldrT="[Text]"/>
      <dgm:spPr/>
      <dgm:t>
        <a:bodyPr/>
        <a:lstStyle/>
        <a:p>
          <a:r>
            <a:rPr lang="en-US" dirty="0"/>
            <a:t>CSV downloaded</a:t>
          </a:r>
        </a:p>
      </dgm:t>
    </dgm:pt>
    <dgm:pt modelId="{12BFF27F-C820-4748-855C-3D62D6B74CCA}" type="parTrans" cxnId="{611D1AD2-4E32-4B5E-A80B-F683E8477224}">
      <dgm:prSet/>
      <dgm:spPr/>
      <dgm:t>
        <a:bodyPr/>
        <a:lstStyle/>
        <a:p>
          <a:endParaRPr lang="en-US"/>
        </a:p>
      </dgm:t>
    </dgm:pt>
    <dgm:pt modelId="{93750135-2A29-47CE-AF5D-D8A612FBC5CE}" type="sibTrans" cxnId="{611D1AD2-4E32-4B5E-A80B-F683E8477224}">
      <dgm:prSet/>
      <dgm:spPr/>
      <dgm:t>
        <a:bodyPr/>
        <a:lstStyle/>
        <a:p>
          <a:endParaRPr lang="en-US"/>
        </a:p>
      </dgm:t>
    </dgm:pt>
    <dgm:pt modelId="{0F779F54-20C2-4860-A9D6-439389314F88}">
      <dgm:prSet phldrT="[Text]"/>
      <dgm:spPr/>
      <dgm:t>
        <a:bodyPr/>
        <a:lstStyle/>
        <a:p>
          <a:r>
            <a:rPr lang="en-US" dirty="0"/>
            <a:t>Web scraping code created and tested</a:t>
          </a:r>
        </a:p>
      </dgm:t>
    </dgm:pt>
    <dgm:pt modelId="{4CB6AAAF-CD7A-47BB-9B9B-27826BF33BB9}" type="parTrans" cxnId="{397622A4-C27B-4435-BE5E-CD8DC5740547}">
      <dgm:prSet/>
      <dgm:spPr/>
      <dgm:t>
        <a:bodyPr/>
        <a:lstStyle/>
        <a:p>
          <a:endParaRPr lang="en-US"/>
        </a:p>
      </dgm:t>
    </dgm:pt>
    <dgm:pt modelId="{0F1D005F-1B7C-48C4-AC58-E313EF6AEEA3}" type="sibTrans" cxnId="{397622A4-C27B-4435-BE5E-CD8DC5740547}">
      <dgm:prSet/>
      <dgm:spPr/>
      <dgm:t>
        <a:bodyPr/>
        <a:lstStyle/>
        <a:p>
          <a:endParaRPr lang="en-US"/>
        </a:p>
      </dgm:t>
    </dgm:pt>
    <dgm:pt modelId="{58731D70-0F8C-4A2D-83C3-C3D40D55D11D}">
      <dgm:prSet phldrT="[Text]"/>
      <dgm:spPr/>
      <dgm:t>
        <a:bodyPr/>
        <a:lstStyle/>
        <a:p>
          <a:r>
            <a:rPr lang="en-US" dirty="0"/>
            <a:t>Preliminary trials of loading independent datasets into AWS completed</a:t>
          </a:r>
        </a:p>
      </dgm:t>
    </dgm:pt>
    <dgm:pt modelId="{B9B7BAAA-CD7D-47D7-A6D6-5F649C41663D}" type="parTrans" cxnId="{80199C52-811F-4CAD-8B93-2EBD9F3C1BA7}">
      <dgm:prSet/>
      <dgm:spPr/>
      <dgm:t>
        <a:bodyPr/>
        <a:lstStyle/>
        <a:p>
          <a:endParaRPr lang="en-US"/>
        </a:p>
      </dgm:t>
    </dgm:pt>
    <dgm:pt modelId="{5C077D7C-B029-4FF6-B728-B787D5A9300F}" type="sibTrans" cxnId="{80199C52-811F-4CAD-8B93-2EBD9F3C1BA7}">
      <dgm:prSet/>
      <dgm:spPr/>
      <dgm:t>
        <a:bodyPr/>
        <a:lstStyle/>
        <a:p>
          <a:endParaRPr lang="en-US"/>
        </a:p>
      </dgm:t>
    </dgm:pt>
    <dgm:pt modelId="{DD45226B-B861-4861-BAEB-0B53C187AD54}">
      <dgm:prSet phldrT="[Text]"/>
      <dgm:spPr/>
      <dgm:t>
        <a:bodyPr/>
        <a:lstStyle/>
        <a:p>
          <a:r>
            <a:rPr lang="en-US" dirty="0"/>
            <a:t>Use cases and bus matrix created</a:t>
          </a:r>
        </a:p>
      </dgm:t>
    </dgm:pt>
    <dgm:pt modelId="{29A13EBD-A498-409D-87FD-F098D1699CC4}" type="parTrans" cxnId="{EC2A61A6-344A-4274-BA15-2D76FE1A597F}">
      <dgm:prSet/>
      <dgm:spPr/>
      <dgm:t>
        <a:bodyPr/>
        <a:lstStyle/>
        <a:p>
          <a:endParaRPr lang="en-US"/>
        </a:p>
      </dgm:t>
    </dgm:pt>
    <dgm:pt modelId="{70761D3B-5DEC-4BD0-9058-744B78BC10F1}" type="sibTrans" cxnId="{EC2A61A6-344A-4274-BA15-2D76FE1A597F}">
      <dgm:prSet/>
      <dgm:spPr/>
      <dgm:t>
        <a:bodyPr/>
        <a:lstStyle/>
        <a:p>
          <a:endParaRPr lang="en-US"/>
        </a:p>
      </dgm:t>
    </dgm:pt>
    <dgm:pt modelId="{0925DC78-7A91-4B3B-91D3-D605D257F8B4}">
      <dgm:prSet phldrT="[Text]"/>
      <dgm:spPr/>
      <dgm:t>
        <a:bodyPr/>
        <a:lstStyle/>
        <a:p>
          <a:r>
            <a:rPr lang="en-US" dirty="0"/>
            <a:t>Dimension model matrix with ETL instructions completed</a:t>
          </a:r>
        </a:p>
      </dgm:t>
    </dgm:pt>
    <dgm:pt modelId="{9E58A6CE-4329-43B1-9AC1-9389A9A3660A}" type="parTrans" cxnId="{34C5C84B-52C2-47E7-8446-1E12443DBE44}">
      <dgm:prSet/>
      <dgm:spPr/>
      <dgm:t>
        <a:bodyPr/>
        <a:lstStyle/>
        <a:p>
          <a:endParaRPr lang="en-US"/>
        </a:p>
      </dgm:t>
    </dgm:pt>
    <dgm:pt modelId="{7E85D6B0-2A8C-4938-9019-84B0BAAC9772}" type="sibTrans" cxnId="{34C5C84B-52C2-47E7-8446-1E12443DBE44}">
      <dgm:prSet/>
      <dgm:spPr/>
      <dgm:t>
        <a:bodyPr/>
        <a:lstStyle/>
        <a:p>
          <a:endParaRPr lang="en-US"/>
        </a:p>
      </dgm:t>
    </dgm:pt>
    <dgm:pt modelId="{D8E44DDE-FC0E-4B45-81F0-86EA673DE45C}">
      <dgm:prSet phldrT="[Text]"/>
      <dgm:spPr/>
      <dgm:t>
        <a:bodyPr/>
        <a:lstStyle/>
        <a:p>
          <a:r>
            <a:rPr lang="en-US" dirty="0"/>
            <a:t>Conceptual, Logical, and Physical Data Model Completed</a:t>
          </a:r>
        </a:p>
      </dgm:t>
    </dgm:pt>
    <dgm:pt modelId="{E085674C-07CA-45F7-BC12-8D1DEE299F9A}" type="parTrans" cxnId="{504666F8-8E08-4A1B-AE45-5489F7B4DCD7}">
      <dgm:prSet/>
      <dgm:spPr/>
      <dgm:t>
        <a:bodyPr/>
        <a:lstStyle/>
        <a:p>
          <a:endParaRPr lang="en-US"/>
        </a:p>
      </dgm:t>
    </dgm:pt>
    <dgm:pt modelId="{9D0C314B-3BCE-4E43-9DFD-2FFF298F684A}" type="sibTrans" cxnId="{504666F8-8E08-4A1B-AE45-5489F7B4DCD7}">
      <dgm:prSet/>
      <dgm:spPr/>
      <dgm:t>
        <a:bodyPr/>
        <a:lstStyle/>
        <a:p>
          <a:endParaRPr lang="en-US"/>
        </a:p>
      </dgm:t>
    </dgm:pt>
    <dgm:pt modelId="{23FD04BD-8CBC-49C0-AE35-77622B072530}">
      <dgm:prSet phldrT="[Text]"/>
      <dgm:spPr/>
      <dgm:t>
        <a:bodyPr/>
        <a:lstStyle/>
        <a:p>
          <a:r>
            <a:rPr lang="en-US" dirty="0"/>
            <a:t>Data Dictionary Completed</a:t>
          </a:r>
        </a:p>
      </dgm:t>
    </dgm:pt>
    <dgm:pt modelId="{C766F13E-4E0D-4979-82B1-FDBEA2143214}" type="parTrans" cxnId="{29BD2D54-0DE7-4B54-A081-9859E3C04AD0}">
      <dgm:prSet/>
      <dgm:spPr/>
      <dgm:t>
        <a:bodyPr/>
        <a:lstStyle/>
        <a:p>
          <a:endParaRPr lang="en-US"/>
        </a:p>
      </dgm:t>
    </dgm:pt>
    <dgm:pt modelId="{A9923F56-6C79-48A1-8247-026D22AB3385}" type="sibTrans" cxnId="{29BD2D54-0DE7-4B54-A081-9859E3C04AD0}">
      <dgm:prSet/>
      <dgm:spPr/>
      <dgm:t>
        <a:bodyPr/>
        <a:lstStyle/>
        <a:p>
          <a:endParaRPr lang="en-US"/>
        </a:p>
      </dgm:t>
    </dgm:pt>
    <dgm:pt modelId="{71C8EB69-6C6D-4137-977F-FDF9DD30244B}">
      <dgm:prSet phldrT="[Text]"/>
      <dgm:spPr/>
      <dgm:t>
        <a:bodyPr/>
        <a:lstStyle/>
        <a:p>
          <a:r>
            <a:rPr lang="en-US" dirty="0"/>
            <a:t>High Level Waterfall Project Completed</a:t>
          </a:r>
        </a:p>
      </dgm:t>
    </dgm:pt>
    <dgm:pt modelId="{2E1EBF13-B51A-4FCB-90BE-64C0C17EBCEE}" type="parTrans" cxnId="{4FECC19D-1B2A-4528-94EC-05B58FA34E65}">
      <dgm:prSet/>
      <dgm:spPr/>
      <dgm:t>
        <a:bodyPr/>
        <a:lstStyle/>
        <a:p>
          <a:endParaRPr lang="en-US"/>
        </a:p>
      </dgm:t>
    </dgm:pt>
    <dgm:pt modelId="{A956D88D-0FAC-41D4-9A7F-DFE90361FF5F}" type="sibTrans" cxnId="{4FECC19D-1B2A-4528-94EC-05B58FA34E65}">
      <dgm:prSet/>
      <dgm:spPr/>
      <dgm:t>
        <a:bodyPr/>
        <a:lstStyle/>
        <a:p>
          <a:endParaRPr lang="en-US"/>
        </a:p>
      </dgm:t>
    </dgm:pt>
    <dgm:pt modelId="{596AFBDA-FB08-4524-B01B-17FCD77A8406}">
      <dgm:prSet/>
      <dgm:spPr/>
      <dgm:t>
        <a:bodyPr/>
        <a:lstStyle/>
        <a:p>
          <a:r>
            <a:rPr lang="en-US" dirty="0"/>
            <a:t>May 1</a:t>
          </a:r>
        </a:p>
      </dgm:t>
    </dgm:pt>
    <dgm:pt modelId="{2C4A19AC-E796-498A-9992-862EFFBADA99}" type="parTrans" cxnId="{958E7706-FB18-425E-9FFD-34FF91617D64}">
      <dgm:prSet/>
      <dgm:spPr/>
      <dgm:t>
        <a:bodyPr/>
        <a:lstStyle/>
        <a:p>
          <a:endParaRPr lang="en-US"/>
        </a:p>
      </dgm:t>
    </dgm:pt>
    <dgm:pt modelId="{8F978888-FA2F-4829-8ED8-C71D358FD6B1}" type="sibTrans" cxnId="{958E7706-FB18-425E-9FFD-34FF91617D64}">
      <dgm:prSet/>
      <dgm:spPr/>
      <dgm:t>
        <a:bodyPr/>
        <a:lstStyle/>
        <a:p>
          <a:endParaRPr lang="en-US"/>
        </a:p>
      </dgm:t>
    </dgm:pt>
    <dgm:pt modelId="{B6C5C938-F417-47EC-9B1D-56E661C2DB5C}">
      <dgm:prSet/>
      <dgm:spPr/>
      <dgm:t>
        <a:bodyPr/>
        <a:lstStyle/>
        <a:p>
          <a:r>
            <a:rPr lang="en-US" dirty="0"/>
            <a:t>Presentation finalized</a:t>
          </a:r>
        </a:p>
      </dgm:t>
    </dgm:pt>
    <dgm:pt modelId="{FBE5BF34-A53F-44CD-BDC9-4F214793B0C1}" type="parTrans" cxnId="{9E33E820-E6CA-46A8-A3BF-912C2FC5D220}">
      <dgm:prSet/>
      <dgm:spPr/>
      <dgm:t>
        <a:bodyPr/>
        <a:lstStyle/>
        <a:p>
          <a:endParaRPr lang="en-US"/>
        </a:p>
      </dgm:t>
    </dgm:pt>
    <dgm:pt modelId="{89A92C85-CEE7-4140-9310-2CF8173003B2}" type="sibTrans" cxnId="{9E33E820-E6CA-46A8-A3BF-912C2FC5D220}">
      <dgm:prSet/>
      <dgm:spPr/>
      <dgm:t>
        <a:bodyPr/>
        <a:lstStyle/>
        <a:p>
          <a:endParaRPr lang="en-US"/>
        </a:p>
      </dgm:t>
    </dgm:pt>
    <dgm:pt modelId="{6119D202-353B-4575-A2DB-CE9B7CE04491}" type="pres">
      <dgm:prSet presAssocID="{C35E31EB-B3F7-4C9E-B9AE-94C701359EC8}" presName="Name0" presStyleCnt="0">
        <dgm:presLayoutVars>
          <dgm:dir/>
          <dgm:animLvl val="lvl"/>
          <dgm:resizeHandles val="exact"/>
        </dgm:presLayoutVars>
      </dgm:prSet>
      <dgm:spPr/>
    </dgm:pt>
    <dgm:pt modelId="{2ADE2FF5-7665-40E8-9999-5E0374D4E7E2}" type="pres">
      <dgm:prSet presAssocID="{742B5C10-E68C-4C92-A4A8-36DDFC05A54C}" presName="composite" presStyleCnt="0"/>
      <dgm:spPr/>
    </dgm:pt>
    <dgm:pt modelId="{A483C1C0-66CE-4FB1-957A-258701A69954}" type="pres">
      <dgm:prSet presAssocID="{742B5C10-E68C-4C92-A4A8-36DDFC05A54C}" presName="parTx" presStyleLbl="alignNode1" presStyleIdx="0" presStyleCnt="4">
        <dgm:presLayoutVars>
          <dgm:chMax val="0"/>
          <dgm:chPref val="0"/>
        </dgm:presLayoutVars>
      </dgm:prSet>
      <dgm:spPr/>
    </dgm:pt>
    <dgm:pt modelId="{C540BB33-B6B1-4899-8241-6330AEAC982A}" type="pres">
      <dgm:prSet presAssocID="{742B5C10-E68C-4C92-A4A8-36DDFC05A54C}" presName="desTx" presStyleLbl="alignAccFollowNode1" presStyleIdx="0" presStyleCnt="4">
        <dgm:presLayoutVars/>
      </dgm:prSet>
      <dgm:spPr/>
    </dgm:pt>
    <dgm:pt modelId="{5C141235-B811-4EE7-BC7F-F678F2822245}" type="pres">
      <dgm:prSet presAssocID="{ACCC9871-D9E5-4F8E-B939-BE1FB54FAEF8}" presName="space" presStyleCnt="0"/>
      <dgm:spPr/>
    </dgm:pt>
    <dgm:pt modelId="{14EC40C5-82C3-4EA8-9306-CE8157A7ECF6}" type="pres">
      <dgm:prSet presAssocID="{82211C9A-67BD-4661-828E-D805C77BD3BB}" presName="composite" presStyleCnt="0"/>
      <dgm:spPr/>
    </dgm:pt>
    <dgm:pt modelId="{C18D3E09-89D9-4FD0-8C9D-1C4DC8D563AA}" type="pres">
      <dgm:prSet presAssocID="{82211C9A-67BD-4661-828E-D805C77BD3BB}" presName="parTx" presStyleLbl="alignNode1" presStyleIdx="1" presStyleCnt="4">
        <dgm:presLayoutVars>
          <dgm:chMax val="0"/>
          <dgm:chPref val="0"/>
        </dgm:presLayoutVars>
      </dgm:prSet>
      <dgm:spPr/>
    </dgm:pt>
    <dgm:pt modelId="{57428797-DCF5-4F41-954A-DE3D13D6785F}" type="pres">
      <dgm:prSet presAssocID="{82211C9A-67BD-4661-828E-D805C77BD3BB}" presName="desTx" presStyleLbl="alignAccFollowNode1" presStyleIdx="1" presStyleCnt="4">
        <dgm:presLayoutVars/>
      </dgm:prSet>
      <dgm:spPr/>
    </dgm:pt>
    <dgm:pt modelId="{12861838-2996-4FF2-B0A6-125861F3831A}" type="pres">
      <dgm:prSet presAssocID="{BA83177D-1F93-4D25-B742-6BA092A93C38}" presName="space" presStyleCnt="0"/>
      <dgm:spPr/>
    </dgm:pt>
    <dgm:pt modelId="{517614E7-8749-4D73-ABED-0EF3E80E8BCA}" type="pres">
      <dgm:prSet presAssocID="{7E9B109E-B24A-4B51-8E45-0CFCD3CD03B6}" presName="composite" presStyleCnt="0"/>
      <dgm:spPr/>
    </dgm:pt>
    <dgm:pt modelId="{2F573F4C-46E5-4487-9789-81ECB592D0BF}" type="pres">
      <dgm:prSet presAssocID="{7E9B109E-B24A-4B51-8E45-0CFCD3CD03B6}" presName="parTx" presStyleLbl="alignNode1" presStyleIdx="2" presStyleCnt="4">
        <dgm:presLayoutVars>
          <dgm:chMax val="0"/>
          <dgm:chPref val="0"/>
        </dgm:presLayoutVars>
      </dgm:prSet>
      <dgm:spPr/>
    </dgm:pt>
    <dgm:pt modelId="{CF956764-25E0-4E2A-BE2D-58FB1591F8E4}" type="pres">
      <dgm:prSet presAssocID="{7E9B109E-B24A-4B51-8E45-0CFCD3CD03B6}" presName="desTx" presStyleLbl="alignAccFollowNode1" presStyleIdx="2" presStyleCnt="4">
        <dgm:presLayoutVars/>
      </dgm:prSet>
      <dgm:spPr/>
    </dgm:pt>
    <dgm:pt modelId="{469BCA78-F8D5-44F0-ABF4-791EA3969795}" type="pres">
      <dgm:prSet presAssocID="{680A5507-DEF0-4AE9-BD32-44C9897D21D3}" presName="space" presStyleCnt="0"/>
      <dgm:spPr/>
    </dgm:pt>
    <dgm:pt modelId="{8E2B7A86-4509-4E7F-A4AF-D31C6E89DB6C}" type="pres">
      <dgm:prSet presAssocID="{596AFBDA-FB08-4524-B01B-17FCD77A8406}" presName="composite" presStyleCnt="0"/>
      <dgm:spPr/>
    </dgm:pt>
    <dgm:pt modelId="{8CA2F212-C7C5-446D-BA03-405DE01E8520}" type="pres">
      <dgm:prSet presAssocID="{596AFBDA-FB08-4524-B01B-17FCD77A8406}" presName="parTx" presStyleLbl="alignNode1" presStyleIdx="3" presStyleCnt="4">
        <dgm:presLayoutVars>
          <dgm:chMax val="0"/>
          <dgm:chPref val="0"/>
        </dgm:presLayoutVars>
      </dgm:prSet>
      <dgm:spPr/>
    </dgm:pt>
    <dgm:pt modelId="{54B243C9-B84A-42BE-9098-CBFD472A97B0}" type="pres">
      <dgm:prSet presAssocID="{596AFBDA-FB08-4524-B01B-17FCD77A8406}" presName="desTx" presStyleLbl="alignAccFollowNode1" presStyleIdx="3" presStyleCnt="4">
        <dgm:presLayoutVars/>
      </dgm:prSet>
      <dgm:spPr/>
    </dgm:pt>
  </dgm:ptLst>
  <dgm:cxnLst>
    <dgm:cxn modelId="{FA461705-4F27-4A0D-A870-A8EF12F99ADD}" srcId="{742B5C10-E68C-4C92-A4A8-36DDFC05A54C}" destId="{D3113B89-B46F-465D-BBCE-40B9957B0351}" srcOrd="0" destOrd="0" parTransId="{7B9FA8C3-8083-4BC6-9075-DF7775B35E9E}" sibTransId="{A1933900-7306-4B71-9B78-8EF436176544}"/>
    <dgm:cxn modelId="{958E7706-FB18-425E-9FFD-34FF91617D64}" srcId="{C35E31EB-B3F7-4C9E-B9AE-94C701359EC8}" destId="{596AFBDA-FB08-4524-B01B-17FCD77A8406}" srcOrd="3" destOrd="0" parTransId="{2C4A19AC-E796-498A-9992-862EFFBADA99}" sibTransId="{8F978888-FA2F-4829-8ED8-C71D358FD6B1}"/>
    <dgm:cxn modelId="{F09B6E07-EA04-4E66-BE45-96976186B918}" srcId="{C35E31EB-B3F7-4C9E-B9AE-94C701359EC8}" destId="{742B5C10-E68C-4C92-A4A8-36DDFC05A54C}" srcOrd="0" destOrd="0" parTransId="{C465F0EF-9B1D-4FD8-A2CE-40491D6765C1}" sibTransId="{ACCC9871-D9E5-4F8E-B939-BE1FB54FAEF8}"/>
    <dgm:cxn modelId="{C498DD12-7048-420D-8E80-FEF350E4AAA9}" srcId="{C35E31EB-B3F7-4C9E-B9AE-94C701359EC8}" destId="{82211C9A-67BD-4661-828E-D805C77BD3BB}" srcOrd="1" destOrd="0" parTransId="{1022092A-87E7-424C-AEE4-C323ABD0CD45}" sibTransId="{BA83177D-1F93-4D25-B742-6BA092A93C38}"/>
    <dgm:cxn modelId="{54B68D20-ABB9-40A7-9894-04746FEE1598}" type="presOf" srcId="{C35E31EB-B3F7-4C9E-B9AE-94C701359EC8}" destId="{6119D202-353B-4575-A2DB-CE9B7CE04491}" srcOrd="0" destOrd="0" presId="urn:microsoft.com/office/officeart/2016/7/layout/ChevronBlockProcess"/>
    <dgm:cxn modelId="{9E33E820-E6CA-46A8-A3BF-912C2FC5D220}" srcId="{596AFBDA-FB08-4524-B01B-17FCD77A8406}" destId="{B6C5C938-F417-47EC-9B1D-56E661C2DB5C}" srcOrd="0" destOrd="0" parTransId="{FBE5BF34-A53F-44CD-BDC9-4F214793B0C1}" sibTransId="{89A92C85-CEE7-4140-9310-2CF8173003B2}"/>
    <dgm:cxn modelId="{57D6E12D-7FF6-46CB-AA36-C7A1C353C9B9}" type="presOf" srcId="{7E9B109E-B24A-4B51-8E45-0CFCD3CD03B6}" destId="{2F573F4C-46E5-4487-9789-81ECB592D0BF}" srcOrd="0" destOrd="0" presId="urn:microsoft.com/office/officeart/2016/7/layout/ChevronBlockProcess"/>
    <dgm:cxn modelId="{BB01BB32-C689-4F4C-98B2-50875D76B143}" type="presOf" srcId="{D3113B89-B46F-465D-BBCE-40B9957B0351}" destId="{C540BB33-B6B1-4899-8241-6330AEAC982A}" srcOrd="0" destOrd="0" presId="urn:microsoft.com/office/officeart/2016/7/layout/ChevronBlockProcess"/>
    <dgm:cxn modelId="{1AED713D-A99A-4116-A828-BE148E4DC5AB}" srcId="{82211C9A-67BD-4661-828E-D805C77BD3BB}" destId="{98954345-ECC0-42A5-A942-41E2B71ADDBB}" srcOrd="3" destOrd="0" parTransId="{0D3CC090-5F4B-487F-AB54-AF32D8E8D1B0}" sibTransId="{866BCE4B-641F-42DE-8354-DCBBD875508C}"/>
    <dgm:cxn modelId="{34C5C84B-52C2-47E7-8446-1E12443DBE44}" srcId="{82211C9A-67BD-4661-828E-D805C77BD3BB}" destId="{0925DC78-7A91-4B3B-91D3-D605D257F8B4}" srcOrd="0" destOrd="0" parTransId="{9E58A6CE-4329-43B1-9AC1-9389A9A3660A}" sibTransId="{7E85D6B0-2A8C-4938-9019-84B0BAAC9772}"/>
    <dgm:cxn modelId="{EEEBF24B-B02A-424F-9A71-9F4DBA51A3F5}" srcId="{C35E31EB-B3F7-4C9E-B9AE-94C701359EC8}" destId="{7E9B109E-B24A-4B51-8E45-0CFCD3CD03B6}" srcOrd="2" destOrd="0" parTransId="{B6A60030-A7CD-4539-9F1D-945DCCACC2A6}" sibTransId="{680A5507-DEF0-4AE9-BD32-44C9897D21D3}"/>
    <dgm:cxn modelId="{9CD3C44D-5DF2-4E49-A397-7962CCE1398D}" type="presOf" srcId="{EE676531-0B01-4DF0-9788-7CF66BE06708}" destId="{C540BB33-B6B1-4899-8241-6330AEAC982A}" srcOrd="0" destOrd="1" presId="urn:microsoft.com/office/officeart/2016/7/layout/ChevronBlockProcess"/>
    <dgm:cxn modelId="{80199C52-811F-4CAD-8B93-2EBD9F3C1BA7}" srcId="{82211C9A-67BD-4661-828E-D805C77BD3BB}" destId="{58731D70-0F8C-4A2D-83C3-C3D40D55D11D}" srcOrd="4" destOrd="0" parTransId="{B9B7BAAA-CD7D-47D7-A6D6-5F649C41663D}" sibTransId="{5C077D7C-B029-4FF6-B728-B787D5A9300F}"/>
    <dgm:cxn modelId="{FB6B5953-00A9-4A33-9359-E6EAE78ED633}" type="presOf" srcId="{DD45226B-B861-4861-BAEB-0B53C187AD54}" destId="{C540BB33-B6B1-4899-8241-6330AEAC982A}" srcOrd="0" destOrd="3" presId="urn:microsoft.com/office/officeart/2016/7/layout/ChevronBlockProcess"/>
    <dgm:cxn modelId="{29BD2D54-0DE7-4B54-A081-9859E3C04AD0}" srcId="{82211C9A-67BD-4661-828E-D805C77BD3BB}" destId="{23FD04BD-8CBC-49C0-AE35-77622B072530}" srcOrd="2" destOrd="0" parTransId="{C766F13E-4E0D-4979-82B1-FDBEA2143214}" sibTransId="{A9923F56-6C79-48A1-8247-026D22AB3385}"/>
    <dgm:cxn modelId="{1CA8B674-F3EF-4DCB-B593-01EB15E535A6}" type="presOf" srcId="{0F779F54-20C2-4860-A9D6-439389314F88}" destId="{C540BB33-B6B1-4899-8241-6330AEAC982A}" srcOrd="0" destOrd="2" presId="urn:microsoft.com/office/officeart/2016/7/layout/ChevronBlockProcess"/>
    <dgm:cxn modelId="{C1F25A5A-AAEA-4362-ACB5-73DC5C6EC0D4}" type="presOf" srcId="{B6C5C938-F417-47EC-9B1D-56E661C2DB5C}" destId="{54B243C9-B84A-42BE-9098-CBFD472A97B0}" srcOrd="0" destOrd="0" presId="urn:microsoft.com/office/officeart/2016/7/layout/ChevronBlockProcess"/>
    <dgm:cxn modelId="{F69C5D7B-EBD0-41F4-B49A-3AE480809146}" srcId="{7E9B109E-B24A-4B51-8E45-0CFCD3CD03B6}" destId="{1DB15B37-2F66-4F08-9571-B4A73E023A61}" srcOrd="0" destOrd="0" parTransId="{0431D7CA-84C4-462A-8285-5AC4CB35AF9D}" sibTransId="{6FEE446C-5388-4A64-B8F1-30AF5DBBF22F}"/>
    <dgm:cxn modelId="{DBFCC27E-A9E6-404F-BD3A-DC39F53D7387}" type="presOf" srcId="{0925DC78-7A91-4B3B-91D3-D605D257F8B4}" destId="{57428797-DCF5-4F41-954A-DE3D13D6785F}" srcOrd="0" destOrd="0" presId="urn:microsoft.com/office/officeart/2016/7/layout/ChevronBlockProcess"/>
    <dgm:cxn modelId="{B3AA6093-36BA-41C6-B302-0F69DC25D53A}" type="presOf" srcId="{98954345-ECC0-42A5-A942-41E2B71ADDBB}" destId="{57428797-DCF5-4F41-954A-DE3D13D6785F}" srcOrd="0" destOrd="3" presId="urn:microsoft.com/office/officeart/2016/7/layout/ChevronBlockProcess"/>
    <dgm:cxn modelId="{4FECC19D-1B2A-4528-94EC-05B58FA34E65}" srcId="{742B5C10-E68C-4C92-A4A8-36DDFC05A54C}" destId="{71C8EB69-6C6D-4137-977F-FDF9DD30244B}" srcOrd="4" destOrd="0" parTransId="{2E1EBF13-B51A-4FCB-90BE-64C0C17EBCEE}" sibTransId="{A956D88D-0FAC-41D4-9A7F-DFE90361FF5F}"/>
    <dgm:cxn modelId="{397622A4-C27B-4435-BE5E-CD8DC5740547}" srcId="{742B5C10-E68C-4C92-A4A8-36DDFC05A54C}" destId="{0F779F54-20C2-4860-A9D6-439389314F88}" srcOrd="2" destOrd="0" parTransId="{4CB6AAAF-CD7A-47BB-9B9B-27826BF33BB9}" sibTransId="{0F1D005F-1B7C-48C4-AC58-E313EF6AEEA3}"/>
    <dgm:cxn modelId="{EC2A61A6-344A-4274-BA15-2D76FE1A597F}" srcId="{742B5C10-E68C-4C92-A4A8-36DDFC05A54C}" destId="{DD45226B-B861-4861-BAEB-0B53C187AD54}" srcOrd="3" destOrd="0" parTransId="{29A13EBD-A498-409D-87FD-F098D1699CC4}" sibTransId="{70761D3B-5DEC-4BD0-9058-744B78BC10F1}"/>
    <dgm:cxn modelId="{2606CEAD-C8CC-43F9-B0DA-16B045993A98}" type="presOf" srcId="{23FD04BD-8CBC-49C0-AE35-77622B072530}" destId="{57428797-DCF5-4F41-954A-DE3D13D6785F}" srcOrd="0" destOrd="2" presId="urn:microsoft.com/office/officeart/2016/7/layout/ChevronBlockProcess"/>
    <dgm:cxn modelId="{B84075B6-A475-402A-80B9-246381EF1A25}" type="presOf" srcId="{58731D70-0F8C-4A2D-83C3-C3D40D55D11D}" destId="{57428797-DCF5-4F41-954A-DE3D13D6785F}" srcOrd="0" destOrd="4" presId="urn:microsoft.com/office/officeart/2016/7/layout/ChevronBlockProcess"/>
    <dgm:cxn modelId="{9766B4B8-A9B6-4F24-A511-8BBB2F5725F2}" type="presOf" srcId="{71C8EB69-6C6D-4137-977F-FDF9DD30244B}" destId="{C540BB33-B6B1-4899-8241-6330AEAC982A}" srcOrd="0" destOrd="4" presId="urn:microsoft.com/office/officeart/2016/7/layout/ChevronBlockProcess"/>
    <dgm:cxn modelId="{62C87FC4-6F27-4031-BDA4-B9162463ADDE}" type="presOf" srcId="{596AFBDA-FB08-4524-B01B-17FCD77A8406}" destId="{8CA2F212-C7C5-446D-BA03-405DE01E8520}" srcOrd="0" destOrd="0" presId="urn:microsoft.com/office/officeart/2016/7/layout/ChevronBlockProcess"/>
    <dgm:cxn modelId="{F5B704C7-29DD-40EF-BCCF-9AED38BA57DF}" type="presOf" srcId="{D8E44DDE-FC0E-4B45-81F0-86EA673DE45C}" destId="{57428797-DCF5-4F41-954A-DE3D13D6785F}" srcOrd="0" destOrd="1" presId="urn:microsoft.com/office/officeart/2016/7/layout/ChevronBlockProcess"/>
    <dgm:cxn modelId="{65B844CD-9E47-4C89-9A2D-12104D37F840}" type="presOf" srcId="{CC3D3C98-47D9-467D-9CD7-FBFF6DA46A2D}" destId="{CF956764-25E0-4E2A-BE2D-58FB1591F8E4}" srcOrd="0" destOrd="1" presId="urn:microsoft.com/office/officeart/2016/7/layout/ChevronBlockProcess"/>
    <dgm:cxn modelId="{611D1AD2-4E32-4B5E-A80B-F683E8477224}" srcId="{742B5C10-E68C-4C92-A4A8-36DDFC05A54C}" destId="{EE676531-0B01-4DF0-9788-7CF66BE06708}" srcOrd="1" destOrd="0" parTransId="{12BFF27F-C820-4748-855C-3D62D6B74CCA}" sibTransId="{93750135-2A29-47CE-AF5D-D8A612FBC5CE}"/>
    <dgm:cxn modelId="{0345B8E2-7BDD-418D-B6BF-5389CE123DD1}" type="presOf" srcId="{742B5C10-E68C-4C92-A4A8-36DDFC05A54C}" destId="{A483C1C0-66CE-4FB1-957A-258701A69954}" srcOrd="0" destOrd="0" presId="urn:microsoft.com/office/officeart/2016/7/layout/ChevronBlockProcess"/>
    <dgm:cxn modelId="{000CE0E9-84C2-4E8A-8DB3-059B027B6794}" type="presOf" srcId="{1DB15B37-2F66-4F08-9571-B4A73E023A61}" destId="{CF956764-25E0-4E2A-BE2D-58FB1591F8E4}" srcOrd="0" destOrd="0" presId="urn:microsoft.com/office/officeart/2016/7/layout/ChevronBlockProcess"/>
    <dgm:cxn modelId="{25571BF0-4ED0-4FB2-B285-A51BFB209566}" srcId="{7E9B109E-B24A-4B51-8E45-0CFCD3CD03B6}" destId="{CC3D3C98-47D9-467D-9CD7-FBFF6DA46A2D}" srcOrd="1" destOrd="0" parTransId="{A5392A5A-48C7-465B-A0BE-44721B7EE4BD}" sibTransId="{9858C393-3085-4223-8A43-686719F0BC62}"/>
    <dgm:cxn modelId="{6237D3F2-C5CA-49A1-B7EB-CD95CFE65B84}" type="presOf" srcId="{82211C9A-67BD-4661-828E-D805C77BD3BB}" destId="{C18D3E09-89D9-4FD0-8C9D-1C4DC8D563AA}" srcOrd="0" destOrd="0" presId="urn:microsoft.com/office/officeart/2016/7/layout/ChevronBlockProcess"/>
    <dgm:cxn modelId="{504666F8-8E08-4A1B-AE45-5489F7B4DCD7}" srcId="{82211C9A-67BD-4661-828E-D805C77BD3BB}" destId="{D8E44DDE-FC0E-4B45-81F0-86EA673DE45C}" srcOrd="1" destOrd="0" parTransId="{E085674C-07CA-45F7-BC12-8D1DEE299F9A}" sibTransId="{9D0C314B-3BCE-4E43-9DFD-2FFF298F684A}"/>
    <dgm:cxn modelId="{0B01BE23-764E-42BC-BD29-B3E78E4BFAF6}" type="presParOf" srcId="{6119D202-353B-4575-A2DB-CE9B7CE04491}" destId="{2ADE2FF5-7665-40E8-9999-5E0374D4E7E2}" srcOrd="0" destOrd="0" presId="urn:microsoft.com/office/officeart/2016/7/layout/ChevronBlockProcess"/>
    <dgm:cxn modelId="{EF46C73B-69D4-41FD-BBE9-60492961A395}" type="presParOf" srcId="{2ADE2FF5-7665-40E8-9999-5E0374D4E7E2}" destId="{A483C1C0-66CE-4FB1-957A-258701A69954}" srcOrd="0" destOrd="0" presId="urn:microsoft.com/office/officeart/2016/7/layout/ChevronBlockProcess"/>
    <dgm:cxn modelId="{96B1DF24-C521-48FC-AB13-290DD561F7BC}" type="presParOf" srcId="{2ADE2FF5-7665-40E8-9999-5E0374D4E7E2}" destId="{C540BB33-B6B1-4899-8241-6330AEAC982A}" srcOrd="1" destOrd="0" presId="urn:microsoft.com/office/officeart/2016/7/layout/ChevronBlockProcess"/>
    <dgm:cxn modelId="{22B69C4E-2E18-46A3-A9C4-B023692C4CAF}" type="presParOf" srcId="{6119D202-353B-4575-A2DB-CE9B7CE04491}" destId="{5C141235-B811-4EE7-BC7F-F678F2822245}" srcOrd="1" destOrd="0" presId="urn:microsoft.com/office/officeart/2016/7/layout/ChevronBlockProcess"/>
    <dgm:cxn modelId="{794FF250-6F48-429F-8FD1-B5CA2C543846}" type="presParOf" srcId="{6119D202-353B-4575-A2DB-CE9B7CE04491}" destId="{14EC40C5-82C3-4EA8-9306-CE8157A7ECF6}" srcOrd="2" destOrd="0" presId="urn:microsoft.com/office/officeart/2016/7/layout/ChevronBlockProcess"/>
    <dgm:cxn modelId="{1D5B0AE1-BF73-475F-BB71-1638536B1D87}" type="presParOf" srcId="{14EC40C5-82C3-4EA8-9306-CE8157A7ECF6}" destId="{C18D3E09-89D9-4FD0-8C9D-1C4DC8D563AA}" srcOrd="0" destOrd="0" presId="urn:microsoft.com/office/officeart/2016/7/layout/ChevronBlockProcess"/>
    <dgm:cxn modelId="{5A569742-C0C9-49C2-924A-2B9E25B82EF3}" type="presParOf" srcId="{14EC40C5-82C3-4EA8-9306-CE8157A7ECF6}" destId="{57428797-DCF5-4F41-954A-DE3D13D6785F}" srcOrd="1" destOrd="0" presId="urn:microsoft.com/office/officeart/2016/7/layout/ChevronBlockProcess"/>
    <dgm:cxn modelId="{A11AD2AC-26B0-4AE4-8550-C42897A877B8}" type="presParOf" srcId="{6119D202-353B-4575-A2DB-CE9B7CE04491}" destId="{12861838-2996-4FF2-B0A6-125861F3831A}" srcOrd="3" destOrd="0" presId="urn:microsoft.com/office/officeart/2016/7/layout/ChevronBlockProcess"/>
    <dgm:cxn modelId="{EF20B5B4-AD6F-4064-B641-14C56A32D69F}" type="presParOf" srcId="{6119D202-353B-4575-A2DB-CE9B7CE04491}" destId="{517614E7-8749-4D73-ABED-0EF3E80E8BCA}" srcOrd="4" destOrd="0" presId="urn:microsoft.com/office/officeart/2016/7/layout/ChevronBlockProcess"/>
    <dgm:cxn modelId="{04DD918A-1962-46F4-90CF-996615B11B4D}" type="presParOf" srcId="{517614E7-8749-4D73-ABED-0EF3E80E8BCA}" destId="{2F573F4C-46E5-4487-9789-81ECB592D0BF}" srcOrd="0" destOrd="0" presId="urn:microsoft.com/office/officeart/2016/7/layout/ChevronBlockProcess"/>
    <dgm:cxn modelId="{5E80E22C-6B2E-47B9-B702-C92A714E8960}" type="presParOf" srcId="{517614E7-8749-4D73-ABED-0EF3E80E8BCA}" destId="{CF956764-25E0-4E2A-BE2D-58FB1591F8E4}" srcOrd="1" destOrd="0" presId="urn:microsoft.com/office/officeart/2016/7/layout/ChevronBlockProcess"/>
    <dgm:cxn modelId="{BD7FA066-5F30-40DA-9798-E2B690234DE9}" type="presParOf" srcId="{6119D202-353B-4575-A2DB-CE9B7CE04491}" destId="{469BCA78-F8D5-44F0-ABF4-791EA3969795}" srcOrd="5" destOrd="0" presId="urn:microsoft.com/office/officeart/2016/7/layout/ChevronBlockProcess"/>
    <dgm:cxn modelId="{79A14DA7-4189-4A83-BE96-1049C95FB833}" type="presParOf" srcId="{6119D202-353B-4575-A2DB-CE9B7CE04491}" destId="{8E2B7A86-4509-4E7F-A4AF-D31C6E89DB6C}" srcOrd="6" destOrd="0" presId="urn:microsoft.com/office/officeart/2016/7/layout/ChevronBlockProcess"/>
    <dgm:cxn modelId="{CDA47000-75EC-46DD-9416-3552A9C2F844}" type="presParOf" srcId="{8E2B7A86-4509-4E7F-A4AF-D31C6E89DB6C}" destId="{8CA2F212-C7C5-446D-BA03-405DE01E8520}" srcOrd="0" destOrd="0" presId="urn:microsoft.com/office/officeart/2016/7/layout/ChevronBlockProcess"/>
    <dgm:cxn modelId="{031C44A8-F042-4AA7-BE4B-3AECA21A3F63}" type="presParOf" srcId="{8E2B7A86-4509-4E7F-A4AF-D31C6E89DB6C}" destId="{54B243C9-B84A-42BE-9098-CBFD472A97B0}"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88092-3BC4-44A7-92A3-3653E0E42E51}">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08B99-E701-4D0F-9416-8DBF3534793F}">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49408B-6B96-485B-8331-6769A6749006}">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US" sz="1800" kern="1200" dirty="0"/>
            <a:t>In this project we hope to visualize the rate of infection of COVID-19 (“coronavirus”) and the effect on stock markets over time.</a:t>
          </a:r>
        </a:p>
      </dsp:txBody>
      <dsp:txXfrm>
        <a:off x="1864015" y="689"/>
        <a:ext cx="4933659" cy="1613866"/>
      </dsp:txXfrm>
    </dsp:sp>
    <dsp:sp modelId="{5009931A-37BA-40FE-9EB9-BF7275AD33F6}">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7A7CA-779F-4116-8FD7-C46597A5BCF0}">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AAB74-6ADF-40E0-9140-B001A93CC5E9}">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US" sz="1800" kern="1200" dirty="0"/>
            <a:t>There is a lot of discussion in the news about the effect this pandemic is having on markets in the United States as well as abroad. It will be interesting to see how this charts out over time </a:t>
          </a:r>
          <a:r>
            <a:rPr lang="en-US" sz="1800" kern="1200" dirty="0">
              <a:hlinkClick xmlns:r="http://schemas.openxmlformats.org/officeDocument/2006/relationships" r:id="rId5"/>
            </a:rPr>
            <a:t>(for example this article from NASDAQ)</a:t>
          </a:r>
          <a:endParaRPr lang="en-US" sz="1800" kern="1200" dirty="0"/>
        </a:p>
      </dsp:txBody>
      <dsp:txXfrm>
        <a:off x="1864015" y="2018022"/>
        <a:ext cx="4933659" cy="1613866"/>
      </dsp:txXfrm>
    </dsp:sp>
    <dsp:sp modelId="{FE9CF6F9-62A0-426D-A1C4-A859DC86EE09}">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36252-16E3-486C-BC75-6101EF496C51}">
      <dsp:nvSpPr>
        <dsp:cNvPr id="0" name=""/>
        <dsp:cNvSpPr/>
      </dsp:nvSpPr>
      <dsp:spPr>
        <a:xfrm>
          <a:off x="488194" y="4398475"/>
          <a:ext cx="887626" cy="88762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ABC018-22A7-4F69-93F9-5496A0C01B58}">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US" sz="1800" kern="1200" dirty="0"/>
            <a:t>This could help investors determine if they should sell or buy based on the trajectory of each (infection rate and stock market).</a:t>
          </a:r>
        </a:p>
      </dsp:txBody>
      <dsp:txXfrm>
        <a:off x="1864015" y="4035355"/>
        <a:ext cx="4933659" cy="1613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5BA72-07F5-4AC0-BD8A-0B92B8033FCD}">
      <dsp:nvSpPr>
        <dsp:cNvPr id="0" name=""/>
        <dsp:cNvSpPr/>
      </dsp:nvSpPr>
      <dsp:spPr>
        <a:xfrm>
          <a:off x="2426" y="682377"/>
          <a:ext cx="3342411" cy="1002723"/>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25" tIns="264125" rIns="264125" bIns="264125" numCol="1" spcCol="1270" anchor="ctr" anchorCtr="0">
          <a:noAutofit/>
        </a:bodyPr>
        <a:lstStyle/>
        <a:p>
          <a:pPr marL="0" lvl="0" indent="0" algn="ctr" defTabSz="1600200">
            <a:lnSpc>
              <a:spcPct val="90000"/>
            </a:lnSpc>
            <a:spcBef>
              <a:spcPct val="0"/>
            </a:spcBef>
            <a:spcAft>
              <a:spcPct val="35000"/>
            </a:spcAft>
            <a:buNone/>
          </a:pPr>
          <a:r>
            <a:rPr lang="en-US" sz="3600" b="1" u="sng" kern="1200" dirty="0">
              <a:hlinkClick xmlns:r="http://schemas.openxmlformats.org/officeDocument/2006/relationships" r:id="rId1"/>
            </a:rPr>
            <a:t>Unstructured:</a:t>
          </a:r>
          <a:endParaRPr lang="en-US" sz="3600" kern="1200" dirty="0"/>
        </a:p>
      </dsp:txBody>
      <dsp:txXfrm>
        <a:off x="2426" y="682377"/>
        <a:ext cx="3342411" cy="1002723"/>
      </dsp:txXfrm>
    </dsp:sp>
    <dsp:sp modelId="{26BC727B-3481-4BC7-A37C-40AEC4848E13}">
      <dsp:nvSpPr>
        <dsp:cNvPr id="0" name=""/>
        <dsp:cNvSpPr/>
      </dsp:nvSpPr>
      <dsp:spPr>
        <a:xfrm>
          <a:off x="2426" y="1685101"/>
          <a:ext cx="3342411" cy="3282432"/>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156" tIns="330156" rIns="330156" bIns="330156"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1"/>
            </a:rPr>
            <a:t>Confirmed cases and deaths by country </a:t>
          </a:r>
          <a:r>
            <a:rPr lang="en-US" sz="2700" kern="1200" dirty="0"/>
            <a:t>– via Web Scraping </a:t>
          </a:r>
        </a:p>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Stock Data From Alphavantage</a:t>
          </a:r>
          <a:r>
            <a:rPr lang="en-US" sz="2700" kern="1200" dirty="0"/>
            <a:t> – via a free API</a:t>
          </a:r>
        </a:p>
      </dsp:txBody>
      <dsp:txXfrm>
        <a:off x="2426" y="1685101"/>
        <a:ext cx="3342411" cy="3282432"/>
      </dsp:txXfrm>
    </dsp:sp>
    <dsp:sp modelId="{2B3F6C5E-016F-4DC8-88CC-DC88A5A4839C}">
      <dsp:nvSpPr>
        <dsp:cNvPr id="0" name=""/>
        <dsp:cNvSpPr/>
      </dsp:nvSpPr>
      <dsp:spPr>
        <a:xfrm>
          <a:off x="3452837" y="682377"/>
          <a:ext cx="3342411" cy="1002723"/>
        </a:xfrm>
        <a:prstGeom prst="rect">
          <a:avLst/>
        </a:prstGeom>
        <a:solidFill>
          <a:schemeClr val="accent5">
            <a:hueOff val="1538571"/>
            <a:satOff val="-51"/>
            <a:lumOff val="588"/>
            <a:alphaOff val="0"/>
          </a:schemeClr>
        </a:solidFill>
        <a:ln w="15875" cap="flat" cmpd="sng" algn="ctr">
          <a:solidFill>
            <a:schemeClr val="accent5">
              <a:hueOff val="1538571"/>
              <a:satOff val="-51"/>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25" tIns="264125" rIns="264125" bIns="264125" numCol="1" spcCol="1270" anchor="ctr" anchorCtr="0">
          <a:noAutofit/>
        </a:bodyPr>
        <a:lstStyle/>
        <a:p>
          <a:pPr marL="0" lvl="0" indent="0" algn="ctr" defTabSz="1600200">
            <a:lnSpc>
              <a:spcPct val="90000"/>
            </a:lnSpc>
            <a:spcBef>
              <a:spcPct val="0"/>
            </a:spcBef>
            <a:spcAft>
              <a:spcPct val="35000"/>
            </a:spcAft>
            <a:buNone/>
          </a:pPr>
          <a:r>
            <a:rPr lang="en-US" sz="3600" b="1" u="sng" kern="1200" dirty="0"/>
            <a:t>Structured:</a:t>
          </a:r>
          <a:endParaRPr lang="en-US" sz="3600" kern="1200" dirty="0"/>
        </a:p>
      </dsp:txBody>
      <dsp:txXfrm>
        <a:off x="3452837" y="682377"/>
        <a:ext cx="3342411" cy="1002723"/>
      </dsp:txXfrm>
    </dsp:sp>
    <dsp:sp modelId="{309BA542-7878-4663-8918-7302DF4E78BC}">
      <dsp:nvSpPr>
        <dsp:cNvPr id="0" name=""/>
        <dsp:cNvSpPr/>
      </dsp:nvSpPr>
      <dsp:spPr>
        <a:xfrm>
          <a:off x="3452837" y="1685101"/>
          <a:ext cx="3342411" cy="3282432"/>
        </a:xfrm>
        <a:prstGeom prst="rect">
          <a:avLst/>
        </a:prstGeom>
        <a:solidFill>
          <a:schemeClr val="accent5">
            <a:tint val="40000"/>
            <a:alpha val="90000"/>
            <a:hueOff val="1579362"/>
            <a:satOff val="102"/>
            <a:lumOff val="137"/>
            <a:alphaOff val="0"/>
          </a:schemeClr>
        </a:solidFill>
        <a:ln w="15875" cap="flat" cmpd="sng" algn="ctr">
          <a:solidFill>
            <a:schemeClr val="accent5">
              <a:tint val="40000"/>
              <a:alpha val="90000"/>
              <a:hueOff val="1579362"/>
              <a:satOff val="102"/>
              <a:lumOff val="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156" tIns="330156" rIns="330156" bIns="330156"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3"/>
            </a:rPr>
            <a:t>Latitude and Longitude of World Countries</a:t>
          </a:r>
          <a:r>
            <a:rPr lang="en-US" sz="2700" kern="1200" dirty="0"/>
            <a:t> – via csv download</a:t>
          </a:r>
        </a:p>
      </dsp:txBody>
      <dsp:txXfrm>
        <a:off x="3452837" y="1685101"/>
        <a:ext cx="3342411" cy="3282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5E4B7-0BE5-4081-9E56-006688E585A0}">
      <dsp:nvSpPr>
        <dsp:cNvPr id="0" name=""/>
        <dsp:cNvSpPr/>
      </dsp:nvSpPr>
      <dsp:spPr>
        <a:xfrm>
          <a:off x="1354666" y="0"/>
          <a:ext cx="5418667" cy="541866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16FD0-7843-49D0-92AD-E80775D73AE1}">
      <dsp:nvSpPr>
        <dsp:cNvPr id="0" name=""/>
        <dsp:cNvSpPr/>
      </dsp:nvSpPr>
      <dsp:spPr>
        <a:xfrm>
          <a:off x="1869439" y="514773"/>
          <a:ext cx="2113280" cy="21132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Sarah – Project Manager</a:t>
          </a:r>
        </a:p>
      </dsp:txBody>
      <dsp:txXfrm>
        <a:off x="1972601" y="617935"/>
        <a:ext cx="1906956" cy="1906956"/>
      </dsp:txXfrm>
    </dsp:sp>
    <dsp:sp modelId="{CF96D159-A404-4A7B-8CBC-05FE576DA933}">
      <dsp:nvSpPr>
        <dsp:cNvPr id="0" name=""/>
        <dsp:cNvSpPr/>
      </dsp:nvSpPr>
      <dsp:spPr>
        <a:xfrm>
          <a:off x="4145280" y="514773"/>
          <a:ext cx="2113280" cy="21132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Rachel – Lead Python Developer</a:t>
          </a:r>
        </a:p>
      </dsp:txBody>
      <dsp:txXfrm>
        <a:off x="4248442" y="617935"/>
        <a:ext cx="1906956" cy="1906956"/>
      </dsp:txXfrm>
    </dsp:sp>
    <dsp:sp modelId="{456BEAAB-B613-4385-9930-B8A7DFB5A815}">
      <dsp:nvSpPr>
        <dsp:cNvPr id="0" name=""/>
        <dsp:cNvSpPr/>
      </dsp:nvSpPr>
      <dsp:spPr>
        <a:xfrm>
          <a:off x="1869439" y="2790613"/>
          <a:ext cx="2113280" cy="21132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Zhijing – Dataset Manager</a:t>
          </a:r>
        </a:p>
      </dsp:txBody>
      <dsp:txXfrm>
        <a:off x="1972601" y="2893775"/>
        <a:ext cx="1906956" cy="1906956"/>
      </dsp:txXfrm>
    </dsp:sp>
    <dsp:sp modelId="{32EB8F9E-D8DC-4267-8E89-C2655441FC79}">
      <dsp:nvSpPr>
        <dsp:cNvPr id="0" name=""/>
        <dsp:cNvSpPr/>
      </dsp:nvSpPr>
      <dsp:spPr>
        <a:xfrm>
          <a:off x="4145280" y="2790613"/>
          <a:ext cx="2113280" cy="21132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Zhihong – Lead SQL Developer</a:t>
          </a:r>
        </a:p>
      </dsp:txBody>
      <dsp:txXfrm>
        <a:off x="4248442" y="2893775"/>
        <a:ext cx="1906956" cy="1906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3C1C0-66CE-4FB1-957A-258701A69954}">
      <dsp:nvSpPr>
        <dsp:cNvPr id="0" name=""/>
        <dsp:cNvSpPr/>
      </dsp:nvSpPr>
      <dsp:spPr>
        <a:xfrm>
          <a:off x="11584" y="164063"/>
          <a:ext cx="2546490" cy="763947"/>
        </a:xfrm>
        <a:prstGeom prst="chevron">
          <a:avLst>
            <a:gd name="adj" fmla="val 3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26" tIns="94326" rIns="94326" bIns="94326" numCol="1" spcCol="1270" anchor="ctr" anchorCtr="0">
          <a:noAutofit/>
        </a:bodyPr>
        <a:lstStyle/>
        <a:p>
          <a:pPr marL="0" lvl="0" indent="0" algn="ctr" defTabSz="1244600">
            <a:lnSpc>
              <a:spcPct val="90000"/>
            </a:lnSpc>
            <a:spcBef>
              <a:spcPct val="0"/>
            </a:spcBef>
            <a:spcAft>
              <a:spcPct val="35000"/>
            </a:spcAft>
            <a:buNone/>
          </a:pPr>
          <a:r>
            <a:rPr lang="en-US" sz="2800" kern="1200" dirty="0"/>
            <a:t>March 28</a:t>
          </a:r>
        </a:p>
      </dsp:txBody>
      <dsp:txXfrm>
        <a:off x="240768" y="164063"/>
        <a:ext cx="2088122" cy="763947"/>
      </dsp:txXfrm>
    </dsp:sp>
    <dsp:sp modelId="{C540BB33-B6B1-4899-8241-6330AEAC982A}">
      <dsp:nvSpPr>
        <dsp:cNvPr id="0" name=""/>
        <dsp:cNvSpPr/>
      </dsp:nvSpPr>
      <dsp:spPr>
        <a:xfrm>
          <a:off x="11584" y="928010"/>
          <a:ext cx="2317305" cy="2694006"/>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119" tIns="183119" rIns="183119" bIns="366237" numCol="1" spcCol="1270" anchor="t" anchorCtr="0">
          <a:noAutofit/>
        </a:bodyPr>
        <a:lstStyle/>
        <a:p>
          <a:pPr marL="0" lvl="0" indent="0" algn="l" defTabSz="577850">
            <a:lnSpc>
              <a:spcPct val="90000"/>
            </a:lnSpc>
            <a:spcBef>
              <a:spcPct val="0"/>
            </a:spcBef>
            <a:spcAft>
              <a:spcPct val="35000"/>
            </a:spcAft>
            <a:buNone/>
          </a:pPr>
          <a:r>
            <a:rPr lang="en-US" sz="1300" kern="1200" dirty="0"/>
            <a:t>Visualizations created</a:t>
          </a:r>
        </a:p>
        <a:p>
          <a:pPr marL="0" lvl="0" indent="0" algn="l" defTabSz="577850">
            <a:lnSpc>
              <a:spcPct val="90000"/>
            </a:lnSpc>
            <a:spcBef>
              <a:spcPct val="0"/>
            </a:spcBef>
            <a:spcAft>
              <a:spcPct val="35000"/>
            </a:spcAft>
            <a:buNone/>
          </a:pPr>
          <a:r>
            <a:rPr lang="en-US" sz="1300" kern="1200" dirty="0"/>
            <a:t>CSV downloaded</a:t>
          </a:r>
        </a:p>
        <a:p>
          <a:pPr marL="0" lvl="0" indent="0" algn="l" defTabSz="577850">
            <a:lnSpc>
              <a:spcPct val="90000"/>
            </a:lnSpc>
            <a:spcBef>
              <a:spcPct val="0"/>
            </a:spcBef>
            <a:spcAft>
              <a:spcPct val="35000"/>
            </a:spcAft>
            <a:buNone/>
          </a:pPr>
          <a:r>
            <a:rPr lang="en-US" sz="1300" kern="1200" dirty="0"/>
            <a:t>Web scraping code created and tested</a:t>
          </a:r>
        </a:p>
        <a:p>
          <a:pPr marL="0" lvl="0" indent="0" algn="l" defTabSz="577850">
            <a:lnSpc>
              <a:spcPct val="90000"/>
            </a:lnSpc>
            <a:spcBef>
              <a:spcPct val="0"/>
            </a:spcBef>
            <a:spcAft>
              <a:spcPct val="35000"/>
            </a:spcAft>
            <a:buNone/>
          </a:pPr>
          <a:r>
            <a:rPr lang="en-US" sz="1300" kern="1200" dirty="0"/>
            <a:t>Use cases and bus matrix created</a:t>
          </a:r>
        </a:p>
        <a:p>
          <a:pPr marL="0" lvl="0" indent="0" algn="l" defTabSz="577850">
            <a:lnSpc>
              <a:spcPct val="90000"/>
            </a:lnSpc>
            <a:spcBef>
              <a:spcPct val="0"/>
            </a:spcBef>
            <a:spcAft>
              <a:spcPct val="35000"/>
            </a:spcAft>
            <a:buNone/>
          </a:pPr>
          <a:r>
            <a:rPr lang="en-US" sz="1300" kern="1200" dirty="0"/>
            <a:t>High Level Waterfall Project Completed</a:t>
          </a:r>
        </a:p>
      </dsp:txBody>
      <dsp:txXfrm>
        <a:off x="11584" y="928010"/>
        <a:ext cx="2317305" cy="2694006"/>
      </dsp:txXfrm>
    </dsp:sp>
    <dsp:sp modelId="{C18D3E09-89D9-4FD0-8C9D-1C4DC8D563AA}">
      <dsp:nvSpPr>
        <dsp:cNvPr id="0" name=""/>
        <dsp:cNvSpPr/>
      </dsp:nvSpPr>
      <dsp:spPr>
        <a:xfrm>
          <a:off x="2507831" y="164063"/>
          <a:ext cx="2546490" cy="763947"/>
        </a:xfrm>
        <a:prstGeom prst="chevron">
          <a:avLst>
            <a:gd name="adj" fmla="val 3000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26" tIns="94326" rIns="94326" bIns="94326" numCol="1" spcCol="1270" anchor="ctr" anchorCtr="0">
          <a:noAutofit/>
        </a:bodyPr>
        <a:lstStyle/>
        <a:p>
          <a:pPr marL="0" lvl="0" indent="0" algn="ctr" defTabSz="1244600">
            <a:lnSpc>
              <a:spcPct val="90000"/>
            </a:lnSpc>
            <a:spcBef>
              <a:spcPct val="0"/>
            </a:spcBef>
            <a:spcAft>
              <a:spcPct val="35000"/>
            </a:spcAft>
            <a:buNone/>
          </a:pPr>
          <a:r>
            <a:rPr lang="en-US" sz="2800" kern="1200" dirty="0"/>
            <a:t>April 10</a:t>
          </a:r>
        </a:p>
      </dsp:txBody>
      <dsp:txXfrm>
        <a:off x="2737015" y="164063"/>
        <a:ext cx="2088122" cy="763947"/>
      </dsp:txXfrm>
    </dsp:sp>
    <dsp:sp modelId="{57428797-DCF5-4F41-954A-DE3D13D6785F}">
      <dsp:nvSpPr>
        <dsp:cNvPr id="0" name=""/>
        <dsp:cNvSpPr/>
      </dsp:nvSpPr>
      <dsp:spPr>
        <a:xfrm>
          <a:off x="2507831" y="928010"/>
          <a:ext cx="2317305" cy="2694006"/>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119" tIns="183119" rIns="183119" bIns="366237" numCol="1" spcCol="1270" anchor="t" anchorCtr="0">
          <a:noAutofit/>
        </a:bodyPr>
        <a:lstStyle/>
        <a:p>
          <a:pPr marL="0" lvl="0" indent="0" algn="l" defTabSz="577850">
            <a:lnSpc>
              <a:spcPct val="90000"/>
            </a:lnSpc>
            <a:spcBef>
              <a:spcPct val="0"/>
            </a:spcBef>
            <a:spcAft>
              <a:spcPct val="35000"/>
            </a:spcAft>
            <a:buNone/>
          </a:pPr>
          <a:r>
            <a:rPr lang="en-US" sz="1300" kern="1200" dirty="0"/>
            <a:t>Dimension model matrix with ETL instructions completed</a:t>
          </a:r>
        </a:p>
        <a:p>
          <a:pPr marL="0" lvl="0" indent="0" algn="l" defTabSz="577850">
            <a:lnSpc>
              <a:spcPct val="90000"/>
            </a:lnSpc>
            <a:spcBef>
              <a:spcPct val="0"/>
            </a:spcBef>
            <a:spcAft>
              <a:spcPct val="35000"/>
            </a:spcAft>
            <a:buNone/>
          </a:pPr>
          <a:r>
            <a:rPr lang="en-US" sz="1300" kern="1200" dirty="0"/>
            <a:t>Conceptual, Logical, and Physical Data Model Completed</a:t>
          </a:r>
        </a:p>
        <a:p>
          <a:pPr marL="0" lvl="0" indent="0" algn="l" defTabSz="577850">
            <a:lnSpc>
              <a:spcPct val="90000"/>
            </a:lnSpc>
            <a:spcBef>
              <a:spcPct val="0"/>
            </a:spcBef>
            <a:spcAft>
              <a:spcPct val="35000"/>
            </a:spcAft>
            <a:buNone/>
          </a:pPr>
          <a:r>
            <a:rPr lang="en-US" sz="1300" kern="1200" dirty="0"/>
            <a:t>Data Dictionary Completed</a:t>
          </a:r>
        </a:p>
        <a:p>
          <a:pPr marL="0" lvl="0" indent="0" algn="l" defTabSz="577850">
            <a:lnSpc>
              <a:spcPct val="90000"/>
            </a:lnSpc>
            <a:spcBef>
              <a:spcPct val="0"/>
            </a:spcBef>
            <a:spcAft>
              <a:spcPct val="35000"/>
            </a:spcAft>
            <a:buNone/>
          </a:pPr>
          <a:r>
            <a:rPr lang="en-US" sz="1300" kern="1200" dirty="0"/>
            <a:t>Scripts for loading data into AWS completed</a:t>
          </a:r>
        </a:p>
        <a:p>
          <a:pPr marL="0" lvl="0" indent="0" algn="l" defTabSz="577850">
            <a:lnSpc>
              <a:spcPct val="90000"/>
            </a:lnSpc>
            <a:spcBef>
              <a:spcPct val="0"/>
            </a:spcBef>
            <a:spcAft>
              <a:spcPct val="35000"/>
            </a:spcAft>
            <a:buNone/>
          </a:pPr>
          <a:r>
            <a:rPr lang="en-US" sz="1300" kern="1200" dirty="0"/>
            <a:t>Preliminary trials of loading independent datasets into AWS completed</a:t>
          </a:r>
        </a:p>
      </dsp:txBody>
      <dsp:txXfrm>
        <a:off x="2507831" y="928010"/>
        <a:ext cx="2317305" cy="2694006"/>
      </dsp:txXfrm>
    </dsp:sp>
    <dsp:sp modelId="{2F573F4C-46E5-4487-9789-81ECB592D0BF}">
      <dsp:nvSpPr>
        <dsp:cNvPr id="0" name=""/>
        <dsp:cNvSpPr/>
      </dsp:nvSpPr>
      <dsp:spPr>
        <a:xfrm>
          <a:off x="5004078" y="164063"/>
          <a:ext cx="2546490" cy="763947"/>
        </a:xfrm>
        <a:prstGeom prst="chevron">
          <a:avLst>
            <a:gd name="adj" fmla="val 3000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26" tIns="94326" rIns="94326" bIns="94326" numCol="1" spcCol="1270" anchor="ctr" anchorCtr="0">
          <a:noAutofit/>
        </a:bodyPr>
        <a:lstStyle/>
        <a:p>
          <a:pPr marL="0" lvl="0" indent="0" algn="ctr" defTabSz="1244600">
            <a:lnSpc>
              <a:spcPct val="90000"/>
            </a:lnSpc>
            <a:spcBef>
              <a:spcPct val="0"/>
            </a:spcBef>
            <a:spcAft>
              <a:spcPct val="35000"/>
            </a:spcAft>
            <a:buNone/>
          </a:pPr>
          <a:r>
            <a:rPr lang="en-US" sz="2800" kern="1200" dirty="0"/>
            <a:t>April 20</a:t>
          </a:r>
        </a:p>
      </dsp:txBody>
      <dsp:txXfrm>
        <a:off x="5233262" y="164063"/>
        <a:ext cx="2088122" cy="763947"/>
      </dsp:txXfrm>
    </dsp:sp>
    <dsp:sp modelId="{CF956764-25E0-4E2A-BE2D-58FB1591F8E4}">
      <dsp:nvSpPr>
        <dsp:cNvPr id="0" name=""/>
        <dsp:cNvSpPr/>
      </dsp:nvSpPr>
      <dsp:spPr>
        <a:xfrm>
          <a:off x="5004078" y="928010"/>
          <a:ext cx="2317305" cy="2694006"/>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119" tIns="183119" rIns="183119" bIns="366237" numCol="1" spcCol="1270" anchor="t" anchorCtr="0">
          <a:noAutofit/>
        </a:bodyPr>
        <a:lstStyle/>
        <a:p>
          <a:pPr marL="0" lvl="0" indent="0" algn="l" defTabSz="577850">
            <a:lnSpc>
              <a:spcPct val="90000"/>
            </a:lnSpc>
            <a:spcBef>
              <a:spcPct val="0"/>
            </a:spcBef>
            <a:spcAft>
              <a:spcPct val="35000"/>
            </a:spcAft>
            <a:buNone/>
          </a:pPr>
          <a:r>
            <a:rPr lang="en-US" sz="1300" kern="1200" dirty="0"/>
            <a:t>2 or more ETL processes completed</a:t>
          </a:r>
        </a:p>
        <a:p>
          <a:pPr marL="0" lvl="0" indent="0" algn="l" defTabSz="577850">
            <a:lnSpc>
              <a:spcPct val="90000"/>
            </a:lnSpc>
            <a:spcBef>
              <a:spcPct val="0"/>
            </a:spcBef>
            <a:spcAft>
              <a:spcPct val="35000"/>
            </a:spcAft>
            <a:buNone/>
          </a:pPr>
          <a:r>
            <a:rPr lang="en-US" sz="1300" kern="1200" dirty="0"/>
            <a:t>Visualizations/edited finalized</a:t>
          </a:r>
        </a:p>
      </dsp:txBody>
      <dsp:txXfrm>
        <a:off x="5004078" y="928010"/>
        <a:ext cx="2317305" cy="2694006"/>
      </dsp:txXfrm>
    </dsp:sp>
    <dsp:sp modelId="{8CA2F212-C7C5-446D-BA03-405DE01E8520}">
      <dsp:nvSpPr>
        <dsp:cNvPr id="0" name=""/>
        <dsp:cNvSpPr/>
      </dsp:nvSpPr>
      <dsp:spPr>
        <a:xfrm>
          <a:off x="7500325" y="164063"/>
          <a:ext cx="2546490" cy="763947"/>
        </a:xfrm>
        <a:prstGeom prst="chevron">
          <a:avLst>
            <a:gd name="adj" fmla="val 3000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326" tIns="94326" rIns="94326" bIns="94326" numCol="1" spcCol="1270" anchor="ctr" anchorCtr="0">
          <a:noAutofit/>
        </a:bodyPr>
        <a:lstStyle/>
        <a:p>
          <a:pPr marL="0" lvl="0" indent="0" algn="ctr" defTabSz="1244600">
            <a:lnSpc>
              <a:spcPct val="90000"/>
            </a:lnSpc>
            <a:spcBef>
              <a:spcPct val="0"/>
            </a:spcBef>
            <a:spcAft>
              <a:spcPct val="35000"/>
            </a:spcAft>
            <a:buNone/>
          </a:pPr>
          <a:r>
            <a:rPr lang="en-US" sz="2800" kern="1200" dirty="0"/>
            <a:t>May 1</a:t>
          </a:r>
        </a:p>
      </dsp:txBody>
      <dsp:txXfrm>
        <a:off x="7729509" y="164063"/>
        <a:ext cx="2088122" cy="763947"/>
      </dsp:txXfrm>
    </dsp:sp>
    <dsp:sp modelId="{54B243C9-B84A-42BE-9098-CBFD472A97B0}">
      <dsp:nvSpPr>
        <dsp:cNvPr id="0" name=""/>
        <dsp:cNvSpPr/>
      </dsp:nvSpPr>
      <dsp:spPr>
        <a:xfrm>
          <a:off x="7500325" y="928010"/>
          <a:ext cx="2317305" cy="2694006"/>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119" tIns="183119" rIns="183119" bIns="366237" numCol="1" spcCol="1270" anchor="t" anchorCtr="0">
          <a:noAutofit/>
        </a:bodyPr>
        <a:lstStyle/>
        <a:p>
          <a:pPr marL="0" lvl="0" indent="0" algn="l" defTabSz="577850">
            <a:lnSpc>
              <a:spcPct val="90000"/>
            </a:lnSpc>
            <a:spcBef>
              <a:spcPct val="0"/>
            </a:spcBef>
            <a:spcAft>
              <a:spcPct val="35000"/>
            </a:spcAft>
            <a:buNone/>
          </a:pPr>
          <a:r>
            <a:rPr lang="en-US" sz="1300" kern="1200" dirty="0"/>
            <a:t>Presentation finalized</a:t>
          </a:r>
        </a:p>
      </dsp:txBody>
      <dsp:txXfrm>
        <a:off x="7500325" y="928010"/>
        <a:ext cx="2317305" cy="26940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62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982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19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44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850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388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881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711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728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876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0252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DD056F-F61E-44BA-847F-DCF3F4DF7358}"/>
              </a:ext>
            </a:extLst>
          </p:cNvPr>
          <p:cNvSpPr>
            <a:spLocks noGrp="1"/>
          </p:cNvSpPr>
          <p:nvPr>
            <p:ph type="ctrTitle"/>
          </p:nvPr>
        </p:nvSpPr>
        <p:spPr>
          <a:xfrm>
            <a:off x="5289754" y="639097"/>
            <a:ext cx="6253317" cy="3686015"/>
          </a:xfrm>
        </p:spPr>
        <p:txBody>
          <a:bodyPr>
            <a:normAutofit/>
          </a:bodyPr>
          <a:lstStyle/>
          <a:p>
            <a:r>
              <a:rPr lang="en-US" dirty="0"/>
              <a:t>COVID-19 and the Stock Market</a:t>
            </a:r>
          </a:p>
        </p:txBody>
      </p:sp>
      <p:sp>
        <p:nvSpPr>
          <p:cNvPr id="3" name="Subtitle 2">
            <a:extLst>
              <a:ext uri="{FF2B5EF4-FFF2-40B4-BE49-F238E27FC236}">
                <a16:creationId xmlns:a16="http://schemas.microsoft.com/office/drawing/2014/main" id="{86AD3174-719C-4897-B7B9-B6180FFCF660}"/>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Group 3: Sarah Bismuth, Rachel Ward, Zhihong Zhang, Zhijing Zhang </a:t>
            </a:r>
          </a:p>
        </p:txBody>
      </p:sp>
      <p:pic>
        <p:nvPicPr>
          <p:cNvPr id="4" name="Picture 3">
            <a:extLst>
              <a:ext uri="{FF2B5EF4-FFF2-40B4-BE49-F238E27FC236}">
                <a16:creationId xmlns:a16="http://schemas.microsoft.com/office/drawing/2014/main" id="{5E2DE907-2AE7-419C-917B-40A51A6B0684}"/>
              </a:ext>
            </a:extLst>
          </p:cNvPr>
          <p:cNvPicPr>
            <a:picLocks noChangeAspect="1"/>
          </p:cNvPicPr>
          <p:nvPr/>
        </p:nvPicPr>
        <p:blipFill rotWithShape="1">
          <a:blip r:embed="rId2"/>
          <a:srcRect l="12294" r="42589" b="-2"/>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19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61BB2C-53AD-4A7F-A079-CF7C32EFF9CB}"/>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Purpose</a:t>
            </a:r>
          </a:p>
        </p:txBody>
      </p:sp>
      <p:graphicFrame>
        <p:nvGraphicFramePr>
          <p:cNvPr id="5" name="Content Placeholder 2">
            <a:extLst>
              <a:ext uri="{FF2B5EF4-FFF2-40B4-BE49-F238E27FC236}">
                <a16:creationId xmlns:a16="http://schemas.microsoft.com/office/drawing/2014/main" id="{B436BEF7-7B23-4289-B945-9BA863B726A8}"/>
              </a:ext>
            </a:extLst>
          </p:cNvPr>
          <p:cNvGraphicFramePr>
            <a:graphicFrameLocks noGrp="1"/>
          </p:cNvGraphicFramePr>
          <p:nvPr>
            <p:ph idx="1"/>
            <p:extLst>
              <p:ext uri="{D42A27DB-BD31-4B8C-83A1-F6EECF244321}">
                <p14:modId xmlns:p14="http://schemas.microsoft.com/office/powerpoint/2010/main" val="17625016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81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E478D8-AD1B-4852-A530-2940CA6DC8C3}"/>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Datasets</a:t>
            </a:r>
          </a:p>
        </p:txBody>
      </p:sp>
      <p:graphicFrame>
        <p:nvGraphicFramePr>
          <p:cNvPr id="20" name="Content Placeholder 2">
            <a:extLst>
              <a:ext uri="{FF2B5EF4-FFF2-40B4-BE49-F238E27FC236}">
                <a16:creationId xmlns:a16="http://schemas.microsoft.com/office/drawing/2014/main" id="{6EEF71F4-274B-424F-9D7A-B4F6DCE2652D}"/>
              </a:ext>
            </a:extLst>
          </p:cNvPr>
          <p:cNvGraphicFramePr>
            <a:graphicFrameLocks noGrp="1"/>
          </p:cNvGraphicFramePr>
          <p:nvPr>
            <p:ph idx="1"/>
            <p:extLst>
              <p:ext uri="{D42A27DB-BD31-4B8C-83A1-F6EECF244321}">
                <p14:modId xmlns:p14="http://schemas.microsoft.com/office/powerpoint/2010/main" val="127472637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60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38FDD1-96B9-4F59-BBDF-719D59A485FA}"/>
              </a:ext>
            </a:extLst>
          </p:cNvPr>
          <p:cNvSpPr>
            <a:spLocks noGrp="1"/>
          </p:cNvSpPr>
          <p:nvPr>
            <p:ph type="title"/>
          </p:nvPr>
        </p:nvSpPr>
        <p:spPr/>
        <p:txBody>
          <a:bodyPr/>
          <a:lstStyle/>
          <a:p>
            <a:r>
              <a:rPr lang="en-US" dirty="0"/>
              <a:t>Roles &amp; Responsibilities</a:t>
            </a:r>
          </a:p>
        </p:txBody>
      </p:sp>
      <p:graphicFrame>
        <p:nvGraphicFramePr>
          <p:cNvPr id="4" name="Diagram 3">
            <a:extLst>
              <a:ext uri="{FF2B5EF4-FFF2-40B4-BE49-F238E27FC236}">
                <a16:creationId xmlns:a16="http://schemas.microsoft.com/office/drawing/2014/main" id="{EB38A6AE-81A8-4718-8BF7-0A883F9AA84B}"/>
              </a:ext>
            </a:extLst>
          </p:cNvPr>
          <p:cNvGraphicFramePr/>
          <p:nvPr>
            <p:extLst>
              <p:ext uri="{D42A27DB-BD31-4B8C-83A1-F6EECF244321}">
                <p14:modId xmlns:p14="http://schemas.microsoft.com/office/powerpoint/2010/main" val="2005231923"/>
              </p:ext>
            </p:extLst>
          </p:nvPr>
        </p:nvGraphicFramePr>
        <p:xfrm>
          <a:off x="4694177"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1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AC41DB-EB36-461E-BD93-90128D04032C}"/>
              </a:ext>
            </a:extLst>
          </p:cNvPr>
          <p:cNvSpPr>
            <a:spLocks noGrp="1"/>
          </p:cNvSpPr>
          <p:nvPr>
            <p:ph type="title"/>
          </p:nvPr>
        </p:nvSpPr>
        <p:spPr>
          <a:xfrm>
            <a:off x="1097280" y="286603"/>
            <a:ext cx="10058400" cy="1450757"/>
          </a:xfrm>
        </p:spPr>
        <p:txBody>
          <a:bodyPr>
            <a:normAutofit/>
          </a:bodyPr>
          <a:lstStyle/>
          <a:p>
            <a:r>
              <a:rPr lang="en-US" dirty="0"/>
              <a:t>Timeline</a:t>
            </a:r>
          </a:p>
        </p:txBody>
      </p:sp>
      <p:cxnSp>
        <p:nvCxnSpPr>
          <p:cNvPr id="31" name="Straight Connector 2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E268D1FD-91AA-4119-8360-D7B55E5E1513}"/>
              </a:ext>
            </a:extLst>
          </p:cNvPr>
          <p:cNvGraphicFramePr>
            <a:graphicFrameLocks noGrp="1"/>
          </p:cNvGraphicFramePr>
          <p:nvPr>
            <p:ph idx="1"/>
            <p:extLst>
              <p:ext uri="{D42A27DB-BD31-4B8C-83A1-F6EECF244321}">
                <p14:modId xmlns:p14="http://schemas.microsoft.com/office/powerpoint/2010/main" val="35121429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38061"/>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412C24"/>
      </a:dk2>
      <a:lt2>
        <a:srgbClr val="E2E8E8"/>
      </a:lt2>
      <a:accent1>
        <a:srgbClr val="BA7F82"/>
      </a:accent1>
      <a:accent2>
        <a:srgbClr val="C696AD"/>
      </a:accent2>
      <a:accent3>
        <a:srgbClr val="BF9D89"/>
      </a:accent3>
      <a:accent4>
        <a:srgbClr val="76ADA2"/>
      </a:accent4>
      <a:accent5>
        <a:srgbClr val="7DACB9"/>
      </a:accent5>
      <a:accent6>
        <a:srgbClr val="7F94BA"/>
      </a:accent6>
      <a:hlink>
        <a:srgbClr val="568E8B"/>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TotalTime>
  <Words>248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Georgia Pro Cond Light</vt:lpstr>
      <vt:lpstr>Speak Pro</vt:lpstr>
      <vt:lpstr>RetrospectVTI</vt:lpstr>
      <vt:lpstr>COVID-19 and the Stock Market</vt:lpstr>
      <vt:lpstr>Purpose</vt:lpstr>
      <vt:lpstr>Datasets</vt:lpstr>
      <vt:lpstr>Roles &amp; Responsibilities</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the Stock Market</dc:title>
  <dc:creator>Sherief Morsy</dc:creator>
  <cp:lastModifiedBy>Sherief Morsy</cp:lastModifiedBy>
  <cp:revision>2</cp:revision>
  <dcterms:created xsi:type="dcterms:W3CDTF">2020-03-04T03:05:17Z</dcterms:created>
  <dcterms:modified xsi:type="dcterms:W3CDTF">2020-03-04T03:07:15Z</dcterms:modified>
</cp:coreProperties>
</file>