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6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6A81-E6CF-BE0C-0ACE-8D19D7CF3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CDFE5-9B75-DBAD-923F-2B7DB4028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AA11D-2948-BB1B-7472-278D43B9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CA202-9A74-63F3-D584-496C794F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6315-3B56-91DC-BB59-80A3A8AD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049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5F5B-3A59-4A70-EA0F-0BF51B62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880DA-10CF-9AEE-F742-3B5B8812A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49C9-9704-7BEC-F568-338221CC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F7A7-009E-E596-89F8-FC4DD406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B904-A374-2BB9-7B5F-5558D313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078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BF038-D90C-5A11-FEDF-CEED99EC7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4B12E-7604-4B4E-9DFB-B6DA1434C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85D34-2F71-C8B8-87BC-A00DC140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BB8A-C31F-C874-A163-C687ADB6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4F68F-0AE1-DD94-3694-ED7B2322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7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B488-B024-3E2F-BC3C-5095C004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7B9F-B6E9-1177-7DE3-585EE8F0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EB4E-6B00-1A0D-2E82-E36BE01D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DAEF-D4A5-2EFD-BB98-C1AB1170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4AB3-24F1-2E26-B61C-E1D5CC46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099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3D65-8E34-0C70-5A63-B12D28A3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6E222-B61D-9781-FCB1-BAEF16707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C5AD2-B3F7-6DFB-4C3C-A69FF0B7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B6F1-F690-AC89-CDEF-DE0C0984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E63E-1BFA-0D12-0AFC-AC74F368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167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413B-25B8-3DCA-FE75-4F5D619E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2B99-A0EC-81D5-4515-D34E31A28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0454D-7D25-D87A-EFD9-3F2D1D5A7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7CF2C-2DA8-668E-2A08-CA3A561C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BBA2D-B810-A3EC-BA76-A59A38DA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1F16A-5B65-346F-9BB7-210BC4BB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19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8861-311D-9978-858B-5F6A7D59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6AD0A-38D1-1217-B06B-EB5C72719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74864-0ABC-ABE9-13B4-3795509AF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C0B02-ECF7-590D-29C2-2DAE58CAF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B29C2-FF79-A2FE-EDFC-53000C943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91B12-A6AD-6684-B275-A20A4CA2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2025-08-14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D8F2D-9BED-D695-4836-71CDDCA5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FEA90-C345-9D25-D6F7-FE37080A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232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28AF-FA44-5E82-1B6C-58CEC1C4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FF028-E8AA-07AB-6CBE-FC246022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2025-08-14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00E8-87BD-62B5-B987-CE12D9EF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0EA59-89DB-1831-744B-76BEE904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999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C6869-7A7E-CB1E-A7EC-16EB33DE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2025-08-14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3321B-8D7E-C3F2-64BD-27010B0D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06DBF-08BD-69D7-A4AA-EDDDB7CD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268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6A2A-0A9C-7AB9-99D2-2BC66770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BD2C-8F47-075A-17F5-4AB87A081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7DFEE-6410-66FD-2D82-4D999FAA7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DB6E8-B2D1-7654-A24F-B527F004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AF91D-2496-EC4D-65FD-C79303A5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BCD34-AEE7-4015-0C49-439978E9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221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6BB0-0017-F71F-4891-BA40C934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33B33-1C0F-D525-7C8E-2CABB27BD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5875A-3E68-1E53-1D0F-30F123E93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DE4E7-ECB3-8582-463E-59524963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06ECC-FECF-4F5F-B135-03D946CFAC33}" type="datetimeFigureOut">
              <a:rPr lang="sv-SE" smtClean="0"/>
              <a:t>2025-08-14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CAAC7-1E03-885D-8699-5B704713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7F0CB-A8DC-4067-5CC2-A6084937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430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D2F0F-8349-83B4-A8F7-419E9079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808F6-CC83-7C0D-912C-73DB899A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DD05A-95C8-D016-52E0-7FE9BDFC1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06ECC-FECF-4F5F-B135-03D946CFAC33}" type="datetimeFigureOut">
              <a:rPr lang="sv-SE" smtClean="0"/>
              <a:t>2025-08-14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F743C-2DE0-C6B0-51D7-415B4C5D9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82CF-C856-4899-EF36-041B865FB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FE6EC3-3A02-41C9-8525-391B30A1F9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49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43EA-B7AA-D8B0-0C98-CC22B7AE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42176"/>
            <a:ext cx="10515600" cy="1325563"/>
          </a:xfrm>
        </p:spPr>
        <p:txBody>
          <a:bodyPr>
            <a:normAutofit/>
          </a:bodyPr>
          <a:lstStyle/>
          <a:p>
            <a:r>
              <a:rPr lang="sv-SE" sz="3200" dirty="0"/>
              <a:t>Nedladdning och start av program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5E94AC-9633-E986-A1DA-8A45D1009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1" y="1967493"/>
            <a:ext cx="5619749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sv-SE" sz="2000" dirty="0"/>
              <a:t>Ladda ner .zip filen från hemsidan</a:t>
            </a:r>
          </a:p>
          <a:p>
            <a:pPr marL="514350" indent="-514350">
              <a:buAutoNum type="arabicPeriod"/>
            </a:pPr>
            <a:r>
              <a:rPr lang="sv-SE" sz="2000" dirty="0"/>
              <a:t>Extrahera den på valfritt ställe </a:t>
            </a:r>
          </a:p>
          <a:p>
            <a:pPr marL="514350" indent="-514350">
              <a:buAutoNum type="arabicPeriod"/>
            </a:pPr>
            <a:r>
              <a:rPr lang="sv-SE" sz="2000" dirty="0"/>
              <a:t>Starta AcHelpv2.2.exe </a:t>
            </a:r>
          </a:p>
          <a:p>
            <a:pPr marL="514350" indent="-514350">
              <a:buAutoNum type="arabicPeriod"/>
            </a:pPr>
            <a:r>
              <a:rPr lang="sv-SE" sz="2000" dirty="0"/>
              <a:t>Windows varnar eventuellt för körning av filen, tryck isåfall ”Mer information” sedan ”Kör ändå”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67F081-CD0C-9F4A-0D0B-5B33C1FB0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730" y="324361"/>
            <a:ext cx="5550439" cy="24550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6B1E50-3DC8-7DD2-3969-31445A66B526}"/>
              </a:ext>
            </a:extLst>
          </p:cNvPr>
          <p:cNvSpPr/>
          <p:nvPr/>
        </p:nvSpPr>
        <p:spPr>
          <a:xfrm>
            <a:off x="8620125" y="2133600"/>
            <a:ext cx="1190625" cy="495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3B506B-0C0A-8ACE-3DE8-827AA48A0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260" y="3194761"/>
            <a:ext cx="4045764" cy="288983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7BCA074-6E43-FE16-2428-6755E8717FD3}"/>
              </a:ext>
            </a:extLst>
          </p:cNvPr>
          <p:cNvSpPr/>
          <p:nvPr/>
        </p:nvSpPr>
        <p:spPr>
          <a:xfrm>
            <a:off x="8717735" y="5654927"/>
            <a:ext cx="1246576" cy="306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675104-0D28-4243-F2A5-BB6C72011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809" y="4463037"/>
            <a:ext cx="2232138" cy="14097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682F7DF-52EC-9781-5E9C-1D325B9CFEEA}"/>
              </a:ext>
            </a:extLst>
          </p:cNvPr>
          <p:cNvSpPr/>
          <p:nvPr/>
        </p:nvSpPr>
        <p:spPr>
          <a:xfrm>
            <a:off x="5217529" y="4691708"/>
            <a:ext cx="1428750" cy="314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328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5DA0-6AFC-A03F-7431-0E73F1C6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6DF31-6BFC-4E76-EC54-6256508F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43" y="3909756"/>
            <a:ext cx="11887200" cy="289650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sv-SE" sz="2000" dirty="0"/>
              <a:t>Articulated Hauler - Dumper</a:t>
            </a:r>
          </a:p>
          <a:p>
            <a:pPr marL="457200" indent="-457200">
              <a:buAutoNum type="arabicPeriod"/>
            </a:pPr>
            <a:r>
              <a:rPr lang="sv-SE" sz="2000" dirty="0"/>
              <a:t>Kopierar  rekommenderad text till urklippet för respektive matris mått</a:t>
            </a:r>
          </a:p>
          <a:p>
            <a:pPr marL="457200" indent="-457200">
              <a:buAutoNum type="arabicPeriod"/>
            </a:pPr>
            <a:r>
              <a:rPr lang="sv-SE" sz="2000" dirty="0"/>
              <a:t>Kopierar de analyserade timmarna till urklippet</a:t>
            </a:r>
          </a:p>
          <a:p>
            <a:pPr marL="457200" indent="-457200">
              <a:buAutoNum type="arabicPeriod"/>
            </a:pPr>
            <a:r>
              <a:rPr lang="sv-SE" sz="2000" dirty="0"/>
              <a:t>Kopierar grafen från matrisen till urklippet</a:t>
            </a:r>
          </a:p>
          <a:p>
            <a:pPr marL="457200" indent="-457200">
              <a:buAutoNum type="arabicPeriod"/>
            </a:pPr>
            <a:r>
              <a:rPr lang="sv-SE" sz="2000" dirty="0"/>
              <a:t>Kopierar tabellen från matrisen till urklippet</a:t>
            </a:r>
          </a:p>
          <a:p>
            <a:pPr marL="457200" indent="-457200">
              <a:buAutoNum type="arabicPeriod"/>
            </a:pPr>
            <a:r>
              <a:rPr lang="sv-SE" sz="2000" dirty="0"/>
              <a:t>Kopierar texten ”</a:t>
            </a:r>
            <a:r>
              <a:rPr lang="en-US" sz="2000" dirty="0"/>
              <a:t> No new relevant Matris reading available on server data base. “ till urklippet</a:t>
            </a:r>
            <a:endParaRPr lang="sv-SE" sz="2000" dirty="0"/>
          </a:p>
          <a:p>
            <a:pPr marL="457200" indent="-457200">
              <a:buAutoNum type="arabicPeriod"/>
            </a:pPr>
            <a:endParaRPr lang="sv-SE" sz="2000" dirty="0"/>
          </a:p>
          <a:p>
            <a:pPr marL="457200" indent="-457200">
              <a:buAutoNum type="arabicPeriod"/>
            </a:pPr>
            <a:endParaRPr lang="sv-SE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E51E7-2DE5-13C6-293A-A42B83A4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9933"/>
            <a:ext cx="11887200" cy="330468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587682-0B2D-BC9D-A370-7A5C9F2256BB}"/>
              </a:ext>
            </a:extLst>
          </p:cNvPr>
          <p:cNvSpPr/>
          <p:nvPr/>
        </p:nvSpPr>
        <p:spPr>
          <a:xfrm>
            <a:off x="107028" y="527843"/>
            <a:ext cx="952500" cy="536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186E2-1415-5F74-76FA-0916BCB65F03}"/>
              </a:ext>
            </a:extLst>
          </p:cNvPr>
          <p:cNvSpPr txBox="1"/>
          <p:nvPr/>
        </p:nvSpPr>
        <p:spPr>
          <a:xfrm>
            <a:off x="118274" y="6249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2C67B-7E97-A8B5-765C-EF735C3A0BDB}"/>
              </a:ext>
            </a:extLst>
          </p:cNvPr>
          <p:cNvSpPr/>
          <p:nvPr/>
        </p:nvSpPr>
        <p:spPr>
          <a:xfrm>
            <a:off x="228600" y="2952642"/>
            <a:ext cx="7620000" cy="536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A9AF2-19E2-60A4-C921-35E1B943AC8C}"/>
              </a:ext>
            </a:extLst>
          </p:cNvPr>
          <p:cNvSpPr txBox="1"/>
          <p:nvPr/>
        </p:nvSpPr>
        <p:spPr>
          <a:xfrm>
            <a:off x="200025" y="3040252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90F5FC-F163-7A4A-3D8B-370D923F2BF8}"/>
              </a:ext>
            </a:extLst>
          </p:cNvPr>
          <p:cNvSpPr txBox="1"/>
          <p:nvPr/>
        </p:nvSpPr>
        <p:spPr>
          <a:xfrm>
            <a:off x="2356725" y="305133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48355-8D8A-6685-57E4-9ACC682E4432}"/>
              </a:ext>
            </a:extLst>
          </p:cNvPr>
          <p:cNvSpPr txBox="1"/>
          <p:nvPr/>
        </p:nvSpPr>
        <p:spPr>
          <a:xfrm>
            <a:off x="4013525" y="3052952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D1872-2547-56F5-73F8-0D69D9F4AC35}"/>
              </a:ext>
            </a:extLst>
          </p:cNvPr>
          <p:cNvSpPr txBox="1"/>
          <p:nvPr/>
        </p:nvSpPr>
        <p:spPr>
          <a:xfrm>
            <a:off x="5606575" y="3065652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57954-747C-0684-85F8-E6D9B784734C}"/>
              </a:ext>
            </a:extLst>
          </p:cNvPr>
          <p:cNvSpPr/>
          <p:nvPr/>
        </p:nvSpPr>
        <p:spPr>
          <a:xfrm>
            <a:off x="332187" y="1130300"/>
            <a:ext cx="11542313" cy="1587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09FBCB-1C15-5807-A41D-33774BEEDC75}"/>
              </a:ext>
            </a:extLst>
          </p:cNvPr>
          <p:cNvSpPr txBox="1"/>
          <p:nvPr/>
        </p:nvSpPr>
        <p:spPr>
          <a:xfrm>
            <a:off x="5393376" y="1525439"/>
            <a:ext cx="6559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400" b="1" dirty="0">
                <a:solidFill>
                  <a:srgbClr val="FF0000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68490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72E9-BBA5-0901-9C38-94E4C0BD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8" y="584200"/>
            <a:ext cx="10515600" cy="1325563"/>
          </a:xfrm>
        </p:spPr>
        <p:txBody>
          <a:bodyPr/>
          <a:lstStyle/>
          <a:p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B592B-2677-1AED-6A5F-D10B45C8D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4133848"/>
            <a:ext cx="11061700" cy="303847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sv-SE" sz="2000" dirty="0"/>
              <a:t>Wheel Loaders – Hjullastare</a:t>
            </a:r>
          </a:p>
          <a:p>
            <a:pPr marL="457200" indent="-457200">
              <a:buAutoNum type="arabicPeriod"/>
            </a:pPr>
            <a:r>
              <a:rPr lang="sv-SE" sz="2000" dirty="0"/>
              <a:t>Profilväljare – Jobbet, Hemma eller Annat ifall man arbetar på olika ställen, markerade områden för bilder sparas för respektive arbetsplats</a:t>
            </a:r>
          </a:p>
          <a:p>
            <a:pPr marL="457200" indent="-457200">
              <a:buAutoNum type="arabicPeriod"/>
            </a:pPr>
            <a:r>
              <a:rPr lang="sv-SE" sz="2000" dirty="0"/>
              <a:t>Av/På för automatisk inklistring av text och bilder </a:t>
            </a:r>
          </a:p>
          <a:p>
            <a:pPr marL="457200" indent="-457200">
              <a:buAutoNum type="arabicPeriod"/>
            </a:pPr>
            <a:r>
              <a:rPr lang="sv-SE" sz="2000" dirty="0"/>
              <a:t>Kofiguration av kopieringsområden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AC392-9170-809E-AE83-5CAE8150A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383954"/>
            <a:ext cx="11934825" cy="332099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254455-8581-4736-7BF7-746EA0F291D0}"/>
              </a:ext>
            </a:extLst>
          </p:cNvPr>
          <p:cNvSpPr/>
          <p:nvPr/>
        </p:nvSpPr>
        <p:spPr>
          <a:xfrm>
            <a:off x="827088" y="752475"/>
            <a:ext cx="1066800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6C703-8F1D-C6D1-3F14-38250B7923A3}"/>
              </a:ext>
            </a:extLst>
          </p:cNvPr>
          <p:cNvSpPr txBox="1"/>
          <p:nvPr/>
        </p:nvSpPr>
        <p:spPr>
          <a:xfrm>
            <a:off x="852488" y="78370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E22A9-076E-68C9-97E2-EA3B87594917}"/>
              </a:ext>
            </a:extLst>
          </p:cNvPr>
          <p:cNvSpPr/>
          <p:nvPr/>
        </p:nvSpPr>
        <p:spPr>
          <a:xfrm>
            <a:off x="8529638" y="3181349"/>
            <a:ext cx="1657350" cy="447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A02338-DF56-88E2-B043-11A36CBDC451}"/>
              </a:ext>
            </a:extLst>
          </p:cNvPr>
          <p:cNvSpPr/>
          <p:nvPr/>
        </p:nvSpPr>
        <p:spPr>
          <a:xfrm>
            <a:off x="10520363" y="3186111"/>
            <a:ext cx="1433512" cy="447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60876F-DADE-8AC6-9B20-DF654ABFEFE1}"/>
              </a:ext>
            </a:extLst>
          </p:cNvPr>
          <p:cNvSpPr/>
          <p:nvPr/>
        </p:nvSpPr>
        <p:spPr>
          <a:xfrm>
            <a:off x="10634663" y="733942"/>
            <a:ext cx="1309687" cy="361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781D9-7EB3-0040-33DB-B7CC181C9D5B}"/>
              </a:ext>
            </a:extLst>
          </p:cNvPr>
          <p:cNvSpPr txBox="1"/>
          <p:nvPr/>
        </p:nvSpPr>
        <p:spPr>
          <a:xfrm>
            <a:off x="10587038" y="73556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293EC-8132-BC30-391E-74FF26FEB15C}"/>
              </a:ext>
            </a:extLst>
          </p:cNvPr>
          <p:cNvSpPr txBox="1"/>
          <p:nvPr/>
        </p:nvSpPr>
        <p:spPr>
          <a:xfrm>
            <a:off x="8529638" y="322052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A9D168-8E00-6086-9621-786D9363E6E7}"/>
              </a:ext>
            </a:extLst>
          </p:cNvPr>
          <p:cNvSpPr txBox="1"/>
          <p:nvPr/>
        </p:nvSpPr>
        <p:spPr>
          <a:xfrm>
            <a:off x="10488198" y="323004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69354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BB51-057B-1D30-8D50-2FEF4262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804" y="318989"/>
            <a:ext cx="2647950" cy="900907"/>
          </a:xfrm>
        </p:spPr>
        <p:txBody>
          <a:bodyPr>
            <a:normAutofit/>
          </a:bodyPr>
          <a:lstStyle/>
          <a:p>
            <a:r>
              <a:rPr lang="sv-SE" sz="2800" dirty="0"/>
              <a:t>”Set copy area”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7623-2A49-9ADF-503E-F549E490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96" y="128587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sv-SE" sz="2000" dirty="0"/>
              <a:t>Markera området med analystimmar </a:t>
            </a:r>
          </a:p>
          <a:p>
            <a:pPr marL="457200" indent="-457200">
              <a:buAutoNum type="arabicPeriod"/>
            </a:pPr>
            <a:r>
              <a:rPr lang="sv-SE" sz="2000" dirty="0"/>
              <a:t>Markera området för grafen i matris</a:t>
            </a:r>
          </a:p>
          <a:p>
            <a:pPr marL="457200" indent="-457200">
              <a:buAutoNum type="arabicPeriod"/>
            </a:pPr>
            <a:r>
              <a:rPr lang="sv-SE" sz="2000" dirty="0"/>
              <a:t>Markera området för tabellen i matris likt grafen </a:t>
            </a:r>
          </a:p>
          <a:p>
            <a:pPr marL="457200" indent="-457200">
              <a:buAutoNum type="arabicPeriod"/>
            </a:pPr>
            <a:r>
              <a:rPr lang="sv-SE" sz="2000" dirty="0"/>
              <a:t>Välj punkt där text/bilder ska klistras in automatiskt, fungerar bäst inom</a:t>
            </a:r>
          </a:p>
          <a:p>
            <a:pPr marL="0" indent="0">
              <a:buNone/>
            </a:pPr>
            <a:r>
              <a:rPr lang="sv-SE" sz="2000" dirty="0"/>
              <a:t>         markerat område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63501-4E19-8EA6-DF5F-F9A2FC17E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632" y="104775"/>
            <a:ext cx="3305636" cy="35914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803BF3-B93D-A1DA-944A-B50DEF3E269B}"/>
              </a:ext>
            </a:extLst>
          </p:cNvPr>
          <p:cNvSpPr/>
          <p:nvPr/>
        </p:nvSpPr>
        <p:spPr>
          <a:xfrm>
            <a:off x="9648825" y="789781"/>
            <a:ext cx="1619250" cy="496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FE305-1A57-4ED3-70E1-2C478D83835A}"/>
              </a:ext>
            </a:extLst>
          </p:cNvPr>
          <p:cNvSpPr/>
          <p:nvPr/>
        </p:nvSpPr>
        <p:spPr>
          <a:xfrm>
            <a:off x="9648823" y="1271985"/>
            <a:ext cx="1619250" cy="496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BC3682-F81F-2959-28CC-325E16907EE2}"/>
              </a:ext>
            </a:extLst>
          </p:cNvPr>
          <p:cNvSpPr/>
          <p:nvPr/>
        </p:nvSpPr>
        <p:spPr>
          <a:xfrm>
            <a:off x="9648823" y="1760537"/>
            <a:ext cx="1619251" cy="496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58524F-C711-1343-ABEA-578F33BB3D87}"/>
              </a:ext>
            </a:extLst>
          </p:cNvPr>
          <p:cNvSpPr/>
          <p:nvPr/>
        </p:nvSpPr>
        <p:spPr>
          <a:xfrm>
            <a:off x="9515475" y="2319734"/>
            <a:ext cx="1752600" cy="404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BBD343-AA9C-6A32-8B67-06DB458DF09B}"/>
              </a:ext>
            </a:extLst>
          </p:cNvPr>
          <p:cNvSpPr txBox="1"/>
          <p:nvPr/>
        </p:nvSpPr>
        <p:spPr>
          <a:xfrm>
            <a:off x="9801225" y="88626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EB7BB-9749-66C0-88E5-586404046919}"/>
              </a:ext>
            </a:extLst>
          </p:cNvPr>
          <p:cNvSpPr txBox="1"/>
          <p:nvPr/>
        </p:nvSpPr>
        <p:spPr>
          <a:xfrm>
            <a:off x="9801225" y="136846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F21E5-C703-DBAB-C910-2972BFDCE4B0}"/>
              </a:ext>
            </a:extLst>
          </p:cNvPr>
          <p:cNvSpPr txBox="1"/>
          <p:nvPr/>
        </p:nvSpPr>
        <p:spPr>
          <a:xfrm>
            <a:off x="9801225" y="18375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415EDA-7C87-DFA8-E1EB-7EF873879BC0}"/>
              </a:ext>
            </a:extLst>
          </p:cNvPr>
          <p:cNvSpPr txBox="1"/>
          <p:nvPr/>
        </p:nvSpPr>
        <p:spPr>
          <a:xfrm>
            <a:off x="9515475" y="234179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4.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84C914E-BA51-20CB-BCD8-5CE908EE0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67" y="3588663"/>
            <a:ext cx="5596133" cy="30025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76D11B2-311B-5C83-BF3A-C798D5886F93}"/>
              </a:ext>
            </a:extLst>
          </p:cNvPr>
          <p:cNvSpPr/>
          <p:nvPr/>
        </p:nvSpPr>
        <p:spPr>
          <a:xfrm>
            <a:off x="8724900" y="4332211"/>
            <a:ext cx="2343150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4728F8-EFA6-F797-B284-6B9A9652C387}"/>
              </a:ext>
            </a:extLst>
          </p:cNvPr>
          <p:cNvSpPr/>
          <p:nvPr/>
        </p:nvSpPr>
        <p:spPr>
          <a:xfrm>
            <a:off x="6400800" y="3980516"/>
            <a:ext cx="1122777" cy="1611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0174BE-E704-5824-0DA6-A8965F0A1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88" y="3588663"/>
            <a:ext cx="5878957" cy="27283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98326B1-3093-9469-13C6-9BC0524C0670}"/>
              </a:ext>
            </a:extLst>
          </p:cNvPr>
          <p:cNvSpPr/>
          <p:nvPr/>
        </p:nvSpPr>
        <p:spPr>
          <a:xfrm>
            <a:off x="3810001" y="5089922"/>
            <a:ext cx="2090541" cy="1027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731C8A-C946-6ECD-E04D-07281C2BEDD4}"/>
              </a:ext>
            </a:extLst>
          </p:cNvPr>
          <p:cNvSpPr txBox="1"/>
          <p:nvPr/>
        </p:nvSpPr>
        <p:spPr>
          <a:xfrm>
            <a:off x="4751589" y="55013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B858DE-9A41-60B8-7083-34DD297A5533}"/>
              </a:ext>
            </a:extLst>
          </p:cNvPr>
          <p:cNvSpPr txBox="1"/>
          <p:nvPr/>
        </p:nvSpPr>
        <p:spPr>
          <a:xfrm>
            <a:off x="9299069" y="492599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2 / 3.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A94DDC-837A-518F-14A4-6F87800E8A5A}"/>
              </a:ext>
            </a:extLst>
          </p:cNvPr>
          <p:cNvSpPr txBox="1"/>
          <p:nvPr/>
        </p:nvSpPr>
        <p:spPr>
          <a:xfrm>
            <a:off x="7149757" y="407172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561B0E-3DE0-2FAF-4865-6257DBC4E741}"/>
              </a:ext>
            </a:extLst>
          </p:cNvPr>
          <p:cNvSpPr/>
          <p:nvPr/>
        </p:nvSpPr>
        <p:spPr>
          <a:xfrm>
            <a:off x="1225550" y="3822700"/>
            <a:ext cx="387350" cy="9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8EE59-4D81-C1E5-F41B-6E51E00DB8CF}"/>
              </a:ext>
            </a:extLst>
          </p:cNvPr>
          <p:cNvSpPr/>
          <p:nvPr/>
        </p:nvSpPr>
        <p:spPr>
          <a:xfrm>
            <a:off x="6784974" y="4038601"/>
            <a:ext cx="647701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383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203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Nedladdning och start av program</vt:lpstr>
      <vt:lpstr>PowerPoint Presentation</vt:lpstr>
      <vt:lpstr>PowerPoint Presentation</vt:lpstr>
      <vt:lpstr>”Set copy area”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Olle Ekbring</dc:creator>
  <cp:lastModifiedBy>Olle Ekbring</cp:lastModifiedBy>
  <cp:revision>6</cp:revision>
  <dcterms:created xsi:type="dcterms:W3CDTF">2025-08-14T20:15:08Z</dcterms:created>
  <dcterms:modified xsi:type="dcterms:W3CDTF">2025-08-15T11:18:11Z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2025-08-14T20:15:08Z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403aabf9-a740-4052-8440-e59f0104c6ee</vt:lpwstr>
  </property>
  <property fmtid="{D5CDD505-2E9C-101B-9397-08002B2CF9AE}" pid="8" name="MSIP_Label_19540963-e559-4020-8a90-fe8a502c2801_ContentBits">
    <vt:lpwstr>0</vt:lpwstr>
  </property>
  <property fmtid="{D5CDD505-2E9C-101B-9397-08002B2CF9AE}" pid="9" name="MSIP_Label_19540963-e559-4020-8a90-fe8a502c2801_Tag">
    <vt:lpwstr>10, 3, 0, 1</vt:lpwstr>
  </property>
</Properties>
</file>