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7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4876-8372-4A5F-B3D8-FE351DA5513E}" type="datetimeFigureOut">
              <a:rPr lang="ko-KR" altLang="en-US" smtClean="0"/>
              <a:pPr/>
              <a:t>2020-09-08(Tue)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5297-721C-46B2-ACC2-01AA3E50D9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4876-8372-4A5F-B3D8-FE351DA5513E}" type="datetimeFigureOut">
              <a:rPr lang="ko-KR" altLang="en-US" smtClean="0"/>
              <a:pPr/>
              <a:t>2020-09-08(Tue)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5297-721C-46B2-ACC2-01AA3E50D9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4876-8372-4A5F-B3D8-FE351DA5513E}" type="datetimeFigureOut">
              <a:rPr lang="ko-KR" altLang="en-US" smtClean="0"/>
              <a:pPr/>
              <a:t>2020-09-08(Tue)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5297-721C-46B2-ACC2-01AA3E50D9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4876-8372-4A5F-B3D8-FE351DA5513E}" type="datetimeFigureOut">
              <a:rPr lang="ko-KR" altLang="en-US" smtClean="0"/>
              <a:pPr/>
              <a:t>2020-09-08(Tue)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5297-721C-46B2-ACC2-01AA3E50D9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4876-8372-4A5F-B3D8-FE351DA5513E}" type="datetimeFigureOut">
              <a:rPr lang="ko-KR" altLang="en-US" smtClean="0"/>
              <a:pPr/>
              <a:t>2020-09-08(Tue)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5297-721C-46B2-ACC2-01AA3E50D9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4876-8372-4A5F-B3D8-FE351DA5513E}" type="datetimeFigureOut">
              <a:rPr lang="ko-KR" altLang="en-US" smtClean="0"/>
              <a:pPr/>
              <a:t>2020-09-08(Tue)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5297-721C-46B2-ACC2-01AA3E50D9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4876-8372-4A5F-B3D8-FE351DA5513E}" type="datetimeFigureOut">
              <a:rPr lang="ko-KR" altLang="en-US" smtClean="0"/>
              <a:pPr/>
              <a:t>2020-09-08(Tue)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5297-721C-46B2-ACC2-01AA3E50D9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4876-8372-4A5F-B3D8-FE351DA5513E}" type="datetimeFigureOut">
              <a:rPr lang="ko-KR" altLang="en-US" smtClean="0"/>
              <a:pPr/>
              <a:t>2020-09-08(Tue)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5297-721C-46B2-ACC2-01AA3E50D9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4876-8372-4A5F-B3D8-FE351DA5513E}" type="datetimeFigureOut">
              <a:rPr lang="ko-KR" altLang="en-US" smtClean="0"/>
              <a:pPr/>
              <a:t>2020-09-08(Tue)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5297-721C-46B2-ACC2-01AA3E50D9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4876-8372-4A5F-B3D8-FE351DA5513E}" type="datetimeFigureOut">
              <a:rPr lang="ko-KR" altLang="en-US" smtClean="0"/>
              <a:pPr/>
              <a:t>2020-09-08(Tue)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5297-721C-46B2-ACC2-01AA3E50D9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4876-8372-4A5F-B3D8-FE351DA5513E}" type="datetimeFigureOut">
              <a:rPr lang="ko-KR" altLang="en-US" smtClean="0"/>
              <a:pPr/>
              <a:t>2020-09-08(Tue)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5297-721C-46B2-ACC2-01AA3E50D9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74876-8372-4A5F-B3D8-FE351DA5513E}" type="datetimeFigureOut">
              <a:rPr lang="ko-KR" altLang="en-US" smtClean="0"/>
              <a:pPr/>
              <a:t>2020-09-08(Tue)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55297-721C-46B2-ACC2-01AA3E50D9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57554" y="714356"/>
            <a:ext cx="2286016" cy="2286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71868" y="857232"/>
            <a:ext cx="714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로그인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4071934" y="857232"/>
            <a:ext cx="847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회원가</a:t>
            </a:r>
            <a:r>
              <a:rPr lang="ko-KR" altLang="en-US" sz="1100" dirty="0"/>
              <a:t>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86314" y="857232"/>
            <a:ext cx="1071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장바구니</a:t>
            </a:r>
            <a:endParaRPr lang="ko-KR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3357554" y="357166"/>
            <a:ext cx="1643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TamplateForm.jsp</a:t>
            </a:r>
            <a:endParaRPr lang="ko-KR" altLang="en-US" sz="1100" dirty="0"/>
          </a:p>
        </p:txBody>
      </p:sp>
      <p:cxnSp>
        <p:nvCxnSpPr>
          <p:cNvPr id="12" name="직선 화살표 연결선 11"/>
          <p:cNvCxnSpPr>
            <a:stCxn id="5" idx="1"/>
          </p:cNvCxnSpPr>
          <p:nvPr/>
        </p:nvCxnSpPr>
        <p:spPr>
          <a:xfrm rot="10800000" flipV="1">
            <a:off x="2928926" y="988036"/>
            <a:ext cx="642942" cy="369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428728" y="1000108"/>
            <a:ext cx="1357322" cy="1285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00166" y="642918"/>
            <a:ext cx="1643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Login.jsp</a:t>
            </a:r>
            <a:endParaRPr lang="ko-KR" alt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1571604" y="1214422"/>
            <a:ext cx="714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아이</a:t>
            </a:r>
            <a:r>
              <a:rPr lang="ko-KR" altLang="en-US" sz="1100" dirty="0"/>
              <a:t>디</a:t>
            </a:r>
            <a:endParaRPr lang="en-US" altLang="ko-KR" sz="11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571604" y="1643050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비밀번호</a:t>
            </a:r>
            <a:endParaRPr lang="en-US" altLang="ko-KR" sz="1100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1428728" y="3143248"/>
            <a:ext cx="1357322" cy="1285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00166" y="2786058"/>
            <a:ext cx="1643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Join.jsp</a:t>
            </a:r>
            <a:endParaRPr lang="ko-KR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1500166" y="3286124"/>
            <a:ext cx="714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아이</a:t>
            </a:r>
            <a:r>
              <a:rPr lang="ko-KR" altLang="en-US" sz="1100" dirty="0"/>
              <a:t>디</a:t>
            </a:r>
            <a:endParaRPr lang="en-US" altLang="ko-KR" sz="11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500166" y="3571876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비밀번호</a:t>
            </a:r>
            <a:endParaRPr lang="en-US" altLang="ko-KR" sz="1100" dirty="0" smtClean="0"/>
          </a:p>
        </p:txBody>
      </p:sp>
      <p:cxnSp>
        <p:nvCxnSpPr>
          <p:cNvPr id="28" name="직선 화살표 연결선 27"/>
          <p:cNvCxnSpPr>
            <a:stCxn id="6" idx="2"/>
            <a:endCxn id="23" idx="2"/>
          </p:cNvCxnSpPr>
          <p:nvPr/>
        </p:nvCxnSpPr>
        <p:spPr>
          <a:xfrm rot="5400000">
            <a:off x="2444339" y="996207"/>
            <a:ext cx="1928826" cy="21740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00166" y="3857628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주소 </a:t>
            </a:r>
            <a:r>
              <a:rPr lang="en-US" altLang="ko-KR" sz="1100" dirty="0" smtClean="0"/>
              <a:t>etc…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43042" y="4143380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가입 완료</a:t>
            </a:r>
            <a:endParaRPr lang="en-US" altLang="ko-KR" sz="1100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6786578" y="1428736"/>
            <a:ext cx="2000264" cy="1571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858016" y="1071546"/>
            <a:ext cx="1643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Cart.jsp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6858016" y="1571612"/>
            <a:ext cx="714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gpu</a:t>
            </a:r>
            <a:endParaRPr lang="en-US" altLang="ko-KR" sz="11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6858016" y="1857364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cpu</a:t>
            </a:r>
            <a:endParaRPr lang="en-US" altLang="ko-KR" sz="11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6858016" y="2143116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Ram</a:t>
            </a:r>
            <a:r>
              <a:rPr lang="ko-KR" altLang="en-US" sz="1100" dirty="0" smtClean="0"/>
              <a:t>등</a:t>
            </a:r>
            <a:endParaRPr lang="en-US" altLang="ko-KR" sz="11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7358082" y="1571612"/>
            <a:ext cx="857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Select</a:t>
            </a:r>
          </a:p>
          <a:p>
            <a:r>
              <a:rPr lang="ko-KR" altLang="en-US" sz="1100" dirty="0" smtClean="0"/>
              <a:t>제품</a:t>
            </a:r>
            <a:endParaRPr lang="en-US" altLang="ko-KR" sz="1100" dirty="0" smtClean="0"/>
          </a:p>
        </p:txBody>
      </p:sp>
      <p:cxnSp>
        <p:nvCxnSpPr>
          <p:cNvPr id="38" name="직선 화살표 연결선 37"/>
          <p:cNvCxnSpPr>
            <a:stCxn id="7" idx="3"/>
          </p:cNvCxnSpPr>
          <p:nvPr/>
        </p:nvCxnSpPr>
        <p:spPr>
          <a:xfrm>
            <a:off x="5857884" y="988037"/>
            <a:ext cx="1071570" cy="297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001024" y="1571612"/>
            <a:ext cx="714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갯수</a:t>
            </a:r>
            <a:endParaRPr lang="en-US" altLang="ko-KR" sz="11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7358082" y="1857364"/>
            <a:ext cx="857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Select</a:t>
            </a:r>
          </a:p>
          <a:p>
            <a:r>
              <a:rPr lang="ko-KR" altLang="en-US" sz="1100" dirty="0" smtClean="0"/>
              <a:t>제품</a:t>
            </a:r>
            <a:endParaRPr lang="en-US" altLang="ko-KR" sz="11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8001024" y="1857364"/>
            <a:ext cx="714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갯수</a:t>
            </a:r>
            <a:endParaRPr lang="en-US" altLang="ko-KR" sz="11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7286644" y="2643182"/>
            <a:ext cx="1214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total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714744" y="1357298"/>
            <a:ext cx="128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제품보러가</a:t>
            </a:r>
            <a:r>
              <a:rPr lang="ko-KR" altLang="en-US" sz="1100" dirty="0" err="1"/>
              <a:t>기</a:t>
            </a:r>
            <a:endParaRPr lang="ko-KR" altLang="en-US" sz="1100" dirty="0"/>
          </a:p>
        </p:txBody>
      </p:sp>
      <p:cxnSp>
        <p:nvCxnSpPr>
          <p:cNvPr id="49" name="직선 화살표 연결선 48"/>
          <p:cNvCxnSpPr>
            <a:stCxn id="47" idx="2"/>
          </p:cNvCxnSpPr>
          <p:nvPr/>
        </p:nvCxnSpPr>
        <p:spPr>
          <a:xfrm rot="16200000" flipH="1">
            <a:off x="4238458" y="1738136"/>
            <a:ext cx="2238720" cy="2000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072066" y="4214818"/>
            <a:ext cx="2500330" cy="2286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643570" y="3857628"/>
            <a:ext cx="1643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Order_computer.jsp</a:t>
            </a:r>
            <a:endParaRPr lang="ko-KR" alt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5143504" y="4286256"/>
            <a:ext cx="714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cpu</a:t>
            </a:r>
            <a:endParaRPr lang="en-US" altLang="ko-KR" sz="110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5643570" y="4286256"/>
            <a:ext cx="714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ram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43636" y="4286256"/>
            <a:ext cx="714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ssd</a:t>
            </a:r>
            <a:endParaRPr lang="en-US" altLang="ko-KR" sz="1100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6500826" y="4286256"/>
            <a:ext cx="1071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mainboard</a:t>
            </a:r>
            <a:endParaRPr lang="en-US" altLang="ko-KR" sz="1100" dirty="0" smtClean="0"/>
          </a:p>
        </p:txBody>
      </p:sp>
      <p:sp>
        <p:nvSpPr>
          <p:cNvPr id="64" name="직사각형 63"/>
          <p:cNvSpPr/>
          <p:nvPr/>
        </p:nvSpPr>
        <p:spPr>
          <a:xfrm>
            <a:off x="285720" y="5143512"/>
            <a:ext cx="1357322" cy="1285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57158" y="4786322"/>
            <a:ext cx="1643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Insert_cpu.jsp</a:t>
            </a:r>
            <a:endParaRPr lang="ko-KR" alt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357158" y="5286388"/>
            <a:ext cx="714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코드</a:t>
            </a:r>
            <a:endParaRPr lang="en-US" altLang="ko-KR" sz="11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357158" y="5572140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이</a:t>
            </a:r>
            <a:r>
              <a:rPr lang="ko-KR" altLang="en-US" sz="1100" dirty="0"/>
              <a:t>름</a:t>
            </a:r>
            <a:endParaRPr lang="en-US" altLang="ko-KR" sz="11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57158" y="5857892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가격 </a:t>
            </a:r>
            <a:r>
              <a:rPr lang="en-US" altLang="ko-KR" sz="1100" dirty="0" smtClean="0"/>
              <a:t>etc</a:t>
            </a:r>
            <a:endParaRPr lang="en-US" altLang="ko-KR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500034" y="6143644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등록</a:t>
            </a:r>
            <a:endParaRPr lang="en-US" altLang="ko-KR" sz="1100" dirty="0" smtClean="0"/>
          </a:p>
        </p:txBody>
      </p:sp>
      <p:cxnSp>
        <p:nvCxnSpPr>
          <p:cNvPr id="71" name="직선 화살표 연결선 70"/>
          <p:cNvCxnSpPr>
            <a:stCxn id="52" idx="1"/>
          </p:cNvCxnSpPr>
          <p:nvPr/>
        </p:nvCxnSpPr>
        <p:spPr>
          <a:xfrm rot="10800000" flipV="1">
            <a:off x="3857620" y="4417060"/>
            <a:ext cx="1285884" cy="7978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2285984" y="5072074"/>
            <a:ext cx="2214578" cy="1285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357422" y="4714884"/>
            <a:ext cx="1643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cpuList.jsp</a:t>
            </a:r>
            <a:endParaRPr lang="ko-KR" altLang="en-US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2357422" y="5214950"/>
            <a:ext cx="71437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사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ko-KR" altLang="en-US" sz="1100" dirty="0"/>
              <a:t>진</a:t>
            </a:r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 smtClean="0"/>
          </a:p>
        </p:txBody>
      </p:sp>
      <p:sp>
        <p:nvSpPr>
          <p:cNvPr id="82" name="TextBox 81"/>
          <p:cNvSpPr txBox="1"/>
          <p:nvPr/>
        </p:nvSpPr>
        <p:spPr>
          <a:xfrm>
            <a:off x="2928926" y="5214950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이</a:t>
            </a:r>
            <a:r>
              <a:rPr lang="ko-KR" altLang="en-US" sz="1100" dirty="0"/>
              <a:t>름</a:t>
            </a:r>
            <a:endParaRPr lang="en-US" altLang="ko-KR" sz="1100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2857488" y="5500702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가격 </a:t>
            </a:r>
            <a:r>
              <a:rPr lang="en-US" altLang="ko-KR" sz="1100" dirty="0" smtClean="0"/>
              <a:t>etc</a:t>
            </a:r>
            <a:endParaRPr lang="en-US" altLang="ko-KR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3714744" y="5214950"/>
            <a:ext cx="857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장바구니담기</a:t>
            </a:r>
            <a:endParaRPr lang="en-US" altLang="ko-KR" sz="1100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3428992" y="2143116"/>
            <a:ext cx="128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광고</a:t>
            </a:r>
            <a:endParaRPr lang="ko-KR" altLang="en-US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5286380" y="5715016"/>
            <a:ext cx="128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광고</a:t>
            </a:r>
            <a:endParaRPr lang="ko-KR" alt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3714744" y="6000768"/>
            <a:ext cx="642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등록</a:t>
            </a:r>
            <a:endParaRPr lang="ko-KR" altLang="en-US" sz="1100" dirty="0"/>
          </a:p>
        </p:txBody>
      </p:sp>
      <p:cxnSp>
        <p:nvCxnSpPr>
          <p:cNvPr id="90" name="직선 화살표 연결선 89"/>
          <p:cNvCxnSpPr/>
          <p:nvPr/>
        </p:nvCxnSpPr>
        <p:spPr>
          <a:xfrm rot="10800000" flipV="1">
            <a:off x="4572000" y="4572008"/>
            <a:ext cx="142876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4714876" y="6715148"/>
            <a:ext cx="342902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rot="5400000" flipH="1" flipV="1">
            <a:off x="6393669" y="4964917"/>
            <a:ext cx="350046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hape 101"/>
          <p:cNvCxnSpPr>
            <a:endCxn id="84" idx="3"/>
          </p:cNvCxnSpPr>
          <p:nvPr/>
        </p:nvCxnSpPr>
        <p:spPr>
          <a:xfrm rot="16200000" flipV="1">
            <a:off x="4001061" y="6001333"/>
            <a:ext cx="1284754" cy="1428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88" idx="2"/>
            <a:endCxn id="69" idx="2"/>
          </p:cNvCxnSpPr>
          <p:nvPr/>
        </p:nvCxnSpPr>
        <p:spPr>
          <a:xfrm rot="5400000">
            <a:off x="2411001" y="4780040"/>
            <a:ext cx="142876" cy="3107553"/>
          </a:xfrm>
          <a:prstGeom prst="bentConnector3">
            <a:avLst>
              <a:gd name="adj1" fmla="val 2599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49</Words>
  <Application>Microsoft Office PowerPoint</Application>
  <PresentationFormat>화면 슬라이드 쇼(4:3)</PresentationFormat>
  <Paragraphs>44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yn-s02</dc:creator>
  <cp:lastModifiedBy>yn-s02</cp:lastModifiedBy>
  <cp:revision>11</cp:revision>
  <dcterms:created xsi:type="dcterms:W3CDTF">2020-09-08T03:34:47Z</dcterms:created>
  <dcterms:modified xsi:type="dcterms:W3CDTF">2020-09-08T06:41:07Z</dcterms:modified>
</cp:coreProperties>
</file>