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wmf" ContentType="image/x-wmf"/>
  <Override PartName="/ppt/media/image3.png" ContentType="image/png"/>
  <Override PartName="/ppt/media/image4.jpeg" ContentType="image/jpeg"/>
  <Override PartName="/ppt/media/image5.wmf" ContentType="image/x-wmf"/>
  <Override PartName="/ppt/media/image6.png" ContentType="image/png"/>
  <Override PartName="/ppt/media/image10.wmf" ContentType="image/x-wmf"/>
  <Override PartName="/ppt/media/image7.wmf" ContentType="image/x-wmf"/>
  <Override PartName="/ppt/media/image13.png" ContentType="image/png"/>
  <Override PartName="/ppt/media/image8.wmf" ContentType="image/x-wmf"/>
  <Override PartName="/ppt/media/image9.wmf" ContentType="image/x-wmf"/>
  <Override PartName="/ppt/media/image11.wmf" ContentType="image/x-wmf"/>
  <Override PartName="/ppt/media/image12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sv-S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945CD29-B1BE-4CF0-A23E-E0F2A60E5355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sv-S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D85172-B594-44A7-B864-CF08D3CC0761}" type="slidenum">
              <a:rPr b="0" lang="sv-SE" sz="1200" spc="-1" strike="noStrike">
                <a:latin typeface="Times New Roman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5854320" y="1859400"/>
            <a:ext cx="614448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793224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1001016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/>
          </p:nvPr>
        </p:nvSpPr>
        <p:spPr>
          <a:xfrm>
            <a:off x="585432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/>
          </p:nvPr>
        </p:nvSpPr>
        <p:spPr>
          <a:xfrm>
            <a:off x="793224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/>
          </p:nvPr>
        </p:nvSpPr>
        <p:spPr>
          <a:xfrm>
            <a:off x="1001016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793224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001016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85432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793224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1001016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854320" y="3446280"/>
            <a:ext cx="61452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854320" y="1859400"/>
            <a:ext cx="614448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854320" y="3446280"/>
            <a:ext cx="61452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793224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1001016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85432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793224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1001016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854320" y="3446280"/>
            <a:ext cx="61452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854320" y="1859400"/>
            <a:ext cx="614448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793224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1001016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85432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793224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1001016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854320" y="3446280"/>
            <a:ext cx="61452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854320" y="1859400"/>
            <a:ext cx="614448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793224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1001016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85432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793224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1001016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854320" y="3446280"/>
            <a:ext cx="61452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5854320" y="1859400"/>
            <a:ext cx="614448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854320" y="1859400"/>
            <a:ext cx="614448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793224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1001016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85432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793224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1001016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5854320" y="3446280"/>
            <a:ext cx="61452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5854320" y="1859400"/>
            <a:ext cx="614448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93224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1001016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585432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/>
          </p:nvPr>
        </p:nvSpPr>
        <p:spPr>
          <a:xfrm>
            <a:off x="793224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/>
          </p:nvPr>
        </p:nvSpPr>
        <p:spPr>
          <a:xfrm>
            <a:off x="1001016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5854320" y="3446280"/>
            <a:ext cx="61452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5854320" y="1859400"/>
            <a:ext cx="614448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793224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1001016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585432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/>
          </p:nvPr>
        </p:nvSpPr>
        <p:spPr>
          <a:xfrm>
            <a:off x="793224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/>
          </p:nvPr>
        </p:nvSpPr>
        <p:spPr>
          <a:xfrm>
            <a:off x="1001016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5854320" y="3446280"/>
            <a:ext cx="61452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5854320" y="1859400"/>
            <a:ext cx="614448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5854320" y="3682080"/>
            <a:ext cx="61452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9003600" y="349956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585432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9003600" y="3682080"/>
            <a:ext cx="299880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793224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10010160" y="349956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585432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793224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10010160" y="3682080"/>
            <a:ext cx="1978560" cy="1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5854320" y="3446280"/>
            <a:ext cx="61452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objekt 14" descr=""/>
          <p:cNvPicPr/>
          <p:nvPr/>
        </p:nvPicPr>
        <p:blipFill>
          <a:blip r:embed="rId2"/>
          <a:srcRect l="0" t="1412" r="0" b="15720"/>
          <a:stretch/>
        </p:blipFill>
        <p:spPr>
          <a:xfrm>
            <a:off x="192240" y="189000"/>
            <a:ext cx="11807640" cy="6479640"/>
          </a:xfrm>
          <a:prstGeom prst="rect">
            <a:avLst/>
          </a:prstGeom>
          <a:ln w="0">
            <a:noFill/>
          </a:ln>
        </p:spPr>
      </p:pic>
      <p:sp>
        <p:nvSpPr>
          <p:cNvPr id="1" name="Rektangel 2"/>
          <p:cNvSpPr/>
          <p:nvPr/>
        </p:nvSpPr>
        <p:spPr>
          <a:xfrm>
            <a:off x="5439240" y="1484640"/>
            <a:ext cx="6752520" cy="130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Bildobjekt 12" descr="Lund University's logotype."/>
          <p:cNvPicPr/>
          <p:nvPr/>
        </p:nvPicPr>
        <p:blipFill>
          <a:blip r:embed="rId3"/>
          <a:stretch/>
        </p:blipFill>
        <p:spPr>
          <a:xfrm>
            <a:off x="5724000" y="1632600"/>
            <a:ext cx="743760" cy="992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3680" y="1605960"/>
            <a:ext cx="5145840" cy="73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4200" spc="-1" strike="noStrike">
                <a:solidFill>
                  <a:srgbClr val="894e11"/>
                </a:solidFill>
                <a:latin typeface="Times New Roman"/>
              </a:rPr>
              <a:t>Add title</a:t>
            </a:r>
            <a:endParaRPr b="0" lang="sv-SE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ak 6"/>
          <p:cNvSpPr/>
          <p:nvPr/>
        </p:nvSpPr>
        <p:spPr>
          <a:xfrm>
            <a:off x="6853680" y="2336760"/>
            <a:ext cx="5146200" cy="360"/>
          </a:xfrm>
          <a:prstGeom prst="line">
            <a:avLst/>
          </a:prstGeom>
          <a:ln w="12700">
            <a:solidFill>
              <a:srgbClr val="894e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853680" y="2453760"/>
            <a:ext cx="514584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-GB" sz="1200" spc="49" strike="noStrike" cap="all">
                <a:solidFill>
                  <a:srgbClr val="894e11"/>
                </a:solidFill>
                <a:latin typeface="Arial"/>
              </a:rPr>
              <a:t>Name, affiliation etc.</a:t>
            </a:r>
            <a:endParaRPr b="0" lang="sv-SE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Bildobjekt 22" descr=""/>
          <p:cNvPicPr/>
          <p:nvPr/>
        </p:nvPicPr>
        <p:blipFill>
          <a:blip r:embed="rId4"/>
          <a:stretch/>
        </p:blipFill>
        <p:spPr>
          <a:xfrm>
            <a:off x="9374400" y="4227840"/>
            <a:ext cx="2817000" cy="26298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objekt 17" descr=""/>
          <p:cNvPicPr/>
          <p:nvPr/>
        </p:nvPicPr>
        <p:blipFill>
          <a:blip r:embed="rId2"/>
          <a:srcRect l="0" t="1412" r="0" b="15720"/>
          <a:stretch/>
        </p:blipFill>
        <p:spPr>
          <a:xfrm>
            <a:off x="192240" y="189000"/>
            <a:ext cx="11807640" cy="6479640"/>
          </a:xfrm>
          <a:prstGeom prst="rect">
            <a:avLst/>
          </a:prstGeom>
          <a:ln w="0">
            <a:noFill/>
          </a:ln>
        </p:spPr>
      </p:pic>
      <p:sp>
        <p:nvSpPr>
          <p:cNvPr id="44" name="Rektangel 2"/>
          <p:cNvSpPr/>
          <p:nvPr/>
        </p:nvSpPr>
        <p:spPr>
          <a:xfrm>
            <a:off x="135720" y="123480"/>
            <a:ext cx="4263840" cy="2479320"/>
          </a:xfrm>
          <a:custGeom>
            <a:avLst/>
            <a:gdLst/>
            <a:ahLst/>
            <a:rect l="l" t="t" r="r" b="b"/>
            <a:pathLst>
              <a:path w="4488028" h="2937993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50000">
                <a:srgbClr val="ffffff">
                  <a:alpha val="0"/>
                </a:srgbClr>
              </a:gs>
              <a:gs pos="100000">
                <a:srgbClr val="ffffff">
                  <a:alpha val="76078"/>
                </a:srgbClr>
              </a:gs>
            </a:gsLst>
            <a:lin ang="14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Bildobjekt 10" descr="Lund University's logotype."/>
          <p:cNvPicPr/>
          <p:nvPr/>
        </p:nvPicPr>
        <p:blipFill>
          <a:blip r:embed="rId3"/>
          <a:stretch/>
        </p:blipFill>
        <p:spPr>
          <a:xfrm>
            <a:off x="476640" y="353160"/>
            <a:ext cx="743760" cy="992880"/>
          </a:xfrm>
          <a:prstGeom prst="rect">
            <a:avLst/>
          </a:prstGeom>
          <a:ln w="0">
            <a:noFill/>
          </a:ln>
        </p:spPr>
      </p:pic>
      <p:sp>
        <p:nvSpPr>
          <p:cNvPr id="46" name="Rektangel 2"/>
          <p:cNvSpPr/>
          <p:nvPr/>
        </p:nvSpPr>
        <p:spPr>
          <a:xfrm>
            <a:off x="5439240" y="1484640"/>
            <a:ext cx="6752520" cy="259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4200" spc="-1" strike="noStrike">
                <a:solidFill>
                  <a:srgbClr val="894e11"/>
                </a:solidFill>
                <a:latin typeface="Times New Roman"/>
              </a:rPr>
              <a:t>Title slide for longer headline</a:t>
            </a:r>
            <a:endParaRPr b="0" lang="sv-SE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ak 6"/>
          <p:cNvSpPr/>
          <p:nvPr/>
        </p:nvSpPr>
        <p:spPr>
          <a:xfrm>
            <a:off x="5854680" y="3353400"/>
            <a:ext cx="6144840" cy="360"/>
          </a:xfrm>
          <a:prstGeom prst="line">
            <a:avLst/>
          </a:prstGeom>
          <a:ln w="12700">
            <a:solidFill>
              <a:srgbClr val="894e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854320" y="3499560"/>
            <a:ext cx="614520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-GB" sz="1200" spc="49" strike="noStrike" cap="all">
                <a:solidFill>
                  <a:srgbClr val="894e11"/>
                </a:solidFill>
                <a:latin typeface="Arial"/>
              </a:rPr>
              <a:t>Name, affiliation etc.</a:t>
            </a:r>
            <a:endParaRPr b="0" lang="sv-SE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Bildobjekt 9" descr=""/>
          <p:cNvPicPr/>
          <p:nvPr/>
        </p:nvPicPr>
        <p:blipFill>
          <a:blip r:embed="rId4"/>
          <a:stretch/>
        </p:blipFill>
        <p:spPr>
          <a:xfrm>
            <a:off x="9374400" y="4227840"/>
            <a:ext cx="2817000" cy="26298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192240" y="189000"/>
            <a:ext cx="11807640" cy="6479640"/>
          </a:xfrm>
          <a:prstGeom prst="rect">
            <a:avLst/>
          </a:prstGeom>
          <a:solidFill>
            <a:srgbClr val="d0ccb6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Drag an image here or click the icon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192240" y="4399200"/>
            <a:ext cx="11807640" cy="1865160"/>
          </a:xfrm>
          <a:prstGeom prst="rect">
            <a:avLst/>
          </a:prstGeom>
          <a:solidFill>
            <a:srgbClr val="000000">
              <a:alpha val="50000"/>
            </a:srgbClr>
          </a:solidFill>
          <a:ln w="0">
            <a:noFill/>
          </a:ln>
        </p:spPr>
        <p:txBody>
          <a:bodyPr lIns="360000" rIns="360000" tIns="108000" bIns="612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400" spc="97" strike="noStrike" cap="all">
                <a:solidFill>
                  <a:srgbClr val="ffffff"/>
                </a:solidFill>
                <a:latin typeface="Times New Roman"/>
              </a:rPr>
              <a:t>Add a headline</a:t>
            </a:r>
            <a:endParaRPr b="0" lang="sv-SE" sz="6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192240" y="189000"/>
            <a:ext cx="11807640" cy="6479640"/>
          </a:xfrm>
          <a:prstGeom prst="rect">
            <a:avLst/>
          </a:prstGeom>
          <a:solidFill>
            <a:srgbClr val="d0ccb6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Drag an image here or click the icon to add background image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6897600" y="4111920"/>
            <a:ext cx="5294160" cy="1973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540000" rIns="360000" tIns="360000" bIns="468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894e11"/>
                </a:solidFill>
                <a:latin typeface="Times New Roman"/>
              </a:rPr>
              <a:t>Add text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620000" y="360000"/>
            <a:ext cx="881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288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800" spc="-1" strike="noStrike">
                <a:solidFill>
                  <a:srgbClr val="894e11"/>
                </a:solidFill>
                <a:latin typeface="Times New Roman"/>
              </a:rPr>
              <a:t>Add a headline</a:t>
            </a:r>
            <a:endParaRPr b="0" lang="sv-S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620000" y="2160000"/>
            <a:ext cx="8819640" cy="39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0000" indent="-180000">
              <a:lnSpc>
                <a:spcPct val="110000"/>
              </a:lnSpc>
              <a:spcBef>
                <a:spcPts val="1199"/>
              </a:spcBef>
              <a:buClr>
                <a:srgbClr val="894e11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1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1" marL="504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2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2" marL="792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3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3" marL="1080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4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4" marL="1368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5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5" marL="1656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6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Bildobjekt 4" descr=""/>
          <p:cNvPicPr/>
          <p:nvPr/>
        </p:nvPicPr>
        <p:blipFill>
          <a:blip r:embed="rId2"/>
          <a:stretch/>
        </p:blipFill>
        <p:spPr>
          <a:xfrm>
            <a:off x="10989720" y="5560920"/>
            <a:ext cx="708480" cy="945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0000" y="360000"/>
            <a:ext cx="881964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800" spc="-1" strike="noStrike">
                <a:solidFill>
                  <a:srgbClr val="894e11"/>
                </a:solidFill>
                <a:latin typeface="Times New Roman"/>
              </a:rPr>
              <a:t>Add a headline</a:t>
            </a:r>
            <a:endParaRPr b="0" lang="sv-S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620000" y="1559880"/>
            <a:ext cx="8819640" cy="45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0000" indent="-180000">
              <a:lnSpc>
                <a:spcPct val="110000"/>
              </a:lnSpc>
              <a:spcBef>
                <a:spcPts val="1199"/>
              </a:spcBef>
              <a:buClr>
                <a:srgbClr val="894e11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1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1" marL="504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2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2" marL="792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3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3" marL="1080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4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4" marL="1368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5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5" marL="1656000" indent="-252000">
              <a:lnSpc>
                <a:spcPct val="110000"/>
              </a:lnSpc>
              <a:buClr>
                <a:srgbClr val="894e11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Text level 6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Bildobjekt 3" descr=""/>
          <p:cNvPicPr/>
          <p:nvPr/>
        </p:nvPicPr>
        <p:blipFill>
          <a:blip r:embed="rId2"/>
          <a:stretch/>
        </p:blipFill>
        <p:spPr>
          <a:xfrm>
            <a:off x="10989720" y="5560920"/>
            <a:ext cx="708480" cy="945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ktangel 3"/>
          <p:cNvSpPr/>
          <p:nvPr/>
        </p:nvSpPr>
        <p:spPr>
          <a:xfrm>
            <a:off x="192240" y="187560"/>
            <a:ext cx="11807640" cy="6481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620000" y="360000"/>
            <a:ext cx="8819640" cy="11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800" spc="-1" strike="noStrike">
                <a:solidFill>
                  <a:srgbClr val="ffffff"/>
                </a:solidFill>
                <a:latin typeface="Times New Roman"/>
              </a:rPr>
              <a:t>Add a headline</a:t>
            </a:r>
            <a:endParaRPr b="0" lang="sv-S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620000" y="1559880"/>
            <a:ext cx="8819640" cy="45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0000" indent="-180000">
              <a:lnSpc>
                <a:spcPct val="110000"/>
              </a:lnSpc>
              <a:spcBef>
                <a:spcPts val="1199"/>
              </a:spcBef>
              <a:buClr>
                <a:srgbClr val="b1aa9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Text level 1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1" marL="504000" indent="-252000">
              <a:lnSpc>
                <a:spcPct val="110000"/>
              </a:lnSpc>
              <a:buClr>
                <a:srgbClr val="b1aa9f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Text level 2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2" marL="792000" indent="-252000">
              <a:lnSpc>
                <a:spcPct val="110000"/>
              </a:lnSpc>
              <a:buClr>
                <a:srgbClr val="b1aa9f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Text level 3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3" marL="1080000" indent="-252000">
              <a:lnSpc>
                <a:spcPct val="110000"/>
              </a:lnSpc>
              <a:buClr>
                <a:srgbClr val="b1aa9f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Text level 4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4" marL="1368000" indent="-252000">
              <a:lnSpc>
                <a:spcPct val="110000"/>
              </a:lnSpc>
              <a:buClr>
                <a:srgbClr val="b1aa9f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Text level 5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5" marL="1656000" indent="-252000">
              <a:lnSpc>
                <a:spcPct val="110000"/>
              </a:lnSpc>
              <a:buClr>
                <a:srgbClr val="b1aa9f"/>
              </a:buClr>
              <a:buFont typeface="Systemtypsnitt normalt"/>
              <a:buChar char="–"/>
            </a:pPr>
            <a:r>
              <a:rPr b="0" lang="en-GB" sz="2200" spc="-1" strike="noStrike">
                <a:solidFill>
                  <a:srgbClr val="ffffff"/>
                </a:solidFill>
                <a:latin typeface="Arial"/>
              </a:rPr>
              <a:t>Text level 6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Bildobjekt 4" descr=""/>
          <p:cNvPicPr/>
          <p:nvPr/>
        </p:nvPicPr>
        <p:blipFill>
          <a:blip r:embed="rId2"/>
          <a:stretch/>
        </p:blipFill>
        <p:spPr>
          <a:xfrm>
            <a:off x="10989720" y="5560920"/>
            <a:ext cx="708480" cy="945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50800" y="2521440"/>
            <a:ext cx="110876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894e11"/>
                </a:solidFill>
                <a:latin typeface="Times New Roman"/>
              </a:rPr>
              <a:t>Add text</a:t>
            </a:r>
            <a:endParaRPr b="0" lang="sv-SE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Bildobjekt 2" descr=""/>
          <p:cNvPicPr/>
          <p:nvPr/>
        </p:nvPicPr>
        <p:blipFill>
          <a:blip r:embed="rId2"/>
          <a:stretch/>
        </p:blipFill>
        <p:spPr>
          <a:xfrm>
            <a:off x="10989720" y="5560920"/>
            <a:ext cx="708480" cy="94536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92240" y="-1247400"/>
            <a:ext cx="92721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200" spc="-1" strike="noStrike">
                <a:solidFill>
                  <a:srgbClr val="894e11"/>
                </a:solidFill>
                <a:latin typeface="Arial"/>
              </a:rPr>
              <a:t>Click here to add a title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Bildobjekt 2" descr=""/>
          <p:cNvPicPr/>
          <p:nvPr/>
        </p:nvPicPr>
        <p:blipFill>
          <a:blip r:embed="rId2"/>
          <a:stretch/>
        </p:blipFill>
        <p:spPr>
          <a:xfrm>
            <a:off x="10989720" y="5560920"/>
            <a:ext cx="708480" cy="945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853680" y="1605960"/>
            <a:ext cx="5145840" cy="73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sv-SE" sz="4200" spc="-1" strike="noStrike">
                <a:solidFill>
                  <a:srgbClr val="894e11"/>
                </a:solidFill>
                <a:latin typeface="Times New Roman"/>
              </a:rPr>
              <a:t>Apptainer Workshop</a:t>
            </a:r>
            <a:endParaRPr b="0" lang="sv-SE" sz="4200" spc="-1" strike="noStrike">
              <a:solidFill>
                <a:srgbClr val="894e11"/>
              </a:solidFill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853680" y="2453760"/>
            <a:ext cx="5145840" cy="3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-324000">
              <a:lnSpc>
                <a:spcPct val="110000"/>
              </a:lnSpc>
              <a:tabLst>
                <a:tab algn="l" pos="0"/>
              </a:tabLst>
            </a:pPr>
            <a:r>
              <a:rPr b="1" lang="sv-SE" sz="1200" spc="49" strike="noStrike" cap="all">
                <a:solidFill>
                  <a:srgbClr val="894e11"/>
                </a:solidFill>
                <a:latin typeface="Arial"/>
              </a:rPr>
              <a:t>BMC Bioinformatics core unit</a:t>
            </a:r>
            <a:endParaRPr b="1" lang="sv-SE" sz="1200" spc="49" strike="noStrike" cap="all">
              <a:solidFill>
                <a:srgbClr val="894e11"/>
              </a:solidFill>
              <a:latin typeface="Arial"/>
            </a:endParaRPr>
          </a:p>
        </p:txBody>
      </p:sp>
      <p:sp>
        <p:nvSpPr>
          <p:cNvPr id="366" name="textruta 6"/>
          <p:cNvSpPr/>
          <p:nvPr/>
        </p:nvSpPr>
        <p:spPr>
          <a:xfrm>
            <a:off x="540000" y="2258280"/>
            <a:ext cx="4324680" cy="121284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horzOverflow="overflow" vertOverflow="overflow" lIns="180000" rIns="180000" tIns="180000" bIns="180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How to </a:t>
            </a:r>
            <a:endParaRPr b="0" lang="de-D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* build an Apptainer based software stack</a:t>
            </a:r>
            <a:endParaRPr b="0" lang="de-D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* maintain several version of that </a:t>
            </a:r>
            <a:endParaRPr b="0" lang="de-D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* deploy your software on COSMOS-SENS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7740000" y="360000"/>
            <a:ext cx="37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288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800" spc="-1" strike="noStrike">
                <a:solidFill>
                  <a:srgbClr val="894e11"/>
                </a:solidFill>
                <a:latin typeface="Times New Roman"/>
              </a:rPr>
              <a:t>Lost Your Software?</a:t>
            </a:r>
            <a:endParaRPr b="0" lang="sv-SE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900000" y="360000"/>
            <a:ext cx="6120000" cy="6120000"/>
          </a:xfrm>
          <a:prstGeom prst="rect">
            <a:avLst/>
          </a:prstGeom>
          <a:ln w="0">
            <a:noFill/>
          </a:ln>
        </p:spPr>
      </p:pic>
      <p:sp>
        <p:nvSpPr>
          <p:cNvPr id="369" name="textruta 1"/>
          <p:cNvSpPr/>
          <p:nvPr/>
        </p:nvSpPr>
        <p:spPr>
          <a:xfrm>
            <a:off x="7418160" y="2952000"/>
            <a:ext cx="3813840" cy="121212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horzOverflow="overflow" vertOverflow="overflow" lIns="180000" rIns="180000" tIns="180000" bIns="180000" anchor="t">
            <a:sp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You can not reproduce your results as your R has updated?</a:t>
            </a:r>
            <a:endParaRPr b="0" lang="de-D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Your Laptop can not handle the amount of data that you need to process?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7740000" y="360000"/>
            <a:ext cx="378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288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800" spc="-1" strike="noStrike">
                <a:solidFill>
                  <a:srgbClr val="894e11"/>
                </a:solidFill>
                <a:latin typeface="Times New Roman"/>
              </a:rPr>
              <a:t>Apptainer</a:t>
            </a:r>
            <a:endParaRPr b="0" lang="sv-SE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900000" y="360000"/>
            <a:ext cx="6120000" cy="6120000"/>
          </a:xfrm>
          <a:prstGeom prst="rect">
            <a:avLst/>
          </a:prstGeom>
          <a:ln w="0">
            <a:noFill/>
          </a:ln>
        </p:spPr>
      </p:pic>
      <p:sp>
        <p:nvSpPr>
          <p:cNvPr id="372" name="textruta 7"/>
          <p:cNvSpPr/>
          <p:nvPr/>
        </p:nvSpPr>
        <p:spPr>
          <a:xfrm>
            <a:off x="7418160" y="2376000"/>
            <a:ext cx="3813840" cy="249084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horzOverflow="overflow" vertOverflow="overflow" lIns="180000" rIns="180000" tIns="180000" bIns="180000" anchor="t">
            <a:sp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Crea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te a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save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imag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br>
              <a:rPr sz="1400"/>
            </a:b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Eve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n an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“uns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afe”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R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versi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on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can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be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run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insid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br>
              <a:rPr sz="1400"/>
            </a:b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de-D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Shar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the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imag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br>
              <a:rPr sz="1400"/>
            </a:b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Shar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exac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tly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your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soft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ware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stac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k </a:t>
            </a:r>
            <a:br>
              <a:rPr sz="1400"/>
            </a:b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de-D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Run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the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imag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any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wher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br>
              <a:rPr sz="1400"/>
            </a:b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Eve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n on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save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HPC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with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out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inter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net</a:t>
            </a:r>
            <a:br>
              <a:rPr sz="1400"/>
            </a:b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854320" y="1859400"/>
            <a:ext cx="614448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sv-SE" sz="4200" spc="-1" strike="noStrike">
                <a:solidFill>
                  <a:srgbClr val="894e11"/>
                </a:solidFill>
                <a:latin typeface="Times New Roman"/>
              </a:rPr>
              <a:t>Thank </a:t>
            </a:r>
            <a:r>
              <a:rPr b="0" lang="sv-SE" sz="4200" spc="-1" strike="noStrike">
                <a:solidFill>
                  <a:srgbClr val="894e11"/>
                </a:solidFill>
                <a:latin typeface="Times New Roman"/>
              </a:rPr>
              <a:t>you for </a:t>
            </a:r>
            <a:r>
              <a:rPr b="0" lang="sv-SE" sz="4200" spc="-1" strike="noStrike">
                <a:solidFill>
                  <a:srgbClr val="894e11"/>
                </a:solidFill>
                <a:latin typeface="Times New Roman"/>
              </a:rPr>
              <a:t>your </a:t>
            </a:r>
            <a:r>
              <a:rPr b="0" lang="sv-SE" sz="4200" spc="-1" strike="noStrike">
                <a:solidFill>
                  <a:srgbClr val="894e11"/>
                </a:solidFill>
                <a:latin typeface="Times New Roman"/>
              </a:rPr>
              <a:t>patience</a:t>
            </a:r>
            <a:r>
              <a:rPr b="0" lang="sv-SE" sz="4200" spc="-1" strike="noStrike">
                <a:solidFill>
                  <a:srgbClr val="894e11"/>
                </a:solidFill>
                <a:latin typeface="Times New Roman"/>
              </a:rPr>
              <a:t>!</a:t>
            </a:r>
            <a:endParaRPr b="0" lang="sv-SE" sz="4200" spc="-1" strike="noStrike">
              <a:solidFill>
                <a:srgbClr val="894e1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2024-09-27T11:54:18Z</dcterms:created>
  <dc:creator/>
  <dc:description/>
  <dc:language>de-DE</dc:language>
  <cp:lastModifiedBy/>
  <dcterms:modified xsi:type="dcterms:W3CDTF">2024-09-27T13:48:51Z</dcterms:modified>
  <cp:revision>45</cp:revision>
  <dc:subject/>
  <dc:title>LU-template English 16:9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Bredbild</vt:lpwstr>
  </property>
  <property fmtid="{D5CDD505-2E9C-101B-9397-08002B2CF9AE}" pid="4" name="Slides">
    <vt:i4>13</vt:i4>
  </property>
</Properties>
</file>