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03646-3D78-43E3-81DC-31E722646B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6A1E45-9489-4766-9FCB-CE7691006E8D}">
      <dgm:prSet/>
      <dgm:spPr/>
      <dgm:t>
        <a:bodyPr/>
        <a:lstStyle/>
        <a:p>
          <a:r>
            <a:rPr lang="en-US"/>
            <a:t>Software for managing message queues</a:t>
          </a:r>
        </a:p>
      </dgm:t>
    </dgm:pt>
    <dgm:pt modelId="{36D1F44F-484D-422F-98B0-8A341EAD508E}" type="parTrans" cxnId="{D8FC9E3E-AFBB-4351-856D-E441B0E659A8}">
      <dgm:prSet/>
      <dgm:spPr/>
      <dgm:t>
        <a:bodyPr/>
        <a:lstStyle/>
        <a:p>
          <a:endParaRPr lang="en-US"/>
        </a:p>
      </dgm:t>
    </dgm:pt>
    <dgm:pt modelId="{FB6A8247-6FC9-4DC1-BDAB-B9B7E38ED6FD}" type="sibTrans" cxnId="{D8FC9E3E-AFBB-4351-856D-E441B0E659A8}">
      <dgm:prSet/>
      <dgm:spPr/>
      <dgm:t>
        <a:bodyPr/>
        <a:lstStyle/>
        <a:p>
          <a:endParaRPr lang="en-US"/>
        </a:p>
      </dgm:t>
    </dgm:pt>
    <dgm:pt modelId="{F40B0FBD-FF61-4C95-BBDC-76F51F778563}">
      <dgm:prSet/>
      <dgm:spPr/>
      <dgm:t>
        <a:bodyPr/>
        <a:lstStyle/>
        <a:p>
          <a:r>
            <a:rPr lang="en-US"/>
            <a:t>Benefits:</a:t>
          </a:r>
        </a:p>
      </dgm:t>
    </dgm:pt>
    <dgm:pt modelId="{ECCDBB2D-2F3D-4487-B205-512E15040520}" type="parTrans" cxnId="{1E741710-1029-4F5A-AB92-734CACC1AA76}">
      <dgm:prSet/>
      <dgm:spPr/>
      <dgm:t>
        <a:bodyPr/>
        <a:lstStyle/>
        <a:p>
          <a:endParaRPr lang="en-US"/>
        </a:p>
      </dgm:t>
    </dgm:pt>
    <dgm:pt modelId="{2ABB58B3-9BF1-4B29-AD0B-24800F098A06}" type="sibTrans" cxnId="{1E741710-1029-4F5A-AB92-734CACC1AA76}">
      <dgm:prSet/>
      <dgm:spPr/>
      <dgm:t>
        <a:bodyPr/>
        <a:lstStyle/>
        <a:p>
          <a:endParaRPr lang="en-US"/>
        </a:p>
      </dgm:t>
    </dgm:pt>
    <dgm:pt modelId="{88B51522-FCE9-4E5F-BA2D-81422D0273CD}">
      <dgm:prSet/>
      <dgm:spPr/>
      <dgm:t>
        <a:bodyPr/>
        <a:lstStyle/>
        <a:p>
          <a:r>
            <a:rPr lang="en-US"/>
            <a:t>No need to build and manage own messaging system, or hosting commercial or open source system</a:t>
          </a:r>
        </a:p>
      </dgm:t>
    </dgm:pt>
    <dgm:pt modelId="{D0E95164-C059-4638-AAA3-9F915A86ED97}" type="parTrans" cxnId="{B720F4CB-6ABA-41B0-B3DE-2B572C1CF379}">
      <dgm:prSet/>
      <dgm:spPr/>
      <dgm:t>
        <a:bodyPr/>
        <a:lstStyle/>
        <a:p>
          <a:endParaRPr lang="en-US"/>
        </a:p>
      </dgm:t>
    </dgm:pt>
    <dgm:pt modelId="{E12804C9-0D76-4830-8399-7CA99E15014A}" type="sibTrans" cxnId="{B720F4CB-6ABA-41B0-B3DE-2B572C1CF379}">
      <dgm:prSet/>
      <dgm:spPr/>
      <dgm:t>
        <a:bodyPr/>
        <a:lstStyle/>
        <a:p>
          <a:endParaRPr lang="en-US"/>
        </a:p>
      </dgm:t>
    </dgm:pt>
    <dgm:pt modelId="{595C1BE9-5661-4F8F-88B6-583294D70598}">
      <dgm:prSet/>
      <dgm:spPr/>
      <dgm:t>
        <a:bodyPr/>
        <a:lstStyle/>
        <a:p>
          <a:r>
            <a:rPr lang="en-US"/>
            <a:t>Durable, scalable, no administrative overhead</a:t>
          </a:r>
        </a:p>
      </dgm:t>
    </dgm:pt>
    <dgm:pt modelId="{D9F523BD-9AA7-421B-B240-A19799FCAE54}" type="parTrans" cxnId="{9999E278-762E-4C8A-BBE7-476745006060}">
      <dgm:prSet/>
      <dgm:spPr/>
      <dgm:t>
        <a:bodyPr/>
        <a:lstStyle/>
        <a:p>
          <a:endParaRPr lang="en-US"/>
        </a:p>
      </dgm:t>
    </dgm:pt>
    <dgm:pt modelId="{08D26498-8204-4FBD-86BF-3617B6B3444B}" type="sibTrans" cxnId="{9999E278-762E-4C8A-BBE7-476745006060}">
      <dgm:prSet/>
      <dgm:spPr/>
      <dgm:t>
        <a:bodyPr/>
        <a:lstStyle/>
        <a:p>
          <a:endParaRPr lang="en-US"/>
        </a:p>
      </dgm:t>
    </dgm:pt>
    <dgm:pt modelId="{3B1A6559-DFAB-413F-9772-80B6092EC1DD}">
      <dgm:prSet/>
      <dgm:spPr/>
      <dgm:t>
        <a:bodyPr/>
        <a:lstStyle/>
        <a:p>
          <a:r>
            <a:rPr lang="en-US" dirty="0"/>
            <a:t>SNS vs SQS</a:t>
          </a:r>
        </a:p>
      </dgm:t>
    </dgm:pt>
    <dgm:pt modelId="{E6ED4D37-8922-4E00-8E0D-28F83613AF54}" type="parTrans" cxnId="{29B48AB1-4D57-4922-B139-404E353D7D59}">
      <dgm:prSet/>
      <dgm:spPr/>
      <dgm:t>
        <a:bodyPr/>
        <a:lstStyle/>
        <a:p>
          <a:endParaRPr lang="en-US"/>
        </a:p>
      </dgm:t>
    </dgm:pt>
    <dgm:pt modelId="{74E7D3EE-2D84-4ADF-821E-5CB5FA82E373}" type="sibTrans" cxnId="{29B48AB1-4D57-4922-B139-404E353D7D59}">
      <dgm:prSet/>
      <dgm:spPr/>
      <dgm:t>
        <a:bodyPr/>
        <a:lstStyle/>
        <a:p>
          <a:endParaRPr lang="en-US"/>
        </a:p>
      </dgm:t>
    </dgm:pt>
    <dgm:pt modelId="{E26F3E5F-3173-4F14-9FE0-4242A3C78254}">
      <dgm:prSet/>
      <dgm:spPr/>
      <dgm:t>
        <a:bodyPr/>
        <a:lstStyle/>
        <a:p>
          <a:r>
            <a:rPr lang="en-US" dirty="0"/>
            <a:t>SNS pushes notifications to subscribed users for applications</a:t>
          </a:r>
        </a:p>
      </dgm:t>
    </dgm:pt>
    <dgm:pt modelId="{52F24EB5-A6E4-4008-9A4D-D5E0C0EDEA4C}" type="parTrans" cxnId="{0446C6F3-B43E-4C0D-AAC0-07A6814C3E27}">
      <dgm:prSet/>
      <dgm:spPr/>
      <dgm:t>
        <a:bodyPr/>
        <a:lstStyle/>
        <a:p>
          <a:endParaRPr lang="en-US"/>
        </a:p>
      </dgm:t>
    </dgm:pt>
    <dgm:pt modelId="{A179BE13-AFB5-41DA-B42F-DBFA6240442D}" type="sibTrans" cxnId="{0446C6F3-B43E-4C0D-AAC0-07A6814C3E27}">
      <dgm:prSet/>
      <dgm:spPr/>
      <dgm:t>
        <a:bodyPr/>
        <a:lstStyle/>
        <a:p>
          <a:endParaRPr lang="en-US"/>
        </a:p>
      </dgm:t>
    </dgm:pt>
    <dgm:pt modelId="{15A660DA-6AA7-4193-86CC-9C352A9A9136}">
      <dgm:prSet/>
      <dgm:spPr/>
      <dgm:t>
        <a:bodyPr/>
        <a:lstStyle/>
        <a:p>
          <a:r>
            <a:rPr lang="en-US" dirty="0"/>
            <a:t>SQS uses polling mechanism for message exchange between applications</a:t>
          </a:r>
        </a:p>
      </dgm:t>
    </dgm:pt>
    <dgm:pt modelId="{707DDA62-85A1-493F-A4A9-C608AE23F81D}" type="parTrans" cxnId="{8E2A1484-7056-45D8-97AA-F566B79BC901}">
      <dgm:prSet/>
      <dgm:spPr/>
      <dgm:t>
        <a:bodyPr/>
        <a:lstStyle/>
        <a:p>
          <a:endParaRPr lang="en-US"/>
        </a:p>
      </dgm:t>
    </dgm:pt>
    <dgm:pt modelId="{7D46029D-F94A-47AA-949B-36E6AC3082C0}" type="sibTrans" cxnId="{8E2A1484-7056-45D8-97AA-F566B79BC901}">
      <dgm:prSet/>
      <dgm:spPr/>
      <dgm:t>
        <a:bodyPr/>
        <a:lstStyle/>
        <a:p>
          <a:endParaRPr lang="en-US"/>
        </a:p>
      </dgm:t>
    </dgm:pt>
    <dgm:pt modelId="{9507F81B-8547-CB42-A5E5-060D1FABFA92}">
      <dgm:prSet/>
      <dgm:spPr/>
      <dgm:t>
        <a:bodyPr/>
        <a:lstStyle/>
        <a:p>
          <a:r>
            <a:rPr lang="en-US" dirty="0"/>
            <a:t>MQ vs SQS</a:t>
          </a:r>
        </a:p>
      </dgm:t>
    </dgm:pt>
    <dgm:pt modelId="{8EFBBFBE-F2A0-4E44-9714-0FE4B3060F08}" type="parTrans" cxnId="{B24A1E33-F57A-0F4E-AB22-26252698BA67}">
      <dgm:prSet/>
      <dgm:spPr/>
    </dgm:pt>
    <dgm:pt modelId="{E035D27A-4048-9643-A2EA-716E4C6621E0}" type="sibTrans" cxnId="{B24A1E33-F57A-0F4E-AB22-26252698BA67}">
      <dgm:prSet/>
      <dgm:spPr/>
    </dgm:pt>
    <dgm:pt modelId="{AF10E244-5E17-9D4A-9728-E1B0B7F7F7BA}">
      <dgm:prSet/>
      <dgm:spPr/>
      <dgm:t>
        <a:bodyPr/>
        <a:lstStyle/>
        <a:p>
          <a:r>
            <a:rPr lang="en-US" dirty="0"/>
            <a:t>MQ for existing apps wanting to migrate to avoid code rewrite</a:t>
          </a:r>
        </a:p>
      </dgm:t>
    </dgm:pt>
    <dgm:pt modelId="{9844852D-A8FA-5F43-BD94-C097BB242ADE}" type="parTrans" cxnId="{21B65F54-2337-B84D-9983-223157FF40F0}">
      <dgm:prSet/>
      <dgm:spPr/>
      <dgm:t>
        <a:bodyPr/>
        <a:lstStyle/>
        <a:p>
          <a:endParaRPr lang="en-US"/>
        </a:p>
      </dgm:t>
    </dgm:pt>
    <dgm:pt modelId="{18504465-5126-3749-AAF9-2C21B7890BC5}" type="sibTrans" cxnId="{21B65F54-2337-B84D-9983-223157FF40F0}">
      <dgm:prSet/>
      <dgm:spPr/>
      <dgm:t>
        <a:bodyPr/>
        <a:lstStyle/>
        <a:p>
          <a:endParaRPr lang="en-US"/>
        </a:p>
      </dgm:t>
    </dgm:pt>
    <dgm:pt modelId="{63B3C9A5-43BA-7549-8C83-B686E97AAD37}" type="pres">
      <dgm:prSet presAssocID="{6A203646-3D78-43E3-81DC-31E722646B1C}" presName="linear" presStyleCnt="0">
        <dgm:presLayoutVars>
          <dgm:dir/>
          <dgm:animLvl val="lvl"/>
          <dgm:resizeHandles val="exact"/>
        </dgm:presLayoutVars>
      </dgm:prSet>
      <dgm:spPr/>
    </dgm:pt>
    <dgm:pt modelId="{17AC6BFA-5EA2-0245-B940-1EB96E902EE3}" type="pres">
      <dgm:prSet presAssocID="{BD6A1E45-9489-4766-9FCB-CE7691006E8D}" presName="parentLin" presStyleCnt="0"/>
      <dgm:spPr/>
    </dgm:pt>
    <dgm:pt modelId="{DCBB7992-9D4A-6C4D-8BEB-369E196C4C3F}" type="pres">
      <dgm:prSet presAssocID="{BD6A1E45-9489-4766-9FCB-CE7691006E8D}" presName="parentLeftMargin" presStyleLbl="node1" presStyleIdx="0" presStyleCnt="4"/>
      <dgm:spPr/>
    </dgm:pt>
    <dgm:pt modelId="{B6D2977F-6DEC-CC41-9475-ECB0CCE25A92}" type="pres">
      <dgm:prSet presAssocID="{BD6A1E45-9489-4766-9FCB-CE7691006E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7A0F4A-39E0-6840-B62C-2AD197CB5749}" type="pres">
      <dgm:prSet presAssocID="{BD6A1E45-9489-4766-9FCB-CE7691006E8D}" presName="negativeSpace" presStyleCnt="0"/>
      <dgm:spPr/>
    </dgm:pt>
    <dgm:pt modelId="{E4E4C594-D3F9-1943-884A-BA5231A6B87B}" type="pres">
      <dgm:prSet presAssocID="{BD6A1E45-9489-4766-9FCB-CE7691006E8D}" presName="childText" presStyleLbl="conFgAcc1" presStyleIdx="0" presStyleCnt="4">
        <dgm:presLayoutVars>
          <dgm:bulletEnabled val="1"/>
        </dgm:presLayoutVars>
      </dgm:prSet>
      <dgm:spPr/>
    </dgm:pt>
    <dgm:pt modelId="{60877CB0-E76B-2244-AF9C-811F9893AD8F}" type="pres">
      <dgm:prSet presAssocID="{FB6A8247-6FC9-4DC1-BDAB-B9B7E38ED6FD}" presName="spaceBetweenRectangles" presStyleCnt="0"/>
      <dgm:spPr/>
    </dgm:pt>
    <dgm:pt modelId="{59F0AFE9-052C-C947-8850-955923A4E2B9}" type="pres">
      <dgm:prSet presAssocID="{F40B0FBD-FF61-4C95-BBDC-76F51F778563}" presName="parentLin" presStyleCnt="0"/>
      <dgm:spPr/>
    </dgm:pt>
    <dgm:pt modelId="{9A808E02-B94F-7B40-AB4E-B9F31217171D}" type="pres">
      <dgm:prSet presAssocID="{F40B0FBD-FF61-4C95-BBDC-76F51F778563}" presName="parentLeftMargin" presStyleLbl="node1" presStyleIdx="0" presStyleCnt="4"/>
      <dgm:spPr/>
    </dgm:pt>
    <dgm:pt modelId="{25879BFD-852E-834A-B8DB-188615395039}" type="pres">
      <dgm:prSet presAssocID="{F40B0FBD-FF61-4C95-BBDC-76F51F7785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A6CFD5-87CC-E346-951E-6B40343EB8C3}" type="pres">
      <dgm:prSet presAssocID="{F40B0FBD-FF61-4C95-BBDC-76F51F778563}" presName="negativeSpace" presStyleCnt="0"/>
      <dgm:spPr/>
    </dgm:pt>
    <dgm:pt modelId="{9D58BE9A-D63E-4844-A1F6-F93A2884B4EA}" type="pres">
      <dgm:prSet presAssocID="{F40B0FBD-FF61-4C95-BBDC-76F51F778563}" presName="childText" presStyleLbl="conFgAcc1" presStyleIdx="1" presStyleCnt="4">
        <dgm:presLayoutVars>
          <dgm:bulletEnabled val="1"/>
        </dgm:presLayoutVars>
      </dgm:prSet>
      <dgm:spPr/>
    </dgm:pt>
    <dgm:pt modelId="{D674972E-96B1-6845-803C-2A372F1FBCF8}" type="pres">
      <dgm:prSet presAssocID="{2ABB58B3-9BF1-4B29-AD0B-24800F098A06}" presName="spaceBetweenRectangles" presStyleCnt="0"/>
      <dgm:spPr/>
    </dgm:pt>
    <dgm:pt modelId="{FB0857A7-9044-3647-9888-1E717C05481E}" type="pres">
      <dgm:prSet presAssocID="{3B1A6559-DFAB-413F-9772-80B6092EC1DD}" presName="parentLin" presStyleCnt="0"/>
      <dgm:spPr/>
    </dgm:pt>
    <dgm:pt modelId="{7961C4BA-2C2F-9C48-8B94-BEA02B77CD7A}" type="pres">
      <dgm:prSet presAssocID="{3B1A6559-DFAB-413F-9772-80B6092EC1DD}" presName="parentLeftMargin" presStyleLbl="node1" presStyleIdx="1" presStyleCnt="4"/>
      <dgm:spPr/>
    </dgm:pt>
    <dgm:pt modelId="{85B1E18F-4DB1-5B40-BD86-44B962A31EDF}" type="pres">
      <dgm:prSet presAssocID="{3B1A6559-DFAB-413F-9772-80B6092EC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81ED54-2BBB-6742-A0E6-4D6AE6444F79}" type="pres">
      <dgm:prSet presAssocID="{3B1A6559-DFAB-413F-9772-80B6092EC1DD}" presName="negativeSpace" presStyleCnt="0"/>
      <dgm:spPr/>
    </dgm:pt>
    <dgm:pt modelId="{4068C486-2EBC-444E-9E42-3CAA45F3D8AD}" type="pres">
      <dgm:prSet presAssocID="{3B1A6559-DFAB-413F-9772-80B6092EC1DD}" presName="childText" presStyleLbl="conFgAcc1" presStyleIdx="2" presStyleCnt="4">
        <dgm:presLayoutVars>
          <dgm:bulletEnabled val="1"/>
        </dgm:presLayoutVars>
      </dgm:prSet>
      <dgm:spPr/>
    </dgm:pt>
    <dgm:pt modelId="{55F41731-CE15-024F-A3EE-36E0EB140619}" type="pres">
      <dgm:prSet presAssocID="{74E7D3EE-2D84-4ADF-821E-5CB5FA82E373}" presName="spaceBetweenRectangles" presStyleCnt="0"/>
      <dgm:spPr/>
    </dgm:pt>
    <dgm:pt modelId="{FD2037EA-7511-D742-BF83-19DF5388CFAF}" type="pres">
      <dgm:prSet presAssocID="{9507F81B-8547-CB42-A5E5-060D1FABFA92}" presName="parentLin" presStyleCnt="0"/>
      <dgm:spPr/>
    </dgm:pt>
    <dgm:pt modelId="{EFEDDFEE-5B3F-D94E-90FC-494D70091B5C}" type="pres">
      <dgm:prSet presAssocID="{9507F81B-8547-CB42-A5E5-060D1FABFA92}" presName="parentLeftMargin" presStyleLbl="node1" presStyleIdx="2" presStyleCnt="4"/>
      <dgm:spPr/>
    </dgm:pt>
    <dgm:pt modelId="{42321870-F837-0543-86A5-DD3ABBE04765}" type="pres">
      <dgm:prSet presAssocID="{9507F81B-8547-CB42-A5E5-060D1FABFA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600C53-2135-A44F-B210-CA5327680C78}" type="pres">
      <dgm:prSet presAssocID="{9507F81B-8547-CB42-A5E5-060D1FABFA92}" presName="negativeSpace" presStyleCnt="0"/>
      <dgm:spPr/>
    </dgm:pt>
    <dgm:pt modelId="{C8120EF4-E3F5-9547-B338-5303EE5265A5}" type="pres">
      <dgm:prSet presAssocID="{9507F81B-8547-CB42-A5E5-060D1FABFA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EDF240E-EA54-A344-A459-4A305B7D8F40}" type="presOf" srcId="{9507F81B-8547-CB42-A5E5-060D1FABFA92}" destId="{EFEDDFEE-5B3F-D94E-90FC-494D70091B5C}" srcOrd="0" destOrd="0" presId="urn:microsoft.com/office/officeart/2005/8/layout/list1"/>
    <dgm:cxn modelId="{1E741710-1029-4F5A-AB92-734CACC1AA76}" srcId="{6A203646-3D78-43E3-81DC-31E722646B1C}" destId="{F40B0FBD-FF61-4C95-BBDC-76F51F778563}" srcOrd="1" destOrd="0" parTransId="{ECCDBB2D-2F3D-4487-B205-512E15040520}" sibTransId="{2ABB58B3-9BF1-4B29-AD0B-24800F098A06}"/>
    <dgm:cxn modelId="{10CAE825-1048-9040-8F6F-6D48B41D7F77}" type="presOf" srcId="{3B1A6559-DFAB-413F-9772-80B6092EC1DD}" destId="{7961C4BA-2C2F-9C48-8B94-BEA02B77CD7A}" srcOrd="0" destOrd="0" presId="urn:microsoft.com/office/officeart/2005/8/layout/list1"/>
    <dgm:cxn modelId="{B6BE4527-5378-E741-9C13-B8A8EE56D563}" type="presOf" srcId="{BD6A1E45-9489-4766-9FCB-CE7691006E8D}" destId="{B6D2977F-6DEC-CC41-9475-ECB0CCE25A92}" srcOrd="1" destOrd="0" presId="urn:microsoft.com/office/officeart/2005/8/layout/list1"/>
    <dgm:cxn modelId="{B24A1E33-F57A-0F4E-AB22-26252698BA67}" srcId="{6A203646-3D78-43E3-81DC-31E722646B1C}" destId="{9507F81B-8547-CB42-A5E5-060D1FABFA92}" srcOrd="3" destOrd="0" parTransId="{8EFBBFBE-F2A0-4E44-9714-0FE4B3060F08}" sibTransId="{E035D27A-4048-9643-A2EA-716E4C6621E0}"/>
    <dgm:cxn modelId="{D8FC9E3E-AFBB-4351-856D-E441B0E659A8}" srcId="{6A203646-3D78-43E3-81DC-31E722646B1C}" destId="{BD6A1E45-9489-4766-9FCB-CE7691006E8D}" srcOrd="0" destOrd="0" parTransId="{36D1F44F-484D-422F-98B0-8A341EAD508E}" sibTransId="{FB6A8247-6FC9-4DC1-BDAB-B9B7E38ED6FD}"/>
    <dgm:cxn modelId="{21B65F54-2337-B84D-9983-223157FF40F0}" srcId="{9507F81B-8547-CB42-A5E5-060D1FABFA92}" destId="{AF10E244-5E17-9D4A-9728-E1B0B7F7F7BA}" srcOrd="0" destOrd="0" parTransId="{9844852D-A8FA-5F43-BD94-C097BB242ADE}" sibTransId="{18504465-5126-3749-AAF9-2C21B7890BC5}"/>
    <dgm:cxn modelId="{9999E278-762E-4C8A-BBE7-476745006060}" srcId="{F40B0FBD-FF61-4C95-BBDC-76F51F778563}" destId="{595C1BE9-5661-4F8F-88B6-583294D70598}" srcOrd="1" destOrd="0" parTransId="{D9F523BD-9AA7-421B-B240-A19799FCAE54}" sibTransId="{08D26498-8204-4FBD-86BF-3617B6B3444B}"/>
    <dgm:cxn modelId="{297CA679-DB3D-F546-B29D-03A6D60BA7E8}" type="presOf" srcId="{F40B0FBD-FF61-4C95-BBDC-76F51F778563}" destId="{9A808E02-B94F-7B40-AB4E-B9F31217171D}" srcOrd="0" destOrd="0" presId="urn:microsoft.com/office/officeart/2005/8/layout/list1"/>
    <dgm:cxn modelId="{489E757C-E9B7-DE4A-8BBA-41F5E0DDC561}" type="presOf" srcId="{BD6A1E45-9489-4766-9FCB-CE7691006E8D}" destId="{DCBB7992-9D4A-6C4D-8BEB-369E196C4C3F}" srcOrd="0" destOrd="0" presId="urn:microsoft.com/office/officeart/2005/8/layout/list1"/>
    <dgm:cxn modelId="{77147A7D-9D6D-8B4C-839C-EB4CC43DAEEB}" type="presOf" srcId="{15A660DA-6AA7-4193-86CC-9C352A9A9136}" destId="{4068C486-2EBC-444E-9E42-3CAA45F3D8AD}" srcOrd="0" destOrd="1" presId="urn:microsoft.com/office/officeart/2005/8/layout/list1"/>
    <dgm:cxn modelId="{FEF65A82-B47F-DC4F-872B-E293E1C913A8}" type="presOf" srcId="{595C1BE9-5661-4F8F-88B6-583294D70598}" destId="{9D58BE9A-D63E-4844-A1F6-F93A2884B4EA}" srcOrd="0" destOrd="1" presId="urn:microsoft.com/office/officeart/2005/8/layout/list1"/>
    <dgm:cxn modelId="{8E2A1484-7056-45D8-97AA-F566B79BC901}" srcId="{3B1A6559-DFAB-413F-9772-80B6092EC1DD}" destId="{15A660DA-6AA7-4193-86CC-9C352A9A9136}" srcOrd="1" destOrd="0" parTransId="{707DDA62-85A1-493F-A4A9-C608AE23F81D}" sibTransId="{7D46029D-F94A-47AA-949B-36E6AC3082C0}"/>
    <dgm:cxn modelId="{AECDB199-E5F3-5847-83E7-EC291D228763}" type="presOf" srcId="{88B51522-FCE9-4E5F-BA2D-81422D0273CD}" destId="{9D58BE9A-D63E-4844-A1F6-F93A2884B4EA}" srcOrd="0" destOrd="0" presId="urn:microsoft.com/office/officeart/2005/8/layout/list1"/>
    <dgm:cxn modelId="{29B48AB1-4D57-4922-B139-404E353D7D59}" srcId="{6A203646-3D78-43E3-81DC-31E722646B1C}" destId="{3B1A6559-DFAB-413F-9772-80B6092EC1DD}" srcOrd="2" destOrd="0" parTransId="{E6ED4D37-8922-4E00-8E0D-28F83613AF54}" sibTransId="{74E7D3EE-2D84-4ADF-821E-5CB5FA82E373}"/>
    <dgm:cxn modelId="{4610B0B8-169B-4444-AA16-41935102D3B2}" type="presOf" srcId="{6A203646-3D78-43E3-81DC-31E722646B1C}" destId="{63B3C9A5-43BA-7549-8C83-B686E97AAD37}" srcOrd="0" destOrd="0" presId="urn:microsoft.com/office/officeart/2005/8/layout/list1"/>
    <dgm:cxn modelId="{50EEBAC0-18BC-FB4C-982D-05274683227C}" type="presOf" srcId="{E26F3E5F-3173-4F14-9FE0-4242A3C78254}" destId="{4068C486-2EBC-444E-9E42-3CAA45F3D8AD}" srcOrd="0" destOrd="0" presId="urn:microsoft.com/office/officeart/2005/8/layout/list1"/>
    <dgm:cxn modelId="{E06AB8C9-F565-0A45-A71A-B95D5D5FDCE9}" type="presOf" srcId="{3B1A6559-DFAB-413F-9772-80B6092EC1DD}" destId="{85B1E18F-4DB1-5B40-BD86-44B962A31EDF}" srcOrd="1" destOrd="0" presId="urn:microsoft.com/office/officeart/2005/8/layout/list1"/>
    <dgm:cxn modelId="{B720F4CB-6ABA-41B0-B3DE-2B572C1CF379}" srcId="{F40B0FBD-FF61-4C95-BBDC-76F51F778563}" destId="{88B51522-FCE9-4E5F-BA2D-81422D0273CD}" srcOrd="0" destOrd="0" parTransId="{D0E95164-C059-4638-AAA3-9F915A86ED97}" sibTransId="{E12804C9-0D76-4830-8399-7CA99E15014A}"/>
    <dgm:cxn modelId="{48D78AE0-29F4-6C4F-94EC-515F2BAE90B4}" type="presOf" srcId="{F40B0FBD-FF61-4C95-BBDC-76F51F778563}" destId="{25879BFD-852E-834A-B8DB-188615395039}" srcOrd="1" destOrd="0" presId="urn:microsoft.com/office/officeart/2005/8/layout/list1"/>
    <dgm:cxn modelId="{1217D9EB-AD9C-7148-B938-E935BB903645}" type="presOf" srcId="{9507F81B-8547-CB42-A5E5-060D1FABFA92}" destId="{42321870-F837-0543-86A5-DD3ABBE04765}" srcOrd="1" destOrd="0" presId="urn:microsoft.com/office/officeart/2005/8/layout/list1"/>
    <dgm:cxn modelId="{0446C6F3-B43E-4C0D-AAC0-07A6814C3E27}" srcId="{3B1A6559-DFAB-413F-9772-80B6092EC1DD}" destId="{E26F3E5F-3173-4F14-9FE0-4242A3C78254}" srcOrd="0" destOrd="0" parTransId="{52F24EB5-A6E4-4008-9A4D-D5E0C0EDEA4C}" sibTransId="{A179BE13-AFB5-41DA-B42F-DBFA6240442D}"/>
    <dgm:cxn modelId="{861CB6F5-6B02-3A48-A582-A72BAA9D4D4A}" type="presOf" srcId="{AF10E244-5E17-9D4A-9728-E1B0B7F7F7BA}" destId="{C8120EF4-E3F5-9547-B338-5303EE5265A5}" srcOrd="0" destOrd="0" presId="urn:microsoft.com/office/officeart/2005/8/layout/list1"/>
    <dgm:cxn modelId="{A9D1FA83-37CF-B240-B165-7D86FB223809}" type="presParOf" srcId="{63B3C9A5-43BA-7549-8C83-B686E97AAD37}" destId="{17AC6BFA-5EA2-0245-B940-1EB96E902EE3}" srcOrd="0" destOrd="0" presId="urn:microsoft.com/office/officeart/2005/8/layout/list1"/>
    <dgm:cxn modelId="{D030BAB1-3169-A543-BA0E-2EC0C87CEAB7}" type="presParOf" srcId="{17AC6BFA-5EA2-0245-B940-1EB96E902EE3}" destId="{DCBB7992-9D4A-6C4D-8BEB-369E196C4C3F}" srcOrd="0" destOrd="0" presId="urn:microsoft.com/office/officeart/2005/8/layout/list1"/>
    <dgm:cxn modelId="{1253863D-2D17-924B-A86A-D795FD6075C2}" type="presParOf" srcId="{17AC6BFA-5EA2-0245-B940-1EB96E902EE3}" destId="{B6D2977F-6DEC-CC41-9475-ECB0CCE25A92}" srcOrd="1" destOrd="0" presId="urn:microsoft.com/office/officeart/2005/8/layout/list1"/>
    <dgm:cxn modelId="{C1C5E431-28F0-684C-BC31-CC323CFB9A72}" type="presParOf" srcId="{63B3C9A5-43BA-7549-8C83-B686E97AAD37}" destId="{CD7A0F4A-39E0-6840-B62C-2AD197CB5749}" srcOrd="1" destOrd="0" presId="urn:microsoft.com/office/officeart/2005/8/layout/list1"/>
    <dgm:cxn modelId="{85F9D160-2243-E241-92C8-EF407FD55793}" type="presParOf" srcId="{63B3C9A5-43BA-7549-8C83-B686E97AAD37}" destId="{E4E4C594-D3F9-1943-884A-BA5231A6B87B}" srcOrd="2" destOrd="0" presId="urn:microsoft.com/office/officeart/2005/8/layout/list1"/>
    <dgm:cxn modelId="{1FAE6807-DAF0-D84B-BB75-B1896F61CFC7}" type="presParOf" srcId="{63B3C9A5-43BA-7549-8C83-B686E97AAD37}" destId="{60877CB0-E76B-2244-AF9C-811F9893AD8F}" srcOrd="3" destOrd="0" presId="urn:microsoft.com/office/officeart/2005/8/layout/list1"/>
    <dgm:cxn modelId="{D236B03B-5FD2-C241-B38A-9EBE5D4B8992}" type="presParOf" srcId="{63B3C9A5-43BA-7549-8C83-B686E97AAD37}" destId="{59F0AFE9-052C-C947-8850-955923A4E2B9}" srcOrd="4" destOrd="0" presId="urn:microsoft.com/office/officeart/2005/8/layout/list1"/>
    <dgm:cxn modelId="{19DD708F-9A34-754A-948F-01C6E610A57D}" type="presParOf" srcId="{59F0AFE9-052C-C947-8850-955923A4E2B9}" destId="{9A808E02-B94F-7B40-AB4E-B9F31217171D}" srcOrd="0" destOrd="0" presId="urn:microsoft.com/office/officeart/2005/8/layout/list1"/>
    <dgm:cxn modelId="{6CA94D4B-373E-494C-9CDB-1BD230643322}" type="presParOf" srcId="{59F0AFE9-052C-C947-8850-955923A4E2B9}" destId="{25879BFD-852E-834A-B8DB-188615395039}" srcOrd="1" destOrd="0" presId="urn:microsoft.com/office/officeart/2005/8/layout/list1"/>
    <dgm:cxn modelId="{5AD3A1D5-65D8-2242-A89D-D19C0FA9AEF4}" type="presParOf" srcId="{63B3C9A5-43BA-7549-8C83-B686E97AAD37}" destId="{8BA6CFD5-87CC-E346-951E-6B40343EB8C3}" srcOrd="5" destOrd="0" presId="urn:microsoft.com/office/officeart/2005/8/layout/list1"/>
    <dgm:cxn modelId="{4CD7AEE7-4FFF-A74B-8C90-738351EBDEF9}" type="presParOf" srcId="{63B3C9A5-43BA-7549-8C83-B686E97AAD37}" destId="{9D58BE9A-D63E-4844-A1F6-F93A2884B4EA}" srcOrd="6" destOrd="0" presId="urn:microsoft.com/office/officeart/2005/8/layout/list1"/>
    <dgm:cxn modelId="{D6226646-88D9-C647-8000-90994ED96FE4}" type="presParOf" srcId="{63B3C9A5-43BA-7549-8C83-B686E97AAD37}" destId="{D674972E-96B1-6845-803C-2A372F1FBCF8}" srcOrd="7" destOrd="0" presId="urn:microsoft.com/office/officeart/2005/8/layout/list1"/>
    <dgm:cxn modelId="{3AF3B59C-61A2-AB49-BC3F-7FEDE4C70E11}" type="presParOf" srcId="{63B3C9A5-43BA-7549-8C83-B686E97AAD37}" destId="{FB0857A7-9044-3647-9888-1E717C05481E}" srcOrd="8" destOrd="0" presId="urn:microsoft.com/office/officeart/2005/8/layout/list1"/>
    <dgm:cxn modelId="{C23668AE-2A00-2147-8CBA-8D08EAE4F43E}" type="presParOf" srcId="{FB0857A7-9044-3647-9888-1E717C05481E}" destId="{7961C4BA-2C2F-9C48-8B94-BEA02B77CD7A}" srcOrd="0" destOrd="0" presId="urn:microsoft.com/office/officeart/2005/8/layout/list1"/>
    <dgm:cxn modelId="{F64E6B1E-0FCD-7947-91C5-70975CFD9C43}" type="presParOf" srcId="{FB0857A7-9044-3647-9888-1E717C05481E}" destId="{85B1E18F-4DB1-5B40-BD86-44B962A31EDF}" srcOrd="1" destOrd="0" presId="urn:microsoft.com/office/officeart/2005/8/layout/list1"/>
    <dgm:cxn modelId="{C0F554D3-B2E7-F042-A459-A92383C6092C}" type="presParOf" srcId="{63B3C9A5-43BA-7549-8C83-B686E97AAD37}" destId="{2D81ED54-2BBB-6742-A0E6-4D6AE6444F79}" srcOrd="9" destOrd="0" presId="urn:microsoft.com/office/officeart/2005/8/layout/list1"/>
    <dgm:cxn modelId="{EE708427-36A2-8C46-98AE-BFBA37967A1F}" type="presParOf" srcId="{63B3C9A5-43BA-7549-8C83-B686E97AAD37}" destId="{4068C486-2EBC-444E-9E42-3CAA45F3D8AD}" srcOrd="10" destOrd="0" presId="urn:microsoft.com/office/officeart/2005/8/layout/list1"/>
    <dgm:cxn modelId="{27A6B5AC-B9BD-3E4C-A11F-A2A3371B22D4}" type="presParOf" srcId="{63B3C9A5-43BA-7549-8C83-B686E97AAD37}" destId="{55F41731-CE15-024F-A3EE-36E0EB140619}" srcOrd="11" destOrd="0" presId="urn:microsoft.com/office/officeart/2005/8/layout/list1"/>
    <dgm:cxn modelId="{29ACE628-605A-FC4E-8166-C65BA8E450F5}" type="presParOf" srcId="{63B3C9A5-43BA-7549-8C83-B686E97AAD37}" destId="{FD2037EA-7511-D742-BF83-19DF5388CFAF}" srcOrd="12" destOrd="0" presId="urn:microsoft.com/office/officeart/2005/8/layout/list1"/>
    <dgm:cxn modelId="{FEDA6579-77E6-494E-80E7-6A119994F433}" type="presParOf" srcId="{FD2037EA-7511-D742-BF83-19DF5388CFAF}" destId="{EFEDDFEE-5B3F-D94E-90FC-494D70091B5C}" srcOrd="0" destOrd="0" presId="urn:microsoft.com/office/officeart/2005/8/layout/list1"/>
    <dgm:cxn modelId="{BFC18308-F286-1B43-BF3A-43D2FF69730C}" type="presParOf" srcId="{FD2037EA-7511-D742-BF83-19DF5388CFAF}" destId="{42321870-F837-0543-86A5-DD3ABBE04765}" srcOrd="1" destOrd="0" presId="urn:microsoft.com/office/officeart/2005/8/layout/list1"/>
    <dgm:cxn modelId="{94896BCF-D609-9D46-98B9-9CB8DC7B9A60}" type="presParOf" srcId="{63B3C9A5-43BA-7549-8C83-B686E97AAD37}" destId="{F7600C53-2135-A44F-B210-CA5327680C78}" srcOrd="13" destOrd="0" presId="urn:microsoft.com/office/officeart/2005/8/layout/list1"/>
    <dgm:cxn modelId="{743EA02D-A4A7-3440-8436-A8F282D4A355}" type="presParOf" srcId="{63B3C9A5-43BA-7549-8C83-B686E97AAD37}" destId="{C8120EF4-E3F5-9547-B338-5303EE5265A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BA771-EEE9-47E3-9EF6-19A09AB16B3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481DC8-E5A7-4C21-BC34-C4099D994171}">
      <dgm:prSet/>
      <dgm:spPr/>
      <dgm:t>
        <a:bodyPr/>
        <a:lstStyle/>
        <a:p>
          <a:r>
            <a:rPr lang="en-US"/>
            <a:t>Per request</a:t>
          </a:r>
        </a:p>
      </dgm:t>
    </dgm:pt>
    <dgm:pt modelId="{8DDDF480-F3C9-48D9-9B05-8763FF190623}" type="parTrans" cxnId="{71DE12A7-15B7-4B22-8EB6-6C6608092253}">
      <dgm:prSet/>
      <dgm:spPr/>
      <dgm:t>
        <a:bodyPr/>
        <a:lstStyle/>
        <a:p>
          <a:endParaRPr lang="en-US"/>
        </a:p>
      </dgm:t>
    </dgm:pt>
    <dgm:pt modelId="{AFCE0651-16FC-4D3E-B0D4-C0ED05FAE764}" type="sibTrans" cxnId="{71DE12A7-15B7-4B22-8EB6-6C6608092253}">
      <dgm:prSet/>
      <dgm:spPr/>
      <dgm:t>
        <a:bodyPr/>
        <a:lstStyle/>
        <a:p>
          <a:endParaRPr lang="en-US"/>
        </a:p>
      </dgm:t>
    </dgm:pt>
    <dgm:pt modelId="{45AA44AF-60DF-41A7-8DCE-985570C2F3EE}">
      <dgm:prSet/>
      <dgm:spPr/>
      <dgm:t>
        <a:bodyPr/>
        <a:lstStyle/>
        <a:p>
          <a:r>
            <a:rPr lang="en-US"/>
            <a:t>Data Xfer charges</a:t>
          </a:r>
        </a:p>
      </dgm:t>
    </dgm:pt>
    <dgm:pt modelId="{4C3D4D88-ECD5-4B1B-A096-D4FAFE3016C6}" type="parTrans" cxnId="{33F70EFC-D8B2-40D2-AB8F-9729953ADE44}">
      <dgm:prSet/>
      <dgm:spPr/>
      <dgm:t>
        <a:bodyPr/>
        <a:lstStyle/>
        <a:p>
          <a:endParaRPr lang="en-US"/>
        </a:p>
      </dgm:t>
    </dgm:pt>
    <dgm:pt modelId="{E1FB0930-3F35-4904-9E15-8E3457FB0680}" type="sibTrans" cxnId="{33F70EFC-D8B2-40D2-AB8F-9729953ADE44}">
      <dgm:prSet/>
      <dgm:spPr/>
      <dgm:t>
        <a:bodyPr/>
        <a:lstStyle/>
        <a:p>
          <a:endParaRPr lang="en-US"/>
        </a:p>
      </dgm:t>
    </dgm:pt>
    <dgm:pt modelId="{D852226C-4EDA-49DC-AF43-FBBAC8B0B948}">
      <dgm:prSet/>
      <dgm:spPr/>
      <dgm:t>
        <a:bodyPr/>
        <a:lstStyle/>
        <a:p>
          <a:r>
            <a:rPr lang="en-US"/>
            <a:t>Free tier provides 1 million request free per year, data transfer charges apply</a:t>
          </a:r>
        </a:p>
      </dgm:t>
    </dgm:pt>
    <dgm:pt modelId="{578CE006-BAB8-42D0-BE8D-25BFC30F20FA}" type="parTrans" cxnId="{4B76A523-8757-4BA3-9C29-014D4F3D80AE}">
      <dgm:prSet/>
      <dgm:spPr/>
      <dgm:t>
        <a:bodyPr/>
        <a:lstStyle/>
        <a:p>
          <a:endParaRPr lang="en-US"/>
        </a:p>
      </dgm:t>
    </dgm:pt>
    <dgm:pt modelId="{9F18D044-34B7-4C6B-91F7-D1B57342AFCE}" type="sibTrans" cxnId="{4B76A523-8757-4BA3-9C29-014D4F3D80AE}">
      <dgm:prSet/>
      <dgm:spPr/>
      <dgm:t>
        <a:bodyPr/>
        <a:lstStyle/>
        <a:p>
          <a:endParaRPr lang="en-US"/>
        </a:p>
      </dgm:t>
    </dgm:pt>
    <dgm:pt modelId="{33CFB4F3-076E-4351-8588-C5A7C2D2D771}">
      <dgm:prSet/>
      <dgm:spPr/>
      <dgm:t>
        <a:bodyPr/>
        <a:lstStyle/>
        <a:p>
          <a:r>
            <a:rPr lang="en-US"/>
            <a:t>Batch operations costs the same, group messages in batches to save cost. </a:t>
          </a:r>
        </a:p>
      </dgm:t>
    </dgm:pt>
    <dgm:pt modelId="{4595E4FF-87BC-492C-ACA5-5F344C635913}" type="parTrans" cxnId="{DF551DD5-A1BA-475E-9B17-5897DFC9EB05}">
      <dgm:prSet/>
      <dgm:spPr/>
      <dgm:t>
        <a:bodyPr/>
        <a:lstStyle/>
        <a:p>
          <a:endParaRPr lang="en-US"/>
        </a:p>
      </dgm:t>
    </dgm:pt>
    <dgm:pt modelId="{E1E03E00-2D84-4F1B-B4FA-AE97A1A0EF4C}" type="sibTrans" cxnId="{DF551DD5-A1BA-475E-9B17-5897DFC9EB05}">
      <dgm:prSet/>
      <dgm:spPr/>
      <dgm:t>
        <a:bodyPr/>
        <a:lstStyle/>
        <a:p>
          <a:endParaRPr lang="en-US"/>
        </a:p>
      </dgm:t>
    </dgm:pt>
    <dgm:pt modelId="{A29370DC-5767-47C3-B185-2DB010E02CCB}" type="pres">
      <dgm:prSet presAssocID="{605BA771-EEE9-47E3-9EF6-19A09AB16B3F}" presName="root" presStyleCnt="0">
        <dgm:presLayoutVars>
          <dgm:dir/>
          <dgm:resizeHandles val="exact"/>
        </dgm:presLayoutVars>
      </dgm:prSet>
      <dgm:spPr/>
    </dgm:pt>
    <dgm:pt modelId="{D6BCBD1A-CA97-4DEF-BA89-E4379660E6D8}" type="pres">
      <dgm:prSet presAssocID="{6D481DC8-E5A7-4C21-BC34-C4099D994171}" presName="compNode" presStyleCnt="0"/>
      <dgm:spPr/>
    </dgm:pt>
    <dgm:pt modelId="{AF729253-F695-4DEE-9B57-FCEF6AD50FB2}" type="pres">
      <dgm:prSet presAssocID="{6D481DC8-E5A7-4C21-BC34-C4099D994171}" presName="bgRect" presStyleLbl="bgShp" presStyleIdx="0" presStyleCnt="4"/>
      <dgm:spPr/>
    </dgm:pt>
    <dgm:pt modelId="{205B6008-F091-41C9-870A-22D1887EBD07}" type="pres">
      <dgm:prSet presAssocID="{6D481DC8-E5A7-4C21-BC34-C4099D9941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2DDFAEC-0660-4F02-8F02-39A6A7D4A6BE}" type="pres">
      <dgm:prSet presAssocID="{6D481DC8-E5A7-4C21-BC34-C4099D994171}" presName="spaceRect" presStyleCnt="0"/>
      <dgm:spPr/>
    </dgm:pt>
    <dgm:pt modelId="{D5795001-8B59-429F-A781-2FF0CAF02B6D}" type="pres">
      <dgm:prSet presAssocID="{6D481DC8-E5A7-4C21-BC34-C4099D994171}" presName="parTx" presStyleLbl="revTx" presStyleIdx="0" presStyleCnt="4">
        <dgm:presLayoutVars>
          <dgm:chMax val="0"/>
          <dgm:chPref val="0"/>
        </dgm:presLayoutVars>
      </dgm:prSet>
      <dgm:spPr/>
    </dgm:pt>
    <dgm:pt modelId="{3E78C28B-7515-44C1-8CE0-12778DAEB993}" type="pres">
      <dgm:prSet presAssocID="{AFCE0651-16FC-4D3E-B0D4-C0ED05FAE764}" presName="sibTrans" presStyleCnt="0"/>
      <dgm:spPr/>
    </dgm:pt>
    <dgm:pt modelId="{60D0BCAD-17A3-4125-A8C2-DA88F9FCF37E}" type="pres">
      <dgm:prSet presAssocID="{45AA44AF-60DF-41A7-8DCE-985570C2F3EE}" presName="compNode" presStyleCnt="0"/>
      <dgm:spPr/>
    </dgm:pt>
    <dgm:pt modelId="{38A38EA1-830C-4242-BFC4-11EBDDC38D5B}" type="pres">
      <dgm:prSet presAssocID="{45AA44AF-60DF-41A7-8DCE-985570C2F3EE}" presName="bgRect" presStyleLbl="bgShp" presStyleIdx="1" presStyleCnt="4"/>
      <dgm:spPr/>
    </dgm:pt>
    <dgm:pt modelId="{FDA41D9D-B161-4A3E-8C61-718960EDBA59}" type="pres">
      <dgm:prSet presAssocID="{45AA44AF-60DF-41A7-8DCE-985570C2F3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C81F8A68-45B8-4F76-A4B7-7346C7D32B6A}" type="pres">
      <dgm:prSet presAssocID="{45AA44AF-60DF-41A7-8DCE-985570C2F3EE}" presName="spaceRect" presStyleCnt="0"/>
      <dgm:spPr/>
    </dgm:pt>
    <dgm:pt modelId="{C7D32951-B0C3-4602-81BE-E57448D0B3E9}" type="pres">
      <dgm:prSet presAssocID="{45AA44AF-60DF-41A7-8DCE-985570C2F3EE}" presName="parTx" presStyleLbl="revTx" presStyleIdx="1" presStyleCnt="4">
        <dgm:presLayoutVars>
          <dgm:chMax val="0"/>
          <dgm:chPref val="0"/>
        </dgm:presLayoutVars>
      </dgm:prSet>
      <dgm:spPr/>
    </dgm:pt>
    <dgm:pt modelId="{0267B8CB-C7F2-4ED8-B49D-64285294FF0C}" type="pres">
      <dgm:prSet presAssocID="{E1FB0930-3F35-4904-9E15-8E3457FB0680}" presName="sibTrans" presStyleCnt="0"/>
      <dgm:spPr/>
    </dgm:pt>
    <dgm:pt modelId="{BDCF63E2-9528-4E36-A96C-C476571EEDFD}" type="pres">
      <dgm:prSet presAssocID="{D852226C-4EDA-49DC-AF43-FBBAC8B0B948}" presName="compNode" presStyleCnt="0"/>
      <dgm:spPr/>
    </dgm:pt>
    <dgm:pt modelId="{4A79FDC2-ACFA-43FF-998A-6D42D254AC5B}" type="pres">
      <dgm:prSet presAssocID="{D852226C-4EDA-49DC-AF43-FBBAC8B0B948}" presName="bgRect" presStyleLbl="bgShp" presStyleIdx="2" presStyleCnt="4"/>
      <dgm:spPr/>
    </dgm:pt>
    <dgm:pt modelId="{B0A3580C-4734-47B2-B597-845A313FD519}" type="pres">
      <dgm:prSet presAssocID="{D852226C-4EDA-49DC-AF43-FBBAC8B0B9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14FA510-7F3E-428A-B1D3-86134AD0DAEF}" type="pres">
      <dgm:prSet presAssocID="{D852226C-4EDA-49DC-AF43-FBBAC8B0B948}" presName="spaceRect" presStyleCnt="0"/>
      <dgm:spPr/>
    </dgm:pt>
    <dgm:pt modelId="{F1E0BCBF-C9BB-4768-AD11-259DBB962AFE}" type="pres">
      <dgm:prSet presAssocID="{D852226C-4EDA-49DC-AF43-FBBAC8B0B948}" presName="parTx" presStyleLbl="revTx" presStyleIdx="2" presStyleCnt="4">
        <dgm:presLayoutVars>
          <dgm:chMax val="0"/>
          <dgm:chPref val="0"/>
        </dgm:presLayoutVars>
      </dgm:prSet>
      <dgm:spPr/>
    </dgm:pt>
    <dgm:pt modelId="{3AD82930-20CF-44CE-9643-9264D00D02CF}" type="pres">
      <dgm:prSet presAssocID="{9F18D044-34B7-4C6B-91F7-D1B57342AFCE}" presName="sibTrans" presStyleCnt="0"/>
      <dgm:spPr/>
    </dgm:pt>
    <dgm:pt modelId="{BB184B90-0EB9-487D-833B-E9955D74AE48}" type="pres">
      <dgm:prSet presAssocID="{33CFB4F3-076E-4351-8588-C5A7C2D2D771}" presName="compNode" presStyleCnt="0"/>
      <dgm:spPr/>
    </dgm:pt>
    <dgm:pt modelId="{727B1607-8193-48CA-A479-73340171FA68}" type="pres">
      <dgm:prSet presAssocID="{33CFB4F3-076E-4351-8588-C5A7C2D2D771}" presName="bgRect" presStyleLbl="bgShp" presStyleIdx="3" presStyleCnt="4"/>
      <dgm:spPr/>
    </dgm:pt>
    <dgm:pt modelId="{67F36E5D-ACD1-494A-B6B2-B0C2D0984478}" type="pres">
      <dgm:prSet presAssocID="{33CFB4F3-076E-4351-8588-C5A7C2D2D7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A637DE9-9CBF-4A0A-9013-E1174DCDF9AF}" type="pres">
      <dgm:prSet presAssocID="{33CFB4F3-076E-4351-8588-C5A7C2D2D771}" presName="spaceRect" presStyleCnt="0"/>
      <dgm:spPr/>
    </dgm:pt>
    <dgm:pt modelId="{5BD55707-5457-423B-A95F-15389C78EAA3}" type="pres">
      <dgm:prSet presAssocID="{33CFB4F3-076E-4351-8588-C5A7C2D2D7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76A523-8757-4BA3-9C29-014D4F3D80AE}" srcId="{605BA771-EEE9-47E3-9EF6-19A09AB16B3F}" destId="{D852226C-4EDA-49DC-AF43-FBBAC8B0B948}" srcOrd="2" destOrd="0" parTransId="{578CE006-BAB8-42D0-BE8D-25BFC30F20FA}" sibTransId="{9F18D044-34B7-4C6B-91F7-D1B57342AFCE}"/>
    <dgm:cxn modelId="{81AB522E-84B6-41B6-A08F-9B0FE36090B4}" type="presOf" srcId="{605BA771-EEE9-47E3-9EF6-19A09AB16B3F}" destId="{A29370DC-5767-47C3-B185-2DB010E02CCB}" srcOrd="0" destOrd="0" presId="urn:microsoft.com/office/officeart/2018/2/layout/IconVerticalSolidList"/>
    <dgm:cxn modelId="{1E83C46C-92F5-46C8-8F99-194FF266C3CC}" type="presOf" srcId="{45AA44AF-60DF-41A7-8DCE-985570C2F3EE}" destId="{C7D32951-B0C3-4602-81BE-E57448D0B3E9}" srcOrd="0" destOrd="0" presId="urn:microsoft.com/office/officeart/2018/2/layout/IconVerticalSolidList"/>
    <dgm:cxn modelId="{DED7D374-DE87-4669-B9CF-82C3E60AEF8D}" type="presOf" srcId="{6D481DC8-E5A7-4C21-BC34-C4099D994171}" destId="{D5795001-8B59-429F-A781-2FF0CAF02B6D}" srcOrd="0" destOrd="0" presId="urn:microsoft.com/office/officeart/2018/2/layout/IconVerticalSolidList"/>
    <dgm:cxn modelId="{3EABC397-C450-4E62-8CE5-7E090B4C41D0}" type="presOf" srcId="{D852226C-4EDA-49DC-AF43-FBBAC8B0B948}" destId="{F1E0BCBF-C9BB-4768-AD11-259DBB962AFE}" srcOrd="0" destOrd="0" presId="urn:microsoft.com/office/officeart/2018/2/layout/IconVerticalSolidList"/>
    <dgm:cxn modelId="{71DE12A7-15B7-4B22-8EB6-6C6608092253}" srcId="{605BA771-EEE9-47E3-9EF6-19A09AB16B3F}" destId="{6D481DC8-E5A7-4C21-BC34-C4099D994171}" srcOrd="0" destOrd="0" parTransId="{8DDDF480-F3C9-48D9-9B05-8763FF190623}" sibTransId="{AFCE0651-16FC-4D3E-B0D4-C0ED05FAE764}"/>
    <dgm:cxn modelId="{B38E1AAE-C616-40B6-B434-C73D4A20FD04}" type="presOf" srcId="{33CFB4F3-076E-4351-8588-C5A7C2D2D771}" destId="{5BD55707-5457-423B-A95F-15389C78EAA3}" srcOrd="0" destOrd="0" presId="urn:microsoft.com/office/officeart/2018/2/layout/IconVerticalSolidList"/>
    <dgm:cxn modelId="{DF551DD5-A1BA-475E-9B17-5897DFC9EB05}" srcId="{605BA771-EEE9-47E3-9EF6-19A09AB16B3F}" destId="{33CFB4F3-076E-4351-8588-C5A7C2D2D771}" srcOrd="3" destOrd="0" parTransId="{4595E4FF-87BC-492C-ACA5-5F344C635913}" sibTransId="{E1E03E00-2D84-4F1B-B4FA-AE97A1A0EF4C}"/>
    <dgm:cxn modelId="{33F70EFC-D8B2-40D2-AB8F-9729953ADE44}" srcId="{605BA771-EEE9-47E3-9EF6-19A09AB16B3F}" destId="{45AA44AF-60DF-41A7-8DCE-985570C2F3EE}" srcOrd="1" destOrd="0" parTransId="{4C3D4D88-ECD5-4B1B-A096-D4FAFE3016C6}" sibTransId="{E1FB0930-3F35-4904-9E15-8E3457FB0680}"/>
    <dgm:cxn modelId="{052BDC24-30B3-488B-8C46-3805A5E792C7}" type="presParOf" srcId="{A29370DC-5767-47C3-B185-2DB010E02CCB}" destId="{D6BCBD1A-CA97-4DEF-BA89-E4379660E6D8}" srcOrd="0" destOrd="0" presId="urn:microsoft.com/office/officeart/2018/2/layout/IconVerticalSolidList"/>
    <dgm:cxn modelId="{8A77F72B-D737-4CE5-B1B8-4CFB8B1FE719}" type="presParOf" srcId="{D6BCBD1A-CA97-4DEF-BA89-E4379660E6D8}" destId="{AF729253-F695-4DEE-9B57-FCEF6AD50FB2}" srcOrd="0" destOrd="0" presId="urn:microsoft.com/office/officeart/2018/2/layout/IconVerticalSolidList"/>
    <dgm:cxn modelId="{4CAEC375-5763-497B-B73C-1DEBA59C02D1}" type="presParOf" srcId="{D6BCBD1A-CA97-4DEF-BA89-E4379660E6D8}" destId="{205B6008-F091-41C9-870A-22D1887EBD07}" srcOrd="1" destOrd="0" presId="urn:microsoft.com/office/officeart/2018/2/layout/IconVerticalSolidList"/>
    <dgm:cxn modelId="{C9053F80-E353-4264-A1C2-356739D1EDBE}" type="presParOf" srcId="{D6BCBD1A-CA97-4DEF-BA89-E4379660E6D8}" destId="{52DDFAEC-0660-4F02-8F02-39A6A7D4A6BE}" srcOrd="2" destOrd="0" presId="urn:microsoft.com/office/officeart/2018/2/layout/IconVerticalSolidList"/>
    <dgm:cxn modelId="{BC26393B-2776-4CB5-B79E-0D79B513DEEE}" type="presParOf" srcId="{D6BCBD1A-CA97-4DEF-BA89-E4379660E6D8}" destId="{D5795001-8B59-429F-A781-2FF0CAF02B6D}" srcOrd="3" destOrd="0" presId="urn:microsoft.com/office/officeart/2018/2/layout/IconVerticalSolidList"/>
    <dgm:cxn modelId="{CBA1CFC3-F989-4C6D-8317-8CE4CB04C983}" type="presParOf" srcId="{A29370DC-5767-47C3-B185-2DB010E02CCB}" destId="{3E78C28B-7515-44C1-8CE0-12778DAEB993}" srcOrd="1" destOrd="0" presId="urn:microsoft.com/office/officeart/2018/2/layout/IconVerticalSolidList"/>
    <dgm:cxn modelId="{F53B0C54-E896-4A33-9619-813BEAC28BC2}" type="presParOf" srcId="{A29370DC-5767-47C3-B185-2DB010E02CCB}" destId="{60D0BCAD-17A3-4125-A8C2-DA88F9FCF37E}" srcOrd="2" destOrd="0" presId="urn:microsoft.com/office/officeart/2018/2/layout/IconVerticalSolidList"/>
    <dgm:cxn modelId="{997BDEFD-B203-4E6C-9915-66A0784F1BAC}" type="presParOf" srcId="{60D0BCAD-17A3-4125-A8C2-DA88F9FCF37E}" destId="{38A38EA1-830C-4242-BFC4-11EBDDC38D5B}" srcOrd="0" destOrd="0" presId="urn:microsoft.com/office/officeart/2018/2/layout/IconVerticalSolidList"/>
    <dgm:cxn modelId="{151489AB-3445-463F-AFB1-6C645C23B99E}" type="presParOf" srcId="{60D0BCAD-17A3-4125-A8C2-DA88F9FCF37E}" destId="{FDA41D9D-B161-4A3E-8C61-718960EDBA59}" srcOrd="1" destOrd="0" presId="urn:microsoft.com/office/officeart/2018/2/layout/IconVerticalSolidList"/>
    <dgm:cxn modelId="{46C44B1A-D550-4AD4-AF17-50837545F858}" type="presParOf" srcId="{60D0BCAD-17A3-4125-A8C2-DA88F9FCF37E}" destId="{C81F8A68-45B8-4F76-A4B7-7346C7D32B6A}" srcOrd="2" destOrd="0" presId="urn:microsoft.com/office/officeart/2018/2/layout/IconVerticalSolidList"/>
    <dgm:cxn modelId="{17E8E36F-08FF-4A95-9EE5-A04633E2BA09}" type="presParOf" srcId="{60D0BCAD-17A3-4125-A8C2-DA88F9FCF37E}" destId="{C7D32951-B0C3-4602-81BE-E57448D0B3E9}" srcOrd="3" destOrd="0" presId="urn:microsoft.com/office/officeart/2018/2/layout/IconVerticalSolidList"/>
    <dgm:cxn modelId="{6AE8E162-848B-4A23-A651-45379AC957BA}" type="presParOf" srcId="{A29370DC-5767-47C3-B185-2DB010E02CCB}" destId="{0267B8CB-C7F2-4ED8-B49D-64285294FF0C}" srcOrd="3" destOrd="0" presId="urn:microsoft.com/office/officeart/2018/2/layout/IconVerticalSolidList"/>
    <dgm:cxn modelId="{C3A56C00-761E-42E8-9996-A6DEA9D05373}" type="presParOf" srcId="{A29370DC-5767-47C3-B185-2DB010E02CCB}" destId="{BDCF63E2-9528-4E36-A96C-C476571EEDFD}" srcOrd="4" destOrd="0" presId="urn:microsoft.com/office/officeart/2018/2/layout/IconVerticalSolidList"/>
    <dgm:cxn modelId="{E331F1D0-81A7-4173-A7A1-D2EAE4C6D291}" type="presParOf" srcId="{BDCF63E2-9528-4E36-A96C-C476571EEDFD}" destId="{4A79FDC2-ACFA-43FF-998A-6D42D254AC5B}" srcOrd="0" destOrd="0" presId="urn:microsoft.com/office/officeart/2018/2/layout/IconVerticalSolidList"/>
    <dgm:cxn modelId="{BC9D7A3C-B4CC-4E35-9589-9E588FBC8C46}" type="presParOf" srcId="{BDCF63E2-9528-4E36-A96C-C476571EEDFD}" destId="{B0A3580C-4734-47B2-B597-845A313FD519}" srcOrd="1" destOrd="0" presId="urn:microsoft.com/office/officeart/2018/2/layout/IconVerticalSolidList"/>
    <dgm:cxn modelId="{8D5B1D90-D95A-4674-A778-B2CB35DCD309}" type="presParOf" srcId="{BDCF63E2-9528-4E36-A96C-C476571EEDFD}" destId="{F14FA510-7F3E-428A-B1D3-86134AD0DAEF}" srcOrd="2" destOrd="0" presId="urn:microsoft.com/office/officeart/2018/2/layout/IconVerticalSolidList"/>
    <dgm:cxn modelId="{D2CFF361-ACE7-448D-8E23-E08C84ADA27D}" type="presParOf" srcId="{BDCF63E2-9528-4E36-A96C-C476571EEDFD}" destId="{F1E0BCBF-C9BB-4768-AD11-259DBB962AFE}" srcOrd="3" destOrd="0" presId="urn:microsoft.com/office/officeart/2018/2/layout/IconVerticalSolidList"/>
    <dgm:cxn modelId="{9BC3C25E-F377-4466-A708-9DF39407047A}" type="presParOf" srcId="{A29370DC-5767-47C3-B185-2DB010E02CCB}" destId="{3AD82930-20CF-44CE-9643-9264D00D02CF}" srcOrd="5" destOrd="0" presId="urn:microsoft.com/office/officeart/2018/2/layout/IconVerticalSolidList"/>
    <dgm:cxn modelId="{59234BD1-32CD-4423-84E7-270872D2CBD4}" type="presParOf" srcId="{A29370DC-5767-47C3-B185-2DB010E02CCB}" destId="{BB184B90-0EB9-487D-833B-E9955D74AE48}" srcOrd="6" destOrd="0" presId="urn:microsoft.com/office/officeart/2018/2/layout/IconVerticalSolidList"/>
    <dgm:cxn modelId="{F5649EBC-BB23-416A-9813-8E0CAED1FB3E}" type="presParOf" srcId="{BB184B90-0EB9-487D-833B-E9955D74AE48}" destId="{727B1607-8193-48CA-A479-73340171FA68}" srcOrd="0" destOrd="0" presId="urn:microsoft.com/office/officeart/2018/2/layout/IconVerticalSolidList"/>
    <dgm:cxn modelId="{61E348DA-38D6-4574-8491-DEC45AB02A1C}" type="presParOf" srcId="{BB184B90-0EB9-487D-833B-E9955D74AE48}" destId="{67F36E5D-ACD1-494A-B6B2-B0C2D0984478}" srcOrd="1" destOrd="0" presId="urn:microsoft.com/office/officeart/2018/2/layout/IconVerticalSolidList"/>
    <dgm:cxn modelId="{EA97154F-6A8C-4376-8507-85A777C5ED3A}" type="presParOf" srcId="{BB184B90-0EB9-487D-833B-E9955D74AE48}" destId="{4A637DE9-9CBF-4A0A-9013-E1174DCDF9AF}" srcOrd="2" destOrd="0" presId="urn:microsoft.com/office/officeart/2018/2/layout/IconVerticalSolidList"/>
    <dgm:cxn modelId="{E89E0066-1633-4C1E-BA2F-E97AA0A3C269}" type="presParOf" srcId="{BB184B90-0EB9-487D-833B-E9955D74AE48}" destId="{5BD55707-5457-423B-A95F-15389C78EA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0EBC6-1D2F-4565-B3D7-3D3C1A1923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3B64D3-276B-4DAC-B0E5-D559F368E182}">
      <dgm:prSet/>
      <dgm:spPr/>
      <dgm:t>
        <a:bodyPr/>
        <a:lstStyle/>
        <a:p>
          <a:r>
            <a:rPr lang="en-US"/>
            <a:t>Has a SQS JMS library using SQS as the provider</a:t>
          </a:r>
        </a:p>
      </dgm:t>
    </dgm:pt>
    <dgm:pt modelId="{B77CDDC9-E382-4AAC-90A9-5B3151033292}" type="parTrans" cxnId="{DCB375C5-A66A-42E5-A14F-BAB76E165D35}">
      <dgm:prSet/>
      <dgm:spPr/>
      <dgm:t>
        <a:bodyPr/>
        <a:lstStyle/>
        <a:p>
          <a:endParaRPr lang="en-US"/>
        </a:p>
      </dgm:t>
    </dgm:pt>
    <dgm:pt modelId="{1A955126-B986-43D4-8F39-0F024DE907B8}" type="sibTrans" cxnId="{DCB375C5-A66A-42E5-A14F-BAB76E165D35}">
      <dgm:prSet/>
      <dgm:spPr/>
      <dgm:t>
        <a:bodyPr/>
        <a:lstStyle/>
        <a:p>
          <a:endParaRPr lang="en-US"/>
        </a:p>
      </dgm:t>
    </dgm:pt>
    <dgm:pt modelId="{5E410E18-3584-4DC3-946C-176C9548975E}">
      <dgm:prSet/>
      <dgm:spPr/>
      <dgm:t>
        <a:bodyPr/>
        <a:lstStyle/>
        <a:p>
          <a:r>
            <a:rPr lang="en-US"/>
            <a:t>All messages have globally unique ID for tracking</a:t>
          </a:r>
        </a:p>
      </dgm:t>
    </dgm:pt>
    <dgm:pt modelId="{A315C808-11A7-4A99-8026-77348868F950}" type="parTrans" cxnId="{0CB6C090-9D64-46E3-B573-5F4A0F29D436}">
      <dgm:prSet/>
      <dgm:spPr/>
      <dgm:t>
        <a:bodyPr/>
        <a:lstStyle/>
        <a:p>
          <a:endParaRPr lang="en-US"/>
        </a:p>
      </dgm:t>
    </dgm:pt>
    <dgm:pt modelId="{774E7293-DEF4-45FA-A61F-1EA492632F13}" type="sibTrans" cxnId="{0CB6C090-9D64-46E3-B573-5F4A0F29D436}">
      <dgm:prSet/>
      <dgm:spPr/>
      <dgm:t>
        <a:bodyPr/>
        <a:lstStyle/>
        <a:p>
          <a:endParaRPr lang="en-US"/>
        </a:p>
      </dgm:t>
    </dgm:pt>
    <dgm:pt modelId="{CD1E579C-8BEA-460C-816E-726C8221FD05}">
      <dgm:prSet/>
      <dgm:spPr/>
      <dgm:t>
        <a:bodyPr/>
        <a:lstStyle/>
        <a:p>
          <a:r>
            <a:rPr lang="en-US"/>
            <a:t>Dead letter queues can be created to isolate messages that can’t be processed</a:t>
          </a:r>
        </a:p>
      </dgm:t>
    </dgm:pt>
    <dgm:pt modelId="{BA67914F-78A5-4E97-906A-B9DCDC0D3301}" type="parTrans" cxnId="{347ECCD0-A9FD-4083-B77E-783DFBE5C206}">
      <dgm:prSet/>
      <dgm:spPr/>
      <dgm:t>
        <a:bodyPr/>
        <a:lstStyle/>
        <a:p>
          <a:endParaRPr lang="en-US"/>
        </a:p>
      </dgm:t>
    </dgm:pt>
    <dgm:pt modelId="{CEDCB97E-7ACD-41AC-BB4D-BCA1A6C356E8}" type="sibTrans" cxnId="{347ECCD0-A9FD-4083-B77E-783DFBE5C206}">
      <dgm:prSet/>
      <dgm:spPr/>
      <dgm:t>
        <a:bodyPr/>
        <a:lstStyle/>
        <a:p>
          <a:endParaRPr lang="en-US"/>
        </a:p>
      </dgm:t>
    </dgm:pt>
    <dgm:pt modelId="{2F39FCB2-C90D-44DD-BA62-91038C3A18FB}">
      <dgm:prSet/>
      <dgm:spPr/>
      <dgm:t>
        <a:bodyPr/>
        <a:lstStyle/>
        <a:p>
          <a:r>
            <a:rPr lang="en-US"/>
            <a:t>Visibility timeout: Consumer must delete messages after it’s received. To avoid processing by other users, SQS sets visibility timeout.Default is 30 sec, Mac 12 hours, min 0</a:t>
          </a:r>
        </a:p>
      </dgm:t>
    </dgm:pt>
    <dgm:pt modelId="{41C5B5D4-AE99-4805-B161-5A33F553713B}" type="parTrans" cxnId="{957508B6-2EE9-4A76-83A9-946A76C1C420}">
      <dgm:prSet/>
      <dgm:spPr/>
      <dgm:t>
        <a:bodyPr/>
        <a:lstStyle/>
        <a:p>
          <a:endParaRPr lang="en-US"/>
        </a:p>
      </dgm:t>
    </dgm:pt>
    <dgm:pt modelId="{6A72C0E1-424E-43FD-A7BB-6A75E6FB5C0E}" type="sibTrans" cxnId="{957508B6-2EE9-4A76-83A9-946A76C1C420}">
      <dgm:prSet/>
      <dgm:spPr/>
      <dgm:t>
        <a:bodyPr/>
        <a:lstStyle/>
        <a:p>
          <a:endParaRPr lang="en-US"/>
        </a:p>
      </dgm:t>
    </dgm:pt>
    <dgm:pt modelId="{ACD5A724-9514-4DDA-A17F-0503AB0B71AA}">
      <dgm:prSet/>
      <dgm:spPr/>
      <dgm:t>
        <a:bodyPr/>
        <a:lstStyle/>
        <a:p>
          <a:r>
            <a:rPr lang="en-US"/>
            <a:t>Message attributes: Can be used to separate body from meta data</a:t>
          </a:r>
        </a:p>
      </dgm:t>
    </dgm:pt>
    <dgm:pt modelId="{A6806DCF-1E56-4109-A3FD-1444AC595969}" type="parTrans" cxnId="{0CF3EE8B-3D8F-479B-9BF5-0AE2D594A994}">
      <dgm:prSet/>
      <dgm:spPr/>
      <dgm:t>
        <a:bodyPr/>
        <a:lstStyle/>
        <a:p>
          <a:endParaRPr lang="en-US"/>
        </a:p>
      </dgm:t>
    </dgm:pt>
    <dgm:pt modelId="{42D979E7-067F-4651-868B-A206BB97A2D4}" type="sibTrans" cxnId="{0CF3EE8B-3D8F-479B-9BF5-0AE2D594A994}">
      <dgm:prSet/>
      <dgm:spPr/>
      <dgm:t>
        <a:bodyPr/>
        <a:lstStyle/>
        <a:p>
          <a:endParaRPr lang="en-US"/>
        </a:p>
      </dgm:t>
    </dgm:pt>
    <dgm:pt modelId="{BF769597-1444-4553-A62D-718A4D33E5FB}">
      <dgm:prSet/>
      <dgm:spPr/>
      <dgm:t>
        <a:bodyPr/>
        <a:lstStyle/>
        <a:p>
          <a:r>
            <a:rPr lang="en-US"/>
            <a:t>short polling returns immediately, long polling only returns until messages are available (saves money since avoids empty returns)</a:t>
          </a:r>
        </a:p>
      </dgm:t>
    </dgm:pt>
    <dgm:pt modelId="{134EB511-B13D-476A-94F4-D55A77848D27}" type="parTrans" cxnId="{EC228C81-5A11-4DDC-BA4B-904CC5859488}">
      <dgm:prSet/>
      <dgm:spPr/>
      <dgm:t>
        <a:bodyPr/>
        <a:lstStyle/>
        <a:p>
          <a:endParaRPr lang="en-US"/>
        </a:p>
      </dgm:t>
    </dgm:pt>
    <dgm:pt modelId="{4F5AAF6A-F2CB-40E4-81BD-5227D4B5A49A}" type="sibTrans" cxnId="{EC228C81-5A11-4DDC-BA4B-904CC5859488}">
      <dgm:prSet/>
      <dgm:spPr/>
      <dgm:t>
        <a:bodyPr/>
        <a:lstStyle/>
        <a:p>
          <a:endParaRPr lang="en-US"/>
        </a:p>
      </dgm:t>
    </dgm:pt>
    <dgm:pt modelId="{397A39BD-EF36-4A03-852F-D9E338E81199}">
      <dgm:prSet/>
      <dgm:spPr/>
      <dgm:t>
        <a:bodyPr/>
        <a:lstStyle/>
        <a:p>
          <a:r>
            <a:rPr lang="en-US"/>
            <a:t>Apps expecting immediate results, use short polling</a:t>
          </a:r>
        </a:p>
      </dgm:t>
    </dgm:pt>
    <dgm:pt modelId="{4E01ECF3-F718-478F-B9ED-89E919E7EC79}" type="parTrans" cxnId="{663E3B0E-ACB2-4BF8-BD4C-7E1645DD34AE}">
      <dgm:prSet/>
      <dgm:spPr/>
      <dgm:t>
        <a:bodyPr/>
        <a:lstStyle/>
        <a:p>
          <a:endParaRPr lang="en-US"/>
        </a:p>
      </dgm:t>
    </dgm:pt>
    <dgm:pt modelId="{23EC3540-C4C0-4D58-9342-5716D11ED9D8}" type="sibTrans" cxnId="{663E3B0E-ACB2-4BF8-BD4C-7E1645DD34AE}">
      <dgm:prSet/>
      <dgm:spPr/>
      <dgm:t>
        <a:bodyPr/>
        <a:lstStyle/>
        <a:p>
          <a:endParaRPr lang="en-US"/>
        </a:p>
      </dgm:t>
    </dgm:pt>
    <dgm:pt modelId="{DC92E64D-4758-5641-B5F8-8D4F04450FE7}" type="pres">
      <dgm:prSet presAssocID="{5B40EBC6-1D2F-4565-B3D7-3D3C1A1923B5}" presName="linear" presStyleCnt="0">
        <dgm:presLayoutVars>
          <dgm:animLvl val="lvl"/>
          <dgm:resizeHandles val="exact"/>
        </dgm:presLayoutVars>
      </dgm:prSet>
      <dgm:spPr/>
    </dgm:pt>
    <dgm:pt modelId="{5B84700D-03F6-4E4C-828A-913CBA544AEF}" type="pres">
      <dgm:prSet presAssocID="{1F3B64D3-276B-4DAC-B0E5-D559F368E1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42988B6-2ECB-2E46-8D85-9F28C2584D1A}" type="pres">
      <dgm:prSet presAssocID="{1A955126-B986-43D4-8F39-0F024DE907B8}" presName="spacer" presStyleCnt="0"/>
      <dgm:spPr/>
    </dgm:pt>
    <dgm:pt modelId="{4A86C135-5629-E642-8809-E6DD55B539CF}" type="pres">
      <dgm:prSet presAssocID="{5E410E18-3584-4DC3-946C-176C954897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91F0A8B-4EA7-D14C-83AC-85E8D3A84862}" type="pres">
      <dgm:prSet presAssocID="{774E7293-DEF4-45FA-A61F-1EA492632F13}" presName="spacer" presStyleCnt="0"/>
      <dgm:spPr/>
    </dgm:pt>
    <dgm:pt modelId="{E617E49C-879A-E445-9FE7-D107CD1A4D5A}" type="pres">
      <dgm:prSet presAssocID="{CD1E579C-8BEA-460C-816E-726C8221FD0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A73BFC2-7136-B046-ACAC-048A55AD07E5}" type="pres">
      <dgm:prSet presAssocID="{CEDCB97E-7ACD-41AC-BB4D-BCA1A6C356E8}" presName="spacer" presStyleCnt="0"/>
      <dgm:spPr/>
    </dgm:pt>
    <dgm:pt modelId="{CCDC2ED9-59AF-9240-9C9D-CC8C37FE031C}" type="pres">
      <dgm:prSet presAssocID="{2F39FCB2-C90D-44DD-BA62-91038C3A18F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3E84D5B-1CB4-F94A-B4B1-7057F3543F92}" type="pres">
      <dgm:prSet presAssocID="{6A72C0E1-424E-43FD-A7BB-6A75E6FB5C0E}" presName="spacer" presStyleCnt="0"/>
      <dgm:spPr/>
    </dgm:pt>
    <dgm:pt modelId="{0FF1AA33-3609-C648-8A8B-462FEB2696CF}" type="pres">
      <dgm:prSet presAssocID="{ACD5A724-9514-4DDA-A17F-0503AB0B71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BA47658-6D4B-3842-B927-187F243B4165}" type="pres">
      <dgm:prSet presAssocID="{42D979E7-067F-4651-868B-A206BB97A2D4}" presName="spacer" presStyleCnt="0"/>
      <dgm:spPr/>
    </dgm:pt>
    <dgm:pt modelId="{AD33579D-6F48-6F4C-9024-E3017490BF1A}" type="pres">
      <dgm:prSet presAssocID="{BF769597-1444-4553-A62D-718A4D33E5F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9FBCCB-92A3-3D4D-9BB7-78BDD051CC2C}" type="pres">
      <dgm:prSet presAssocID="{4F5AAF6A-F2CB-40E4-81BD-5227D4B5A49A}" presName="spacer" presStyleCnt="0"/>
      <dgm:spPr/>
    </dgm:pt>
    <dgm:pt modelId="{13A3C4BF-C310-FE46-8E1A-3715437F938A}" type="pres">
      <dgm:prSet presAssocID="{397A39BD-EF36-4A03-852F-D9E338E8119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3E3B0E-ACB2-4BF8-BD4C-7E1645DD34AE}" srcId="{5B40EBC6-1D2F-4565-B3D7-3D3C1A1923B5}" destId="{397A39BD-EF36-4A03-852F-D9E338E81199}" srcOrd="6" destOrd="0" parTransId="{4E01ECF3-F718-478F-B9ED-89E919E7EC79}" sibTransId="{23EC3540-C4C0-4D58-9342-5716D11ED9D8}"/>
    <dgm:cxn modelId="{58C3880E-ADC3-664F-B75B-DF0B21B92533}" type="presOf" srcId="{CD1E579C-8BEA-460C-816E-726C8221FD05}" destId="{E617E49C-879A-E445-9FE7-D107CD1A4D5A}" srcOrd="0" destOrd="0" presId="urn:microsoft.com/office/officeart/2005/8/layout/vList2"/>
    <dgm:cxn modelId="{8F8F4D54-727E-654A-A958-52F1E77D230C}" type="presOf" srcId="{5B40EBC6-1D2F-4565-B3D7-3D3C1A1923B5}" destId="{DC92E64D-4758-5641-B5F8-8D4F04450FE7}" srcOrd="0" destOrd="0" presId="urn:microsoft.com/office/officeart/2005/8/layout/vList2"/>
    <dgm:cxn modelId="{E3F28572-A4A7-3743-8C85-6D3C2CCB2E5A}" type="presOf" srcId="{5E410E18-3584-4DC3-946C-176C9548975E}" destId="{4A86C135-5629-E642-8809-E6DD55B539CF}" srcOrd="0" destOrd="0" presId="urn:microsoft.com/office/officeart/2005/8/layout/vList2"/>
    <dgm:cxn modelId="{EC228C81-5A11-4DDC-BA4B-904CC5859488}" srcId="{5B40EBC6-1D2F-4565-B3D7-3D3C1A1923B5}" destId="{BF769597-1444-4553-A62D-718A4D33E5FB}" srcOrd="5" destOrd="0" parTransId="{134EB511-B13D-476A-94F4-D55A77848D27}" sibTransId="{4F5AAF6A-F2CB-40E4-81BD-5227D4B5A49A}"/>
    <dgm:cxn modelId="{A6AC7283-464C-FF40-B262-E243AAE35B7A}" type="presOf" srcId="{1F3B64D3-276B-4DAC-B0E5-D559F368E182}" destId="{5B84700D-03F6-4E4C-828A-913CBA544AEF}" srcOrd="0" destOrd="0" presId="urn:microsoft.com/office/officeart/2005/8/layout/vList2"/>
    <dgm:cxn modelId="{0CF3EE8B-3D8F-479B-9BF5-0AE2D594A994}" srcId="{5B40EBC6-1D2F-4565-B3D7-3D3C1A1923B5}" destId="{ACD5A724-9514-4DDA-A17F-0503AB0B71AA}" srcOrd="4" destOrd="0" parTransId="{A6806DCF-1E56-4109-A3FD-1444AC595969}" sibTransId="{42D979E7-067F-4651-868B-A206BB97A2D4}"/>
    <dgm:cxn modelId="{0CB6C090-9D64-46E3-B573-5F4A0F29D436}" srcId="{5B40EBC6-1D2F-4565-B3D7-3D3C1A1923B5}" destId="{5E410E18-3584-4DC3-946C-176C9548975E}" srcOrd="1" destOrd="0" parTransId="{A315C808-11A7-4A99-8026-77348868F950}" sibTransId="{774E7293-DEF4-45FA-A61F-1EA492632F13}"/>
    <dgm:cxn modelId="{CD60F390-B80D-0844-90AB-F8CC9E72D361}" type="presOf" srcId="{BF769597-1444-4553-A62D-718A4D33E5FB}" destId="{AD33579D-6F48-6F4C-9024-E3017490BF1A}" srcOrd="0" destOrd="0" presId="urn:microsoft.com/office/officeart/2005/8/layout/vList2"/>
    <dgm:cxn modelId="{E50EB3AF-D01D-A84B-AD31-D7E95EC68AEB}" type="presOf" srcId="{397A39BD-EF36-4A03-852F-D9E338E81199}" destId="{13A3C4BF-C310-FE46-8E1A-3715437F938A}" srcOrd="0" destOrd="0" presId="urn:microsoft.com/office/officeart/2005/8/layout/vList2"/>
    <dgm:cxn modelId="{721F33B3-9798-5444-91D3-7217647A8001}" type="presOf" srcId="{ACD5A724-9514-4DDA-A17F-0503AB0B71AA}" destId="{0FF1AA33-3609-C648-8A8B-462FEB2696CF}" srcOrd="0" destOrd="0" presId="urn:microsoft.com/office/officeart/2005/8/layout/vList2"/>
    <dgm:cxn modelId="{957508B6-2EE9-4A76-83A9-946A76C1C420}" srcId="{5B40EBC6-1D2F-4565-B3D7-3D3C1A1923B5}" destId="{2F39FCB2-C90D-44DD-BA62-91038C3A18FB}" srcOrd="3" destOrd="0" parTransId="{41C5B5D4-AE99-4805-B161-5A33F553713B}" sibTransId="{6A72C0E1-424E-43FD-A7BB-6A75E6FB5C0E}"/>
    <dgm:cxn modelId="{DCB375C5-A66A-42E5-A14F-BAB76E165D35}" srcId="{5B40EBC6-1D2F-4565-B3D7-3D3C1A1923B5}" destId="{1F3B64D3-276B-4DAC-B0E5-D559F368E182}" srcOrd="0" destOrd="0" parTransId="{B77CDDC9-E382-4AAC-90A9-5B3151033292}" sibTransId="{1A955126-B986-43D4-8F39-0F024DE907B8}"/>
    <dgm:cxn modelId="{347ECCD0-A9FD-4083-B77E-783DFBE5C206}" srcId="{5B40EBC6-1D2F-4565-B3D7-3D3C1A1923B5}" destId="{CD1E579C-8BEA-460C-816E-726C8221FD05}" srcOrd="2" destOrd="0" parTransId="{BA67914F-78A5-4E97-906A-B9DCDC0D3301}" sibTransId="{CEDCB97E-7ACD-41AC-BB4D-BCA1A6C356E8}"/>
    <dgm:cxn modelId="{5BD314FD-BF68-7842-8E42-B2CDFD2FCA83}" type="presOf" srcId="{2F39FCB2-C90D-44DD-BA62-91038C3A18FB}" destId="{CCDC2ED9-59AF-9240-9C9D-CC8C37FE031C}" srcOrd="0" destOrd="0" presId="urn:microsoft.com/office/officeart/2005/8/layout/vList2"/>
    <dgm:cxn modelId="{1A24D2C8-20B0-7C4F-BAE7-BA98A67AC5ED}" type="presParOf" srcId="{DC92E64D-4758-5641-B5F8-8D4F04450FE7}" destId="{5B84700D-03F6-4E4C-828A-913CBA544AEF}" srcOrd="0" destOrd="0" presId="urn:microsoft.com/office/officeart/2005/8/layout/vList2"/>
    <dgm:cxn modelId="{DE531E14-74E7-A14B-9B9A-8D97008092B5}" type="presParOf" srcId="{DC92E64D-4758-5641-B5F8-8D4F04450FE7}" destId="{442988B6-2ECB-2E46-8D85-9F28C2584D1A}" srcOrd="1" destOrd="0" presId="urn:microsoft.com/office/officeart/2005/8/layout/vList2"/>
    <dgm:cxn modelId="{871EE4BC-684C-E84F-856F-7E1967A53FC7}" type="presParOf" srcId="{DC92E64D-4758-5641-B5F8-8D4F04450FE7}" destId="{4A86C135-5629-E642-8809-E6DD55B539CF}" srcOrd="2" destOrd="0" presId="urn:microsoft.com/office/officeart/2005/8/layout/vList2"/>
    <dgm:cxn modelId="{A6BA0A63-B617-424C-8462-3BCF4EC0A37F}" type="presParOf" srcId="{DC92E64D-4758-5641-B5F8-8D4F04450FE7}" destId="{891F0A8B-4EA7-D14C-83AC-85E8D3A84862}" srcOrd="3" destOrd="0" presId="urn:microsoft.com/office/officeart/2005/8/layout/vList2"/>
    <dgm:cxn modelId="{7A37D809-0C85-7645-9273-156AB8758068}" type="presParOf" srcId="{DC92E64D-4758-5641-B5F8-8D4F04450FE7}" destId="{E617E49C-879A-E445-9FE7-D107CD1A4D5A}" srcOrd="4" destOrd="0" presId="urn:microsoft.com/office/officeart/2005/8/layout/vList2"/>
    <dgm:cxn modelId="{35B6B184-9B77-5748-869E-2ECEAB8BB7B9}" type="presParOf" srcId="{DC92E64D-4758-5641-B5F8-8D4F04450FE7}" destId="{DA73BFC2-7136-B046-ACAC-048A55AD07E5}" srcOrd="5" destOrd="0" presId="urn:microsoft.com/office/officeart/2005/8/layout/vList2"/>
    <dgm:cxn modelId="{05A9F903-18B3-DB46-8C6A-D0E61A105C19}" type="presParOf" srcId="{DC92E64D-4758-5641-B5F8-8D4F04450FE7}" destId="{CCDC2ED9-59AF-9240-9C9D-CC8C37FE031C}" srcOrd="6" destOrd="0" presId="urn:microsoft.com/office/officeart/2005/8/layout/vList2"/>
    <dgm:cxn modelId="{7DFC6C91-B465-C84A-8DFB-7967C998BDB6}" type="presParOf" srcId="{DC92E64D-4758-5641-B5F8-8D4F04450FE7}" destId="{C3E84D5B-1CB4-F94A-B4B1-7057F3543F92}" srcOrd="7" destOrd="0" presId="urn:microsoft.com/office/officeart/2005/8/layout/vList2"/>
    <dgm:cxn modelId="{03DC9EAD-93CB-AF40-AC08-1D15FE71C409}" type="presParOf" srcId="{DC92E64D-4758-5641-B5F8-8D4F04450FE7}" destId="{0FF1AA33-3609-C648-8A8B-462FEB2696CF}" srcOrd="8" destOrd="0" presId="urn:microsoft.com/office/officeart/2005/8/layout/vList2"/>
    <dgm:cxn modelId="{D2B3FAAD-D4F5-814C-B75B-1495CFC383D3}" type="presParOf" srcId="{DC92E64D-4758-5641-B5F8-8D4F04450FE7}" destId="{1BA47658-6D4B-3842-B927-187F243B4165}" srcOrd="9" destOrd="0" presId="urn:microsoft.com/office/officeart/2005/8/layout/vList2"/>
    <dgm:cxn modelId="{38FABEF7-362C-A74F-8CC0-A96825EB9021}" type="presParOf" srcId="{DC92E64D-4758-5641-B5F8-8D4F04450FE7}" destId="{AD33579D-6F48-6F4C-9024-E3017490BF1A}" srcOrd="10" destOrd="0" presId="urn:microsoft.com/office/officeart/2005/8/layout/vList2"/>
    <dgm:cxn modelId="{8D7B162C-8AB6-234E-A1D6-0619A67CFD76}" type="presParOf" srcId="{DC92E64D-4758-5641-B5F8-8D4F04450FE7}" destId="{F59FBCCB-92A3-3D4D-9BB7-78BDD051CC2C}" srcOrd="11" destOrd="0" presId="urn:microsoft.com/office/officeart/2005/8/layout/vList2"/>
    <dgm:cxn modelId="{E312C16D-7A32-0A4E-AF67-19800C3BAFEE}" type="presParOf" srcId="{DC92E64D-4758-5641-B5F8-8D4F04450FE7}" destId="{13A3C4BF-C310-FE46-8E1A-3715437F938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903F4F-A99B-48D5-BA31-09611EC114B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D716E6-3B3F-4898-9C01-854F57B43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 message size: 256KB</a:t>
          </a:r>
        </a:p>
      </dgm:t>
    </dgm:pt>
    <dgm:pt modelId="{7F5122A5-1B96-4FEB-880B-E47659D05BE5}" type="parTrans" cxnId="{B6F47912-E691-4591-9FAE-0BA7CAC21640}">
      <dgm:prSet/>
      <dgm:spPr/>
      <dgm:t>
        <a:bodyPr/>
        <a:lstStyle/>
        <a:p>
          <a:endParaRPr lang="en-US"/>
        </a:p>
      </dgm:t>
    </dgm:pt>
    <dgm:pt modelId="{94B3C862-9655-4729-928B-41F7C2FAEE24}" type="sibTrans" cxnId="{B6F47912-E691-4591-9FAE-0BA7CAC21640}">
      <dgm:prSet/>
      <dgm:spPr/>
      <dgm:t>
        <a:bodyPr/>
        <a:lstStyle/>
        <a:p>
          <a:endParaRPr lang="en-US"/>
        </a:p>
      </dgm:t>
    </dgm:pt>
    <dgm:pt modelId="{B30D82BC-2FDB-4E21-9F58-C1AFA39F5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 message retention period: 14 days</a:t>
          </a:r>
        </a:p>
      </dgm:t>
    </dgm:pt>
    <dgm:pt modelId="{4B3F4BD8-7F87-4395-9294-1EC44B4CC1E6}" type="parTrans" cxnId="{1C32BC43-A36E-458C-B3DC-005A641D6A99}">
      <dgm:prSet/>
      <dgm:spPr/>
      <dgm:t>
        <a:bodyPr/>
        <a:lstStyle/>
        <a:p>
          <a:endParaRPr lang="en-US"/>
        </a:p>
      </dgm:t>
    </dgm:pt>
    <dgm:pt modelId="{B5A5750A-3A2C-4B51-B8B9-B878FB8A3346}" type="sibTrans" cxnId="{1C32BC43-A36E-458C-B3DC-005A641D6A99}">
      <dgm:prSet/>
      <dgm:spPr/>
      <dgm:t>
        <a:bodyPr/>
        <a:lstStyle/>
        <a:p>
          <a:endParaRPr lang="en-US"/>
        </a:p>
      </dgm:t>
    </dgm:pt>
    <dgm:pt modelId="{62D46D23-3FFB-4031-BD27-DA484B09E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 Visibility time out: 12 hours, default 30 sec</a:t>
          </a:r>
        </a:p>
      </dgm:t>
    </dgm:pt>
    <dgm:pt modelId="{7976E2A1-A607-4B8D-9B9A-5C7D3E222BD9}" type="parTrans" cxnId="{12648AE9-C2C3-4225-BA6E-C5644128934F}">
      <dgm:prSet/>
      <dgm:spPr/>
      <dgm:t>
        <a:bodyPr/>
        <a:lstStyle/>
        <a:p>
          <a:endParaRPr lang="en-US"/>
        </a:p>
      </dgm:t>
    </dgm:pt>
    <dgm:pt modelId="{0AED450A-20E4-4C05-995A-AD1362D436B2}" type="sibTrans" cxnId="{12648AE9-C2C3-4225-BA6E-C5644128934F}">
      <dgm:prSet/>
      <dgm:spPr/>
      <dgm:t>
        <a:bodyPr/>
        <a:lstStyle/>
        <a:p>
          <a:endParaRPr lang="en-US"/>
        </a:p>
      </dgm:t>
    </dgm:pt>
    <dgm:pt modelId="{9DE3E895-C8E1-4CC0-9D94-4309D2720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Redrive policy: can drive unconsumed messages to DLQ, after exceeding max receives</a:t>
          </a:r>
        </a:p>
      </dgm:t>
    </dgm:pt>
    <dgm:pt modelId="{F14E09BC-7A5B-4255-B6A9-B7ADFA792A5B}" type="parTrans" cxnId="{93D9EC8C-4C5D-4D09-9B03-7F0ACB65C515}">
      <dgm:prSet/>
      <dgm:spPr/>
      <dgm:t>
        <a:bodyPr/>
        <a:lstStyle/>
        <a:p>
          <a:endParaRPr lang="en-US"/>
        </a:p>
      </dgm:t>
    </dgm:pt>
    <dgm:pt modelId="{38051684-03E2-400E-AE93-1F3DF36D321D}" type="sibTrans" cxnId="{93D9EC8C-4C5D-4D09-9B03-7F0ACB65C515}">
      <dgm:prSet/>
      <dgm:spPr/>
      <dgm:t>
        <a:bodyPr/>
        <a:lstStyle/>
        <a:p>
          <a:endParaRPr lang="en-US"/>
        </a:p>
      </dgm:t>
    </dgm:pt>
    <dgm:pt modelId="{03B1949D-5EE5-4513-B3D3-2FB6793BA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enable SSE</a:t>
          </a:r>
        </a:p>
      </dgm:t>
    </dgm:pt>
    <dgm:pt modelId="{D4F384B4-A6CD-4BA4-91B0-4E1FFE8F37FD}" type="parTrans" cxnId="{CC6577E6-23FF-4D87-9D8A-0C885032A469}">
      <dgm:prSet/>
      <dgm:spPr/>
      <dgm:t>
        <a:bodyPr/>
        <a:lstStyle/>
        <a:p>
          <a:endParaRPr lang="en-US"/>
        </a:p>
      </dgm:t>
    </dgm:pt>
    <dgm:pt modelId="{5F6D1D11-36A1-4558-B9AD-398B0F2676C2}" type="sibTrans" cxnId="{CC6577E6-23FF-4D87-9D8A-0C885032A469}">
      <dgm:prSet/>
      <dgm:spPr/>
      <dgm:t>
        <a:bodyPr/>
        <a:lstStyle/>
        <a:p>
          <a:endParaRPr lang="en-US"/>
        </a:p>
      </dgm:t>
    </dgm:pt>
    <dgm:pt modelId="{47665861-A03F-9C40-A49A-6C7BF4109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Long poll max: 20 sec</a:t>
          </a:r>
        </a:p>
      </dgm:t>
    </dgm:pt>
    <dgm:pt modelId="{FC76D594-5923-DD43-A239-005180376684}" type="parTrans" cxnId="{5FAD8EB7-CCD3-F745-90FB-EC61E290D8A8}">
      <dgm:prSet/>
      <dgm:spPr/>
    </dgm:pt>
    <dgm:pt modelId="{B8B49014-360C-E248-8876-952AD6936AAF}" type="sibTrans" cxnId="{5FAD8EB7-CCD3-F745-90FB-EC61E290D8A8}">
      <dgm:prSet/>
      <dgm:spPr/>
    </dgm:pt>
    <dgm:pt modelId="{29248D7A-9BFF-B540-9223-69CF832B6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AmazonSQSBufferedAsyncClient</a:t>
          </a:r>
          <a:r>
            <a:rPr lang="en-US" b="0" i="0" dirty="0"/>
            <a:t> can be used for existing java based apps</a:t>
          </a:r>
          <a:endParaRPr lang="en-US" dirty="0"/>
        </a:p>
      </dgm:t>
    </dgm:pt>
    <dgm:pt modelId="{D14B1081-1D37-0648-8465-30874ADEEE85}" type="parTrans" cxnId="{711B3C1C-8A43-2D43-A0FC-0D6ED7644D7D}">
      <dgm:prSet/>
      <dgm:spPr/>
    </dgm:pt>
    <dgm:pt modelId="{FBE1D03B-43A8-7A46-B9FE-A83B5CC4A069}" type="sibTrans" cxnId="{711B3C1C-8A43-2D43-A0FC-0D6ED7644D7D}">
      <dgm:prSet/>
      <dgm:spPr/>
    </dgm:pt>
    <dgm:pt modelId="{C06446D2-05EA-4102-8E58-FBACCCB6F17D}" type="pres">
      <dgm:prSet presAssocID="{DE903F4F-A99B-48D5-BA31-09611EC114B7}" presName="root" presStyleCnt="0">
        <dgm:presLayoutVars>
          <dgm:dir/>
          <dgm:resizeHandles val="exact"/>
        </dgm:presLayoutVars>
      </dgm:prSet>
      <dgm:spPr/>
    </dgm:pt>
    <dgm:pt modelId="{AA5C55C8-AA40-4893-A4AE-86D7149C4964}" type="pres">
      <dgm:prSet presAssocID="{12D716E6-3B3F-4898-9C01-854F57B43BCA}" presName="compNode" presStyleCnt="0"/>
      <dgm:spPr/>
    </dgm:pt>
    <dgm:pt modelId="{142029A6-EFE1-4696-91EA-714B78E5DC48}" type="pres">
      <dgm:prSet presAssocID="{12D716E6-3B3F-4898-9C01-854F57B43BCA}" presName="bgRect" presStyleLbl="bgShp" presStyleIdx="0" presStyleCnt="7"/>
      <dgm:spPr/>
    </dgm:pt>
    <dgm:pt modelId="{4F2B2834-5145-4DA1-85BF-7FF4D0AC8DF2}" type="pres">
      <dgm:prSet presAssocID="{12D716E6-3B3F-4898-9C01-854F57B43BC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94A7EAF-F964-4498-8591-863A71A2ADAE}" type="pres">
      <dgm:prSet presAssocID="{12D716E6-3B3F-4898-9C01-854F57B43BCA}" presName="spaceRect" presStyleCnt="0"/>
      <dgm:spPr/>
    </dgm:pt>
    <dgm:pt modelId="{BCC5922B-B6C3-40CC-B521-3322B7748144}" type="pres">
      <dgm:prSet presAssocID="{12D716E6-3B3F-4898-9C01-854F57B43BCA}" presName="parTx" presStyleLbl="revTx" presStyleIdx="0" presStyleCnt="7">
        <dgm:presLayoutVars>
          <dgm:chMax val="0"/>
          <dgm:chPref val="0"/>
        </dgm:presLayoutVars>
      </dgm:prSet>
      <dgm:spPr/>
    </dgm:pt>
    <dgm:pt modelId="{1C957B56-9C52-4514-A28B-6270E5403BD0}" type="pres">
      <dgm:prSet presAssocID="{94B3C862-9655-4729-928B-41F7C2FAEE24}" presName="sibTrans" presStyleCnt="0"/>
      <dgm:spPr/>
    </dgm:pt>
    <dgm:pt modelId="{8430ECA3-BF67-42A2-8774-A3D16E1580E6}" type="pres">
      <dgm:prSet presAssocID="{B30D82BC-2FDB-4E21-9F58-C1AFA39F56CD}" presName="compNode" presStyleCnt="0"/>
      <dgm:spPr/>
    </dgm:pt>
    <dgm:pt modelId="{A85AE442-3539-4D52-8229-A857A6189E44}" type="pres">
      <dgm:prSet presAssocID="{B30D82BC-2FDB-4E21-9F58-C1AFA39F56CD}" presName="bgRect" presStyleLbl="bgShp" presStyleIdx="1" presStyleCnt="7"/>
      <dgm:spPr/>
    </dgm:pt>
    <dgm:pt modelId="{524239F1-5049-40FE-85C5-45095EEEF9D6}" type="pres">
      <dgm:prSet presAssocID="{B30D82BC-2FDB-4E21-9F58-C1AFA39F56C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376E27E-593A-4A1B-A32D-650E984841A9}" type="pres">
      <dgm:prSet presAssocID="{B30D82BC-2FDB-4E21-9F58-C1AFA39F56CD}" presName="spaceRect" presStyleCnt="0"/>
      <dgm:spPr/>
    </dgm:pt>
    <dgm:pt modelId="{196C82E8-D415-44DC-9B24-80EBD6A8F4BB}" type="pres">
      <dgm:prSet presAssocID="{B30D82BC-2FDB-4E21-9F58-C1AFA39F56CD}" presName="parTx" presStyleLbl="revTx" presStyleIdx="1" presStyleCnt="7">
        <dgm:presLayoutVars>
          <dgm:chMax val="0"/>
          <dgm:chPref val="0"/>
        </dgm:presLayoutVars>
      </dgm:prSet>
      <dgm:spPr/>
    </dgm:pt>
    <dgm:pt modelId="{B10D5DB2-BE84-4434-A2CA-C59AFB2D995D}" type="pres">
      <dgm:prSet presAssocID="{B5A5750A-3A2C-4B51-B8B9-B878FB8A3346}" presName="sibTrans" presStyleCnt="0"/>
      <dgm:spPr/>
    </dgm:pt>
    <dgm:pt modelId="{3D7EC0FF-283B-4B35-BBD5-D563E46F7E69}" type="pres">
      <dgm:prSet presAssocID="{62D46D23-3FFB-4031-BD27-DA484B09E489}" presName="compNode" presStyleCnt="0"/>
      <dgm:spPr/>
    </dgm:pt>
    <dgm:pt modelId="{FF187C92-9252-48D9-ADCE-B08BCF2F8C6C}" type="pres">
      <dgm:prSet presAssocID="{62D46D23-3FFB-4031-BD27-DA484B09E489}" presName="bgRect" presStyleLbl="bgShp" presStyleIdx="2" presStyleCnt="7"/>
      <dgm:spPr/>
    </dgm:pt>
    <dgm:pt modelId="{BF4213E9-C17D-4656-A778-A3915C876C2F}" type="pres">
      <dgm:prSet presAssocID="{62D46D23-3FFB-4031-BD27-DA484B09E48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AF84C6BD-9DEF-4E6D-89B4-29C3DEE9B07A}" type="pres">
      <dgm:prSet presAssocID="{62D46D23-3FFB-4031-BD27-DA484B09E489}" presName="spaceRect" presStyleCnt="0"/>
      <dgm:spPr/>
    </dgm:pt>
    <dgm:pt modelId="{52B9C65C-3FA3-4D7D-9FA2-74257FCCFFDF}" type="pres">
      <dgm:prSet presAssocID="{62D46D23-3FFB-4031-BD27-DA484B09E489}" presName="parTx" presStyleLbl="revTx" presStyleIdx="2" presStyleCnt="7">
        <dgm:presLayoutVars>
          <dgm:chMax val="0"/>
          <dgm:chPref val="0"/>
        </dgm:presLayoutVars>
      </dgm:prSet>
      <dgm:spPr/>
    </dgm:pt>
    <dgm:pt modelId="{D7CAF8B3-2FDB-4A79-9C28-70C019ED7984}" type="pres">
      <dgm:prSet presAssocID="{0AED450A-20E4-4C05-995A-AD1362D436B2}" presName="sibTrans" presStyleCnt="0"/>
      <dgm:spPr/>
    </dgm:pt>
    <dgm:pt modelId="{513C0863-D0AA-4B56-B91F-33A55D33EB85}" type="pres">
      <dgm:prSet presAssocID="{9DE3E895-C8E1-4CC0-9D94-4309D2720BD6}" presName="compNode" presStyleCnt="0"/>
      <dgm:spPr/>
    </dgm:pt>
    <dgm:pt modelId="{5C8F4FB9-E617-4D0F-9362-5FE343202D4A}" type="pres">
      <dgm:prSet presAssocID="{9DE3E895-C8E1-4CC0-9D94-4309D2720BD6}" presName="bgRect" presStyleLbl="bgShp" presStyleIdx="3" presStyleCnt="7"/>
      <dgm:spPr/>
    </dgm:pt>
    <dgm:pt modelId="{A49F49B0-19EA-42DB-B59C-387B6E875559}" type="pres">
      <dgm:prSet presAssocID="{9DE3E895-C8E1-4CC0-9D94-4309D2720B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5230625-09BD-4951-B3BA-B379F3AD520B}" type="pres">
      <dgm:prSet presAssocID="{9DE3E895-C8E1-4CC0-9D94-4309D2720BD6}" presName="spaceRect" presStyleCnt="0"/>
      <dgm:spPr/>
    </dgm:pt>
    <dgm:pt modelId="{DE4CA5BF-3298-4997-A0ED-2CC92FAF17CE}" type="pres">
      <dgm:prSet presAssocID="{9DE3E895-C8E1-4CC0-9D94-4309D2720BD6}" presName="parTx" presStyleLbl="revTx" presStyleIdx="3" presStyleCnt="7">
        <dgm:presLayoutVars>
          <dgm:chMax val="0"/>
          <dgm:chPref val="0"/>
        </dgm:presLayoutVars>
      </dgm:prSet>
      <dgm:spPr/>
    </dgm:pt>
    <dgm:pt modelId="{BC5F8646-8251-4045-9D66-875F86F1D977}" type="pres">
      <dgm:prSet presAssocID="{38051684-03E2-400E-AE93-1F3DF36D321D}" presName="sibTrans" presStyleCnt="0"/>
      <dgm:spPr/>
    </dgm:pt>
    <dgm:pt modelId="{35FE9B53-1346-40C9-BF5B-EE8AA923B0A5}" type="pres">
      <dgm:prSet presAssocID="{03B1949D-5EE5-4513-B3D3-2FB6793BAF6B}" presName="compNode" presStyleCnt="0"/>
      <dgm:spPr/>
    </dgm:pt>
    <dgm:pt modelId="{F927E8D4-B7F2-44C3-9CB1-6900C2B3A5D9}" type="pres">
      <dgm:prSet presAssocID="{03B1949D-5EE5-4513-B3D3-2FB6793BAF6B}" presName="bgRect" presStyleLbl="bgShp" presStyleIdx="4" presStyleCnt="7"/>
      <dgm:spPr/>
    </dgm:pt>
    <dgm:pt modelId="{0002DA25-F0A5-45DA-95C7-7397ECE751E8}" type="pres">
      <dgm:prSet presAssocID="{03B1949D-5EE5-4513-B3D3-2FB6793BAF6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2C938A9-1524-4EF5-B413-96C2F99A0931}" type="pres">
      <dgm:prSet presAssocID="{03B1949D-5EE5-4513-B3D3-2FB6793BAF6B}" presName="spaceRect" presStyleCnt="0"/>
      <dgm:spPr/>
    </dgm:pt>
    <dgm:pt modelId="{00E19621-1BCA-4DB9-8939-99D1E9A0427F}" type="pres">
      <dgm:prSet presAssocID="{03B1949D-5EE5-4513-B3D3-2FB6793BAF6B}" presName="parTx" presStyleLbl="revTx" presStyleIdx="4" presStyleCnt="7">
        <dgm:presLayoutVars>
          <dgm:chMax val="0"/>
          <dgm:chPref val="0"/>
        </dgm:presLayoutVars>
      </dgm:prSet>
      <dgm:spPr/>
    </dgm:pt>
    <dgm:pt modelId="{140D1E57-B746-1D48-9658-AE663B9D9090}" type="pres">
      <dgm:prSet presAssocID="{5F6D1D11-36A1-4558-B9AD-398B0F2676C2}" presName="sibTrans" presStyleCnt="0"/>
      <dgm:spPr/>
    </dgm:pt>
    <dgm:pt modelId="{8AD9EF7C-8CD7-5644-A5C0-AEA25749DA99}" type="pres">
      <dgm:prSet presAssocID="{47665861-A03F-9C40-A49A-6C7BF4109C3C}" presName="compNode" presStyleCnt="0"/>
      <dgm:spPr/>
    </dgm:pt>
    <dgm:pt modelId="{858132AE-AD0D-AD4E-BC61-D314542C9EB6}" type="pres">
      <dgm:prSet presAssocID="{47665861-A03F-9C40-A49A-6C7BF4109C3C}" presName="bgRect" presStyleLbl="bgShp" presStyleIdx="5" presStyleCnt="7"/>
      <dgm:spPr/>
    </dgm:pt>
    <dgm:pt modelId="{34CD7A58-9085-FE42-9E2B-EFDB9C0FECD5}" type="pres">
      <dgm:prSet presAssocID="{47665861-A03F-9C40-A49A-6C7BF4109C3C}" presName="iconRect" presStyleLbl="node1" presStyleIdx="5" presStyleCnt="7"/>
      <dgm:spPr/>
    </dgm:pt>
    <dgm:pt modelId="{14A25FD8-61F6-2443-914D-1706D178DCD2}" type="pres">
      <dgm:prSet presAssocID="{47665861-A03F-9C40-A49A-6C7BF4109C3C}" presName="spaceRect" presStyleCnt="0"/>
      <dgm:spPr/>
    </dgm:pt>
    <dgm:pt modelId="{A4C081D3-D6A1-7940-9BBF-C37E05B95B15}" type="pres">
      <dgm:prSet presAssocID="{47665861-A03F-9C40-A49A-6C7BF4109C3C}" presName="parTx" presStyleLbl="revTx" presStyleIdx="5" presStyleCnt="7">
        <dgm:presLayoutVars>
          <dgm:chMax val="0"/>
          <dgm:chPref val="0"/>
        </dgm:presLayoutVars>
      </dgm:prSet>
      <dgm:spPr/>
    </dgm:pt>
    <dgm:pt modelId="{640414C7-4473-364C-93EC-F60CA74F211B}" type="pres">
      <dgm:prSet presAssocID="{B8B49014-360C-E248-8876-952AD6936AAF}" presName="sibTrans" presStyleCnt="0"/>
      <dgm:spPr/>
    </dgm:pt>
    <dgm:pt modelId="{75FD5B86-A441-8945-B267-9FF020AB6B64}" type="pres">
      <dgm:prSet presAssocID="{29248D7A-9BFF-B540-9223-69CF832B6701}" presName="compNode" presStyleCnt="0"/>
      <dgm:spPr/>
    </dgm:pt>
    <dgm:pt modelId="{839593CF-4190-BE49-B9F1-714E9439581D}" type="pres">
      <dgm:prSet presAssocID="{29248D7A-9BFF-B540-9223-69CF832B6701}" presName="bgRect" presStyleLbl="bgShp" presStyleIdx="6" presStyleCnt="7"/>
      <dgm:spPr/>
    </dgm:pt>
    <dgm:pt modelId="{7A44DD98-9891-A043-A22A-F0869AD75CEE}" type="pres">
      <dgm:prSet presAssocID="{29248D7A-9BFF-B540-9223-69CF832B6701}" presName="iconRect" presStyleLbl="node1" presStyleIdx="6" presStyleCnt="7"/>
      <dgm:spPr/>
    </dgm:pt>
    <dgm:pt modelId="{3D696FE3-F1FF-7242-AFA0-35893BBE063E}" type="pres">
      <dgm:prSet presAssocID="{29248D7A-9BFF-B540-9223-69CF832B6701}" presName="spaceRect" presStyleCnt="0"/>
      <dgm:spPr/>
    </dgm:pt>
    <dgm:pt modelId="{F8FD483E-9CC5-4F46-91F8-448CF008E1A7}" type="pres">
      <dgm:prSet presAssocID="{29248D7A-9BFF-B540-9223-69CF832B670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6F47912-E691-4591-9FAE-0BA7CAC21640}" srcId="{DE903F4F-A99B-48D5-BA31-09611EC114B7}" destId="{12D716E6-3B3F-4898-9C01-854F57B43BCA}" srcOrd="0" destOrd="0" parTransId="{7F5122A5-1B96-4FEB-880B-E47659D05BE5}" sibTransId="{94B3C862-9655-4729-928B-41F7C2FAEE24}"/>
    <dgm:cxn modelId="{711B3C1C-8A43-2D43-A0FC-0D6ED7644D7D}" srcId="{DE903F4F-A99B-48D5-BA31-09611EC114B7}" destId="{29248D7A-9BFF-B540-9223-69CF832B6701}" srcOrd="6" destOrd="0" parTransId="{D14B1081-1D37-0648-8465-30874ADEEE85}" sibTransId="{FBE1D03B-43A8-7A46-B9FE-A83B5CC4A069}"/>
    <dgm:cxn modelId="{19C88820-D850-4E58-9D73-55F9DEFF6253}" type="presOf" srcId="{DE903F4F-A99B-48D5-BA31-09611EC114B7}" destId="{C06446D2-05EA-4102-8E58-FBACCCB6F17D}" srcOrd="0" destOrd="0" presId="urn:microsoft.com/office/officeart/2018/2/layout/IconVerticalSolidList"/>
    <dgm:cxn modelId="{CE74322B-AA0A-5B40-85ED-D5978BF1E891}" type="presOf" srcId="{29248D7A-9BFF-B540-9223-69CF832B6701}" destId="{F8FD483E-9CC5-4F46-91F8-448CF008E1A7}" srcOrd="0" destOrd="0" presId="urn:microsoft.com/office/officeart/2018/2/layout/IconVerticalSolidList"/>
    <dgm:cxn modelId="{1C32BC43-A36E-458C-B3DC-005A641D6A99}" srcId="{DE903F4F-A99B-48D5-BA31-09611EC114B7}" destId="{B30D82BC-2FDB-4E21-9F58-C1AFA39F56CD}" srcOrd="1" destOrd="0" parTransId="{4B3F4BD8-7F87-4395-9294-1EC44B4CC1E6}" sibTransId="{B5A5750A-3A2C-4B51-B8B9-B878FB8A3346}"/>
    <dgm:cxn modelId="{080DCC6B-9CBC-485A-BDD3-2331B8644E33}" type="presOf" srcId="{B30D82BC-2FDB-4E21-9F58-C1AFA39F56CD}" destId="{196C82E8-D415-44DC-9B24-80EBD6A8F4BB}" srcOrd="0" destOrd="0" presId="urn:microsoft.com/office/officeart/2018/2/layout/IconVerticalSolidList"/>
    <dgm:cxn modelId="{1004C484-12F9-7845-8B8D-ED0DD7CB4B01}" type="presOf" srcId="{47665861-A03F-9C40-A49A-6C7BF4109C3C}" destId="{A4C081D3-D6A1-7940-9BBF-C37E05B95B15}" srcOrd="0" destOrd="0" presId="urn:microsoft.com/office/officeart/2018/2/layout/IconVerticalSolidList"/>
    <dgm:cxn modelId="{93D9EC8C-4C5D-4D09-9B03-7F0ACB65C515}" srcId="{DE903F4F-A99B-48D5-BA31-09611EC114B7}" destId="{9DE3E895-C8E1-4CC0-9D94-4309D2720BD6}" srcOrd="3" destOrd="0" parTransId="{F14E09BC-7A5B-4255-B6A9-B7ADFA792A5B}" sibTransId="{38051684-03E2-400E-AE93-1F3DF36D321D}"/>
    <dgm:cxn modelId="{BD20CC92-4019-4E17-8922-D10312A9DD62}" type="presOf" srcId="{9DE3E895-C8E1-4CC0-9D94-4309D2720BD6}" destId="{DE4CA5BF-3298-4997-A0ED-2CC92FAF17CE}" srcOrd="0" destOrd="0" presId="urn:microsoft.com/office/officeart/2018/2/layout/IconVerticalSolidList"/>
    <dgm:cxn modelId="{7E677CA4-D925-4E37-90B2-4B984311F6E5}" type="presOf" srcId="{03B1949D-5EE5-4513-B3D3-2FB6793BAF6B}" destId="{00E19621-1BCA-4DB9-8939-99D1E9A0427F}" srcOrd="0" destOrd="0" presId="urn:microsoft.com/office/officeart/2018/2/layout/IconVerticalSolidList"/>
    <dgm:cxn modelId="{FE7D16AD-AE9C-434C-BF18-89D9337BFE10}" type="presOf" srcId="{62D46D23-3FFB-4031-BD27-DA484B09E489}" destId="{52B9C65C-3FA3-4D7D-9FA2-74257FCCFFDF}" srcOrd="0" destOrd="0" presId="urn:microsoft.com/office/officeart/2018/2/layout/IconVerticalSolidList"/>
    <dgm:cxn modelId="{5FAD8EB7-CCD3-F745-90FB-EC61E290D8A8}" srcId="{DE903F4F-A99B-48D5-BA31-09611EC114B7}" destId="{47665861-A03F-9C40-A49A-6C7BF4109C3C}" srcOrd="5" destOrd="0" parTransId="{FC76D594-5923-DD43-A239-005180376684}" sibTransId="{B8B49014-360C-E248-8876-952AD6936AAF}"/>
    <dgm:cxn modelId="{AEF521E5-C30B-4493-93A7-645BEBDF2D3A}" type="presOf" srcId="{12D716E6-3B3F-4898-9C01-854F57B43BCA}" destId="{BCC5922B-B6C3-40CC-B521-3322B7748144}" srcOrd="0" destOrd="0" presId="urn:microsoft.com/office/officeart/2018/2/layout/IconVerticalSolidList"/>
    <dgm:cxn modelId="{CC6577E6-23FF-4D87-9D8A-0C885032A469}" srcId="{DE903F4F-A99B-48D5-BA31-09611EC114B7}" destId="{03B1949D-5EE5-4513-B3D3-2FB6793BAF6B}" srcOrd="4" destOrd="0" parTransId="{D4F384B4-A6CD-4BA4-91B0-4E1FFE8F37FD}" sibTransId="{5F6D1D11-36A1-4558-B9AD-398B0F2676C2}"/>
    <dgm:cxn modelId="{12648AE9-C2C3-4225-BA6E-C5644128934F}" srcId="{DE903F4F-A99B-48D5-BA31-09611EC114B7}" destId="{62D46D23-3FFB-4031-BD27-DA484B09E489}" srcOrd="2" destOrd="0" parTransId="{7976E2A1-A607-4B8D-9B9A-5C7D3E222BD9}" sibTransId="{0AED450A-20E4-4C05-995A-AD1362D436B2}"/>
    <dgm:cxn modelId="{C4C7B06B-52B0-4C9A-9E32-3B4EF7F569E1}" type="presParOf" srcId="{C06446D2-05EA-4102-8E58-FBACCCB6F17D}" destId="{AA5C55C8-AA40-4893-A4AE-86D7149C4964}" srcOrd="0" destOrd="0" presId="urn:microsoft.com/office/officeart/2018/2/layout/IconVerticalSolidList"/>
    <dgm:cxn modelId="{053BED28-AC56-424C-9AC6-2D91B8EA15A6}" type="presParOf" srcId="{AA5C55C8-AA40-4893-A4AE-86D7149C4964}" destId="{142029A6-EFE1-4696-91EA-714B78E5DC48}" srcOrd="0" destOrd="0" presId="urn:microsoft.com/office/officeart/2018/2/layout/IconVerticalSolidList"/>
    <dgm:cxn modelId="{418882A5-4CA8-4C24-AA93-0D4ED993B436}" type="presParOf" srcId="{AA5C55C8-AA40-4893-A4AE-86D7149C4964}" destId="{4F2B2834-5145-4DA1-85BF-7FF4D0AC8DF2}" srcOrd="1" destOrd="0" presId="urn:microsoft.com/office/officeart/2018/2/layout/IconVerticalSolidList"/>
    <dgm:cxn modelId="{3F0CA1F4-38BB-4715-97F0-E181699BCD9A}" type="presParOf" srcId="{AA5C55C8-AA40-4893-A4AE-86D7149C4964}" destId="{994A7EAF-F964-4498-8591-863A71A2ADAE}" srcOrd="2" destOrd="0" presId="urn:microsoft.com/office/officeart/2018/2/layout/IconVerticalSolidList"/>
    <dgm:cxn modelId="{AC1835B3-2677-4C52-B7F0-BF66832DF2F4}" type="presParOf" srcId="{AA5C55C8-AA40-4893-A4AE-86D7149C4964}" destId="{BCC5922B-B6C3-40CC-B521-3322B7748144}" srcOrd="3" destOrd="0" presId="urn:microsoft.com/office/officeart/2018/2/layout/IconVerticalSolidList"/>
    <dgm:cxn modelId="{772A3AD8-1F76-428E-9DA9-55302EAF027C}" type="presParOf" srcId="{C06446D2-05EA-4102-8E58-FBACCCB6F17D}" destId="{1C957B56-9C52-4514-A28B-6270E5403BD0}" srcOrd="1" destOrd="0" presId="urn:microsoft.com/office/officeart/2018/2/layout/IconVerticalSolidList"/>
    <dgm:cxn modelId="{25940A39-81F5-4A9F-84DF-2253CF764106}" type="presParOf" srcId="{C06446D2-05EA-4102-8E58-FBACCCB6F17D}" destId="{8430ECA3-BF67-42A2-8774-A3D16E1580E6}" srcOrd="2" destOrd="0" presId="urn:microsoft.com/office/officeart/2018/2/layout/IconVerticalSolidList"/>
    <dgm:cxn modelId="{D10FF637-A765-456E-B66E-7B8504D4CE24}" type="presParOf" srcId="{8430ECA3-BF67-42A2-8774-A3D16E1580E6}" destId="{A85AE442-3539-4D52-8229-A857A6189E44}" srcOrd="0" destOrd="0" presId="urn:microsoft.com/office/officeart/2018/2/layout/IconVerticalSolidList"/>
    <dgm:cxn modelId="{29D00843-6D57-452F-AC16-4C7E1A95A857}" type="presParOf" srcId="{8430ECA3-BF67-42A2-8774-A3D16E1580E6}" destId="{524239F1-5049-40FE-85C5-45095EEEF9D6}" srcOrd="1" destOrd="0" presId="urn:microsoft.com/office/officeart/2018/2/layout/IconVerticalSolidList"/>
    <dgm:cxn modelId="{35B721C0-7868-4DB0-A39D-6284029C94E7}" type="presParOf" srcId="{8430ECA3-BF67-42A2-8774-A3D16E1580E6}" destId="{4376E27E-593A-4A1B-A32D-650E984841A9}" srcOrd="2" destOrd="0" presId="urn:microsoft.com/office/officeart/2018/2/layout/IconVerticalSolidList"/>
    <dgm:cxn modelId="{DA8CAFB1-91A1-4C0C-8B47-D7A163CC20C7}" type="presParOf" srcId="{8430ECA3-BF67-42A2-8774-A3D16E1580E6}" destId="{196C82E8-D415-44DC-9B24-80EBD6A8F4BB}" srcOrd="3" destOrd="0" presId="urn:microsoft.com/office/officeart/2018/2/layout/IconVerticalSolidList"/>
    <dgm:cxn modelId="{9D55C612-B870-4A8C-B275-AB7B523952A7}" type="presParOf" srcId="{C06446D2-05EA-4102-8E58-FBACCCB6F17D}" destId="{B10D5DB2-BE84-4434-A2CA-C59AFB2D995D}" srcOrd="3" destOrd="0" presId="urn:microsoft.com/office/officeart/2018/2/layout/IconVerticalSolidList"/>
    <dgm:cxn modelId="{8DC12002-C148-4AC0-B4B1-5CE4B227AB4F}" type="presParOf" srcId="{C06446D2-05EA-4102-8E58-FBACCCB6F17D}" destId="{3D7EC0FF-283B-4B35-BBD5-D563E46F7E69}" srcOrd="4" destOrd="0" presId="urn:microsoft.com/office/officeart/2018/2/layout/IconVerticalSolidList"/>
    <dgm:cxn modelId="{793E6A2D-A2C0-461F-8661-E40186D92CEF}" type="presParOf" srcId="{3D7EC0FF-283B-4B35-BBD5-D563E46F7E69}" destId="{FF187C92-9252-48D9-ADCE-B08BCF2F8C6C}" srcOrd="0" destOrd="0" presId="urn:microsoft.com/office/officeart/2018/2/layout/IconVerticalSolidList"/>
    <dgm:cxn modelId="{C448586F-9874-403F-8CA0-414BF6584695}" type="presParOf" srcId="{3D7EC0FF-283B-4B35-BBD5-D563E46F7E69}" destId="{BF4213E9-C17D-4656-A778-A3915C876C2F}" srcOrd="1" destOrd="0" presId="urn:microsoft.com/office/officeart/2018/2/layout/IconVerticalSolidList"/>
    <dgm:cxn modelId="{4BC685B2-C969-4551-88C5-C9D242848988}" type="presParOf" srcId="{3D7EC0FF-283B-4B35-BBD5-D563E46F7E69}" destId="{AF84C6BD-9DEF-4E6D-89B4-29C3DEE9B07A}" srcOrd="2" destOrd="0" presId="urn:microsoft.com/office/officeart/2018/2/layout/IconVerticalSolidList"/>
    <dgm:cxn modelId="{7E6E0AC8-4129-4C0E-A0DB-0F76C5FE9D10}" type="presParOf" srcId="{3D7EC0FF-283B-4B35-BBD5-D563E46F7E69}" destId="{52B9C65C-3FA3-4D7D-9FA2-74257FCCFFDF}" srcOrd="3" destOrd="0" presId="urn:microsoft.com/office/officeart/2018/2/layout/IconVerticalSolidList"/>
    <dgm:cxn modelId="{AE57EC4D-48A4-4883-8C33-77DBCB37A18F}" type="presParOf" srcId="{C06446D2-05EA-4102-8E58-FBACCCB6F17D}" destId="{D7CAF8B3-2FDB-4A79-9C28-70C019ED7984}" srcOrd="5" destOrd="0" presId="urn:microsoft.com/office/officeart/2018/2/layout/IconVerticalSolidList"/>
    <dgm:cxn modelId="{93A0DDF7-CE99-439F-9879-FDC4EE62D1ED}" type="presParOf" srcId="{C06446D2-05EA-4102-8E58-FBACCCB6F17D}" destId="{513C0863-D0AA-4B56-B91F-33A55D33EB85}" srcOrd="6" destOrd="0" presId="urn:microsoft.com/office/officeart/2018/2/layout/IconVerticalSolidList"/>
    <dgm:cxn modelId="{3FA4F75E-7E9D-492D-B91B-C3D23351BE9D}" type="presParOf" srcId="{513C0863-D0AA-4B56-B91F-33A55D33EB85}" destId="{5C8F4FB9-E617-4D0F-9362-5FE343202D4A}" srcOrd="0" destOrd="0" presId="urn:microsoft.com/office/officeart/2018/2/layout/IconVerticalSolidList"/>
    <dgm:cxn modelId="{75E1790C-A40D-415C-84BC-2AC392D615B0}" type="presParOf" srcId="{513C0863-D0AA-4B56-B91F-33A55D33EB85}" destId="{A49F49B0-19EA-42DB-B59C-387B6E875559}" srcOrd="1" destOrd="0" presId="urn:microsoft.com/office/officeart/2018/2/layout/IconVerticalSolidList"/>
    <dgm:cxn modelId="{2B2529EB-DF1A-4832-9F56-D7412579C8CE}" type="presParOf" srcId="{513C0863-D0AA-4B56-B91F-33A55D33EB85}" destId="{D5230625-09BD-4951-B3BA-B379F3AD520B}" srcOrd="2" destOrd="0" presId="urn:microsoft.com/office/officeart/2018/2/layout/IconVerticalSolidList"/>
    <dgm:cxn modelId="{2D4601DC-C77C-47BB-92AA-9C2029408761}" type="presParOf" srcId="{513C0863-D0AA-4B56-B91F-33A55D33EB85}" destId="{DE4CA5BF-3298-4997-A0ED-2CC92FAF17CE}" srcOrd="3" destOrd="0" presId="urn:microsoft.com/office/officeart/2018/2/layout/IconVerticalSolidList"/>
    <dgm:cxn modelId="{DD587508-D381-4D13-A37D-C058889B03E5}" type="presParOf" srcId="{C06446D2-05EA-4102-8E58-FBACCCB6F17D}" destId="{BC5F8646-8251-4045-9D66-875F86F1D977}" srcOrd="7" destOrd="0" presId="urn:microsoft.com/office/officeart/2018/2/layout/IconVerticalSolidList"/>
    <dgm:cxn modelId="{C8E25748-5A25-4E9E-A601-DF69F3135648}" type="presParOf" srcId="{C06446D2-05EA-4102-8E58-FBACCCB6F17D}" destId="{35FE9B53-1346-40C9-BF5B-EE8AA923B0A5}" srcOrd="8" destOrd="0" presId="urn:microsoft.com/office/officeart/2018/2/layout/IconVerticalSolidList"/>
    <dgm:cxn modelId="{B6205E1F-85B4-4BAA-93ED-CCDFE11C2B2C}" type="presParOf" srcId="{35FE9B53-1346-40C9-BF5B-EE8AA923B0A5}" destId="{F927E8D4-B7F2-44C3-9CB1-6900C2B3A5D9}" srcOrd="0" destOrd="0" presId="urn:microsoft.com/office/officeart/2018/2/layout/IconVerticalSolidList"/>
    <dgm:cxn modelId="{2E514E3D-4087-46FC-AAB6-E0F7A532B632}" type="presParOf" srcId="{35FE9B53-1346-40C9-BF5B-EE8AA923B0A5}" destId="{0002DA25-F0A5-45DA-95C7-7397ECE751E8}" srcOrd="1" destOrd="0" presId="urn:microsoft.com/office/officeart/2018/2/layout/IconVerticalSolidList"/>
    <dgm:cxn modelId="{1E53D07D-05EC-4BAD-A877-B0A5E755B1A3}" type="presParOf" srcId="{35FE9B53-1346-40C9-BF5B-EE8AA923B0A5}" destId="{D2C938A9-1524-4EF5-B413-96C2F99A0931}" srcOrd="2" destOrd="0" presId="urn:microsoft.com/office/officeart/2018/2/layout/IconVerticalSolidList"/>
    <dgm:cxn modelId="{98F110D8-D6CC-43C1-BFEE-59B744F7F1E0}" type="presParOf" srcId="{35FE9B53-1346-40C9-BF5B-EE8AA923B0A5}" destId="{00E19621-1BCA-4DB9-8939-99D1E9A0427F}" srcOrd="3" destOrd="0" presId="urn:microsoft.com/office/officeart/2018/2/layout/IconVerticalSolidList"/>
    <dgm:cxn modelId="{7194D256-1865-8A4A-A1D1-DDCB7133013A}" type="presParOf" srcId="{C06446D2-05EA-4102-8E58-FBACCCB6F17D}" destId="{140D1E57-B746-1D48-9658-AE663B9D9090}" srcOrd="9" destOrd="0" presId="urn:microsoft.com/office/officeart/2018/2/layout/IconVerticalSolidList"/>
    <dgm:cxn modelId="{C7CC8B32-0A77-E64A-A123-5285834E88BD}" type="presParOf" srcId="{C06446D2-05EA-4102-8E58-FBACCCB6F17D}" destId="{8AD9EF7C-8CD7-5644-A5C0-AEA25749DA99}" srcOrd="10" destOrd="0" presId="urn:microsoft.com/office/officeart/2018/2/layout/IconVerticalSolidList"/>
    <dgm:cxn modelId="{5F2D94F1-9C46-A84E-AB31-19057A0FF762}" type="presParOf" srcId="{8AD9EF7C-8CD7-5644-A5C0-AEA25749DA99}" destId="{858132AE-AD0D-AD4E-BC61-D314542C9EB6}" srcOrd="0" destOrd="0" presId="urn:microsoft.com/office/officeart/2018/2/layout/IconVerticalSolidList"/>
    <dgm:cxn modelId="{16F76F1F-D74D-9241-9849-AB4D944D313C}" type="presParOf" srcId="{8AD9EF7C-8CD7-5644-A5C0-AEA25749DA99}" destId="{34CD7A58-9085-FE42-9E2B-EFDB9C0FECD5}" srcOrd="1" destOrd="0" presId="urn:microsoft.com/office/officeart/2018/2/layout/IconVerticalSolidList"/>
    <dgm:cxn modelId="{9A71F21F-7DB1-2148-9D99-2CAEC4D661D1}" type="presParOf" srcId="{8AD9EF7C-8CD7-5644-A5C0-AEA25749DA99}" destId="{14A25FD8-61F6-2443-914D-1706D178DCD2}" srcOrd="2" destOrd="0" presId="urn:microsoft.com/office/officeart/2018/2/layout/IconVerticalSolidList"/>
    <dgm:cxn modelId="{4E9E4CE5-3C68-2F42-99B9-CC1DD0EB7A26}" type="presParOf" srcId="{8AD9EF7C-8CD7-5644-A5C0-AEA25749DA99}" destId="{A4C081D3-D6A1-7940-9BBF-C37E05B95B15}" srcOrd="3" destOrd="0" presId="urn:microsoft.com/office/officeart/2018/2/layout/IconVerticalSolidList"/>
    <dgm:cxn modelId="{611D4799-656E-794E-B887-8A07496422BB}" type="presParOf" srcId="{C06446D2-05EA-4102-8E58-FBACCCB6F17D}" destId="{640414C7-4473-364C-93EC-F60CA74F211B}" srcOrd="11" destOrd="0" presId="urn:microsoft.com/office/officeart/2018/2/layout/IconVerticalSolidList"/>
    <dgm:cxn modelId="{4EDFB03A-E4FF-304D-9BD4-BDC8A079211F}" type="presParOf" srcId="{C06446D2-05EA-4102-8E58-FBACCCB6F17D}" destId="{75FD5B86-A441-8945-B267-9FF020AB6B64}" srcOrd="12" destOrd="0" presId="urn:microsoft.com/office/officeart/2018/2/layout/IconVerticalSolidList"/>
    <dgm:cxn modelId="{818CF980-1F53-7D4E-A00B-78D12B280C44}" type="presParOf" srcId="{75FD5B86-A441-8945-B267-9FF020AB6B64}" destId="{839593CF-4190-BE49-B9F1-714E9439581D}" srcOrd="0" destOrd="0" presId="urn:microsoft.com/office/officeart/2018/2/layout/IconVerticalSolidList"/>
    <dgm:cxn modelId="{24FFF81C-535D-7B49-9D95-2CD23D4B3003}" type="presParOf" srcId="{75FD5B86-A441-8945-B267-9FF020AB6B64}" destId="{7A44DD98-9891-A043-A22A-F0869AD75CEE}" srcOrd="1" destOrd="0" presId="urn:microsoft.com/office/officeart/2018/2/layout/IconVerticalSolidList"/>
    <dgm:cxn modelId="{ABBC6DCC-C880-E044-98FB-6F41D1D350C4}" type="presParOf" srcId="{75FD5B86-A441-8945-B267-9FF020AB6B64}" destId="{3D696FE3-F1FF-7242-AFA0-35893BBE063E}" srcOrd="2" destOrd="0" presId="urn:microsoft.com/office/officeart/2018/2/layout/IconVerticalSolidList"/>
    <dgm:cxn modelId="{CA645C65-E4E2-F641-84EB-66957166A49D}" type="presParOf" srcId="{75FD5B86-A441-8945-B267-9FF020AB6B64}" destId="{F8FD483E-9CC5-4F46-91F8-448CF008E1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F8066-5B30-472E-8641-C865B242C89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BE7818-5F92-4087-BBCB-BFFC9DC776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FIFO queue never introduce duplicate messages. This is handled via a deduplication functionality of FIFO, duplicate messages are removed</a:t>
          </a:r>
        </a:p>
      </dgm:t>
    </dgm:pt>
    <dgm:pt modelId="{CD499488-193A-4CCA-B68B-1A66DDB4A9DF}" type="parTrans" cxnId="{E0360221-2FB9-45E5-A260-4A250ECAC35D}">
      <dgm:prSet/>
      <dgm:spPr/>
      <dgm:t>
        <a:bodyPr/>
        <a:lstStyle/>
        <a:p>
          <a:endParaRPr lang="en-US"/>
        </a:p>
      </dgm:t>
    </dgm:pt>
    <dgm:pt modelId="{0A0F1D34-FF29-49FD-A345-BEDD66D45F4B}" type="sibTrans" cxnId="{E0360221-2FB9-45E5-A260-4A250ECAC35D}">
      <dgm:prSet/>
      <dgm:spPr/>
      <dgm:t>
        <a:bodyPr/>
        <a:lstStyle/>
        <a:p>
          <a:endParaRPr lang="en-US"/>
        </a:p>
      </dgm:t>
    </dgm:pt>
    <dgm:pt modelId="{ACF7E7D9-9FE3-4E88-A212-3BE451373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 queue based application have to design idempotent systems to avoid double processing</a:t>
          </a:r>
        </a:p>
      </dgm:t>
    </dgm:pt>
    <dgm:pt modelId="{3D01639E-0F11-455E-B89C-6A2632C1C9AA}" type="parTrans" cxnId="{DD5E8D5E-56BC-4E6D-87C9-4C22AFFD89C8}">
      <dgm:prSet/>
      <dgm:spPr/>
      <dgm:t>
        <a:bodyPr/>
        <a:lstStyle/>
        <a:p>
          <a:endParaRPr lang="en-US"/>
        </a:p>
      </dgm:t>
    </dgm:pt>
    <dgm:pt modelId="{F29C252A-41B3-4509-9445-24855F400A77}" type="sibTrans" cxnId="{DD5E8D5E-56BC-4E6D-87C9-4C22AFFD89C8}">
      <dgm:prSet/>
      <dgm:spPr/>
      <dgm:t>
        <a:bodyPr/>
        <a:lstStyle/>
        <a:p>
          <a:endParaRPr lang="en-US"/>
        </a:p>
      </dgm:t>
    </dgm:pt>
    <dgm:pt modelId="{7BCB99D4-2DDD-4030-A663-8FC3B4884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Cannot convert existing FIFO to standard queue, must be done at creation time</a:t>
          </a:r>
        </a:p>
      </dgm:t>
    </dgm:pt>
    <dgm:pt modelId="{999C1755-7914-4E7F-8AA7-B9DFDE9D5381}" type="parTrans" cxnId="{37D0B249-9915-48D5-B075-D207E6E0CF70}">
      <dgm:prSet/>
      <dgm:spPr/>
      <dgm:t>
        <a:bodyPr/>
        <a:lstStyle/>
        <a:p>
          <a:endParaRPr lang="en-US"/>
        </a:p>
      </dgm:t>
    </dgm:pt>
    <dgm:pt modelId="{DE842246-E15B-4D29-8ACB-262FC3AE93A3}" type="sibTrans" cxnId="{37D0B249-9915-48D5-B075-D207E6E0CF70}">
      <dgm:prSet/>
      <dgm:spPr/>
      <dgm:t>
        <a:bodyPr/>
        <a:lstStyle/>
        <a:p>
          <a:endParaRPr lang="en-US"/>
        </a:p>
      </dgm:t>
    </dgm:pt>
    <dgm:pt modelId="{8030ACF1-F908-3945-90E0-F90F00A75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3000 message/sec with batching throughput limit</a:t>
          </a:r>
        </a:p>
      </dgm:t>
    </dgm:pt>
    <dgm:pt modelId="{2FBBE25D-E27A-9E47-BFCF-9FCA4CA5DAC1}" type="parTrans" cxnId="{E28ADF7C-B08F-4F47-B49C-6FA65B5447A8}">
      <dgm:prSet/>
      <dgm:spPr/>
      <dgm:t>
        <a:bodyPr/>
        <a:lstStyle/>
        <a:p>
          <a:endParaRPr lang="en-US"/>
        </a:p>
      </dgm:t>
    </dgm:pt>
    <dgm:pt modelId="{9D485FDC-56FB-694B-9191-181F56EFB807}" type="sibTrans" cxnId="{E28ADF7C-B08F-4F47-B49C-6FA65B5447A8}">
      <dgm:prSet/>
      <dgm:spPr/>
      <dgm:t>
        <a:bodyPr/>
        <a:lstStyle/>
        <a:p>
          <a:endParaRPr lang="en-US"/>
        </a:p>
      </dgm:t>
    </dgm:pt>
    <dgm:pt modelId="{15E26691-E4BD-4D87-9F79-4FB5242B01E6}" type="pres">
      <dgm:prSet presAssocID="{414F8066-5B30-472E-8641-C865B242C892}" presName="root" presStyleCnt="0">
        <dgm:presLayoutVars>
          <dgm:dir/>
          <dgm:resizeHandles val="exact"/>
        </dgm:presLayoutVars>
      </dgm:prSet>
      <dgm:spPr/>
    </dgm:pt>
    <dgm:pt modelId="{05B3B64D-72AE-4BEE-8BE2-3E4C45DEC93C}" type="pres">
      <dgm:prSet presAssocID="{45BE7818-5F92-4087-BBCB-BFFC9DC7769F}" presName="compNode" presStyleCnt="0"/>
      <dgm:spPr/>
    </dgm:pt>
    <dgm:pt modelId="{8CA518A4-A6BA-4D3B-ABCA-403FB7FE30BC}" type="pres">
      <dgm:prSet presAssocID="{45BE7818-5F92-4087-BBCB-BFFC9DC7769F}" presName="bgRect" presStyleLbl="bgShp" presStyleIdx="0" presStyleCnt="4"/>
      <dgm:spPr/>
    </dgm:pt>
    <dgm:pt modelId="{F77A176D-E287-4D94-BAAA-CF33A494661E}" type="pres">
      <dgm:prSet presAssocID="{45BE7818-5F92-4087-BBCB-BFFC9DC776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780AC15-F09E-4432-8F25-A39E2234736F}" type="pres">
      <dgm:prSet presAssocID="{45BE7818-5F92-4087-BBCB-BFFC9DC7769F}" presName="spaceRect" presStyleCnt="0"/>
      <dgm:spPr/>
    </dgm:pt>
    <dgm:pt modelId="{F663AF64-6A69-42EE-9627-B20B5636D756}" type="pres">
      <dgm:prSet presAssocID="{45BE7818-5F92-4087-BBCB-BFFC9DC7769F}" presName="parTx" presStyleLbl="revTx" presStyleIdx="0" presStyleCnt="4">
        <dgm:presLayoutVars>
          <dgm:chMax val="0"/>
          <dgm:chPref val="0"/>
        </dgm:presLayoutVars>
      </dgm:prSet>
      <dgm:spPr/>
    </dgm:pt>
    <dgm:pt modelId="{90D14C3B-2F91-405D-9203-550437E23C25}" type="pres">
      <dgm:prSet presAssocID="{0A0F1D34-FF29-49FD-A345-BEDD66D45F4B}" presName="sibTrans" presStyleCnt="0"/>
      <dgm:spPr/>
    </dgm:pt>
    <dgm:pt modelId="{2131CE64-7FB8-453E-8BA6-B7C6569E7298}" type="pres">
      <dgm:prSet presAssocID="{ACF7E7D9-9FE3-4E88-A212-3BE45137372C}" presName="compNode" presStyleCnt="0"/>
      <dgm:spPr/>
    </dgm:pt>
    <dgm:pt modelId="{DB9015D9-D3A1-4BB2-9DE2-A80AA436D3B6}" type="pres">
      <dgm:prSet presAssocID="{ACF7E7D9-9FE3-4E88-A212-3BE45137372C}" presName="bgRect" presStyleLbl="bgShp" presStyleIdx="1" presStyleCnt="4"/>
      <dgm:spPr/>
    </dgm:pt>
    <dgm:pt modelId="{63F27D73-4755-48AF-95BD-3D76F61DB93A}" type="pres">
      <dgm:prSet presAssocID="{ACF7E7D9-9FE3-4E88-A212-3BE4513737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6009CDE-6EEA-43E1-8905-331913BC791F}" type="pres">
      <dgm:prSet presAssocID="{ACF7E7D9-9FE3-4E88-A212-3BE45137372C}" presName="spaceRect" presStyleCnt="0"/>
      <dgm:spPr/>
    </dgm:pt>
    <dgm:pt modelId="{85E4B4B8-7707-4E00-A1F3-70841FF21441}" type="pres">
      <dgm:prSet presAssocID="{ACF7E7D9-9FE3-4E88-A212-3BE45137372C}" presName="parTx" presStyleLbl="revTx" presStyleIdx="1" presStyleCnt="4">
        <dgm:presLayoutVars>
          <dgm:chMax val="0"/>
          <dgm:chPref val="0"/>
        </dgm:presLayoutVars>
      </dgm:prSet>
      <dgm:spPr/>
    </dgm:pt>
    <dgm:pt modelId="{B08A471A-3EAA-4A94-A0E8-28360D305608}" type="pres">
      <dgm:prSet presAssocID="{F29C252A-41B3-4509-9445-24855F400A77}" presName="sibTrans" presStyleCnt="0"/>
      <dgm:spPr/>
    </dgm:pt>
    <dgm:pt modelId="{88A9116A-E4B0-4C2A-8F4A-A094396C348E}" type="pres">
      <dgm:prSet presAssocID="{7BCB99D4-2DDD-4030-A663-8FC3B48848DA}" presName="compNode" presStyleCnt="0"/>
      <dgm:spPr/>
    </dgm:pt>
    <dgm:pt modelId="{F67D2088-B23C-4C40-A731-539E33262E6B}" type="pres">
      <dgm:prSet presAssocID="{7BCB99D4-2DDD-4030-A663-8FC3B48848DA}" presName="bgRect" presStyleLbl="bgShp" presStyleIdx="2" presStyleCnt="4"/>
      <dgm:spPr/>
    </dgm:pt>
    <dgm:pt modelId="{6304D874-3FB3-40C7-8933-574D32A64C2D}" type="pres">
      <dgm:prSet presAssocID="{7BCB99D4-2DDD-4030-A663-8FC3B48848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B3A298-E084-485D-B8AB-36A037A3FB5D}" type="pres">
      <dgm:prSet presAssocID="{7BCB99D4-2DDD-4030-A663-8FC3B48848DA}" presName="spaceRect" presStyleCnt="0"/>
      <dgm:spPr/>
    </dgm:pt>
    <dgm:pt modelId="{ACE8473B-CFA7-4D57-90B1-C7E121563326}" type="pres">
      <dgm:prSet presAssocID="{7BCB99D4-2DDD-4030-A663-8FC3B48848DA}" presName="parTx" presStyleLbl="revTx" presStyleIdx="2" presStyleCnt="4">
        <dgm:presLayoutVars>
          <dgm:chMax val="0"/>
          <dgm:chPref val="0"/>
        </dgm:presLayoutVars>
      </dgm:prSet>
      <dgm:spPr/>
    </dgm:pt>
    <dgm:pt modelId="{AD807E52-2726-8C41-BFFC-9DB23049F404}" type="pres">
      <dgm:prSet presAssocID="{DE842246-E15B-4D29-8ACB-262FC3AE93A3}" presName="sibTrans" presStyleCnt="0"/>
      <dgm:spPr/>
    </dgm:pt>
    <dgm:pt modelId="{1182F64F-62E2-9249-855D-BD80C0A7A3F0}" type="pres">
      <dgm:prSet presAssocID="{8030ACF1-F908-3945-90E0-F90F00A75CA6}" presName="compNode" presStyleCnt="0"/>
      <dgm:spPr/>
    </dgm:pt>
    <dgm:pt modelId="{9B951B3D-759A-BE4F-8BF4-6E14B1B8FC79}" type="pres">
      <dgm:prSet presAssocID="{8030ACF1-F908-3945-90E0-F90F00A75CA6}" presName="bgRect" presStyleLbl="bgShp" presStyleIdx="3" presStyleCnt="4"/>
      <dgm:spPr/>
    </dgm:pt>
    <dgm:pt modelId="{D6FECF77-1986-AF43-924F-9EEC964E5D3E}" type="pres">
      <dgm:prSet presAssocID="{8030ACF1-F908-3945-90E0-F90F00A75CA6}" presName="iconRect" presStyleLbl="node1" presStyleIdx="3" presStyleCnt="4"/>
      <dgm:spPr/>
    </dgm:pt>
    <dgm:pt modelId="{BCF099D6-7D49-8C4A-AE47-FCD81AC9CA1F}" type="pres">
      <dgm:prSet presAssocID="{8030ACF1-F908-3945-90E0-F90F00A75CA6}" presName="spaceRect" presStyleCnt="0"/>
      <dgm:spPr/>
    </dgm:pt>
    <dgm:pt modelId="{C1146478-9F81-0D4A-B923-33D995D88B87}" type="pres">
      <dgm:prSet presAssocID="{8030ACF1-F908-3945-90E0-F90F00A75C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360221-2FB9-45E5-A260-4A250ECAC35D}" srcId="{414F8066-5B30-472E-8641-C865B242C892}" destId="{45BE7818-5F92-4087-BBCB-BFFC9DC7769F}" srcOrd="0" destOrd="0" parTransId="{CD499488-193A-4CCA-B68B-1A66DDB4A9DF}" sibTransId="{0A0F1D34-FF29-49FD-A345-BEDD66D45F4B}"/>
    <dgm:cxn modelId="{EEE35925-F0E5-4F9D-98D0-E927EC27A821}" type="presOf" srcId="{ACF7E7D9-9FE3-4E88-A212-3BE45137372C}" destId="{85E4B4B8-7707-4E00-A1F3-70841FF21441}" srcOrd="0" destOrd="0" presId="urn:microsoft.com/office/officeart/2018/2/layout/IconVerticalSolidList"/>
    <dgm:cxn modelId="{37D0B249-9915-48D5-B075-D207E6E0CF70}" srcId="{414F8066-5B30-472E-8641-C865B242C892}" destId="{7BCB99D4-2DDD-4030-A663-8FC3B48848DA}" srcOrd="2" destOrd="0" parTransId="{999C1755-7914-4E7F-8AA7-B9DFDE9D5381}" sibTransId="{DE842246-E15B-4D29-8ACB-262FC3AE93A3}"/>
    <dgm:cxn modelId="{DD5E8D5E-56BC-4E6D-87C9-4C22AFFD89C8}" srcId="{414F8066-5B30-472E-8641-C865B242C892}" destId="{ACF7E7D9-9FE3-4E88-A212-3BE45137372C}" srcOrd="1" destOrd="0" parTransId="{3D01639E-0F11-455E-B89C-6A2632C1C9AA}" sibTransId="{F29C252A-41B3-4509-9445-24855F400A77}"/>
    <dgm:cxn modelId="{8A035F79-87E8-49EE-A78E-5A11B4C1A4D6}" type="presOf" srcId="{414F8066-5B30-472E-8641-C865B242C892}" destId="{15E26691-E4BD-4D87-9F79-4FB5242B01E6}" srcOrd="0" destOrd="0" presId="urn:microsoft.com/office/officeart/2018/2/layout/IconVerticalSolidList"/>
    <dgm:cxn modelId="{E28ADF7C-B08F-4F47-B49C-6FA65B5447A8}" srcId="{414F8066-5B30-472E-8641-C865B242C892}" destId="{8030ACF1-F908-3945-90E0-F90F00A75CA6}" srcOrd="3" destOrd="0" parTransId="{2FBBE25D-E27A-9E47-BFCF-9FCA4CA5DAC1}" sibTransId="{9D485FDC-56FB-694B-9191-181F56EFB807}"/>
    <dgm:cxn modelId="{71CC30D2-1593-40AA-A007-6E77937EC9DB}" type="presOf" srcId="{7BCB99D4-2DDD-4030-A663-8FC3B48848DA}" destId="{ACE8473B-CFA7-4D57-90B1-C7E121563326}" srcOrd="0" destOrd="0" presId="urn:microsoft.com/office/officeart/2018/2/layout/IconVerticalSolidList"/>
    <dgm:cxn modelId="{472C0BD6-B922-4B12-8D00-5A8DAD3A950C}" type="presOf" srcId="{45BE7818-5F92-4087-BBCB-BFFC9DC7769F}" destId="{F663AF64-6A69-42EE-9627-B20B5636D756}" srcOrd="0" destOrd="0" presId="urn:microsoft.com/office/officeart/2018/2/layout/IconVerticalSolidList"/>
    <dgm:cxn modelId="{B296ADF2-29F8-0B42-ACCD-30544A283F4D}" type="presOf" srcId="{8030ACF1-F908-3945-90E0-F90F00A75CA6}" destId="{C1146478-9F81-0D4A-B923-33D995D88B87}" srcOrd="0" destOrd="0" presId="urn:microsoft.com/office/officeart/2018/2/layout/IconVerticalSolidList"/>
    <dgm:cxn modelId="{40DA5069-199B-45DB-B564-84C109E73DA4}" type="presParOf" srcId="{15E26691-E4BD-4D87-9F79-4FB5242B01E6}" destId="{05B3B64D-72AE-4BEE-8BE2-3E4C45DEC93C}" srcOrd="0" destOrd="0" presId="urn:microsoft.com/office/officeart/2018/2/layout/IconVerticalSolidList"/>
    <dgm:cxn modelId="{1781D88B-358B-4B63-92BC-8A99E6340900}" type="presParOf" srcId="{05B3B64D-72AE-4BEE-8BE2-3E4C45DEC93C}" destId="{8CA518A4-A6BA-4D3B-ABCA-403FB7FE30BC}" srcOrd="0" destOrd="0" presId="urn:microsoft.com/office/officeart/2018/2/layout/IconVerticalSolidList"/>
    <dgm:cxn modelId="{0F413537-7F85-48F4-8366-02359AC92FE5}" type="presParOf" srcId="{05B3B64D-72AE-4BEE-8BE2-3E4C45DEC93C}" destId="{F77A176D-E287-4D94-BAAA-CF33A494661E}" srcOrd="1" destOrd="0" presId="urn:microsoft.com/office/officeart/2018/2/layout/IconVerticalSolidList"/>
    <dgm:cxn modelId="{C3FF6307-86CE-492E-99DF-9CD1BABFB8C8}" type="presParOf" srcId="{05B3B64D-72AE-4BEE-8BE2-3E4C45DEC93C}" destId="{4780AC15-F09E-4432-8F25-A39E2234736F}" srcOrd="2" destOrd="0" presId="urn:microsoft.com/office/officeart/2018/2/layout/IconVerticalSolidList"/>
    <dgm:cxn modelId="{EE7438B4-6461-453B-9760-D28E943EF470}" type="presParOf" srcId="{05B3B64D-72AE-4BEE-8BE2-3E4C45DEC93C}" destId="{F663AF64-6A69-42EE-9627-B20B5636D756}" srcOrd="3" destOrd="0" presId="urn:microsoft.com/office/officeart/2018/2/layout/IconVerticalSolidList"/>
    <dgm:cxn modelId="{775EECDF-DD49-4B11-9E51-31475BA62034}" type="presParOf" srcId="{15E26691-E4BD-4D87-9F79-4FB5242B01E6}" destId="{90D14C3B-2F91-405D-9203-550437E23C25}" srcOrd="1" destOrd="0" presId="urn:microsoft.com/office/officeart/2018/2/layout/IconVerticalSolidList"/>
    <dgm:cxn modelId="{02818527-00C6-4F62-8AC6-AFF2427F759C}" type="presParOf" srcId="{15E26691-E4BD-4D87-9F79-4FB5242B01E6}" destId="{2131CE64-7FB8-453E-8BA6-B7C6569E7298}" srcOrd="2" destOrd="0" presId="urn:microsoft.com/office/officeart/2018/2/layout/IconVerticalSolidList"/>
    <dgm:cxn modelId="{D67649A9-FDE9-42BB-BA67-BA6593BCF7EF}" type="presParOf" srcId="{2131CE64-7FB8-453E-8BA6-B7C6569E7298}" destId="{DB9015D9-D3A1-4BB2-9DE2-A80AA436D3B6}" srcOrd="0" destOrd="0" presId="urn:microsoft.com/office/officeart/2018/2/layout/IconVerticalSolidList"/>
    <dgm:cxn modelId="{70EBBA9D-B860-4769-B4A9-9AE5F5863FAC}" type="presParOf" srcId="{2131CE64-7FB8-453E-8BA6-B7C6569E7298}" destId="{63F27D73-4755-48AF-95BD-3D76F61DB93A}" srcOrd="1" destOrd="0" presId="urn:microsoft.com/office/officeart/2018/2/layout/IconVerticalSolidList"/>
    <dgm:cxn modelId="{81A3BD55-DBB9-4550-A512-2D28FD1FABC3}" type="presParOf" srcId="{2131CE64-7FB8-453E-8BA6-B7C6569E7298}" destId="{76009CDE-6EEA-43E1-8905-331913BC791F}" srcOrd="2" destOrd="0" presId="urn:microsoft.com/office/officeart/2018/2/layout/IconVerticalSolidList"/>
    <dgm:cxn modelId="{49E356BC-5F4B-484B-B271-67DFCD22E74A}" type="presParOf" srcId="{2131CE64-7FB8-453E-8BA6-B7C6569E7298}" destId="{85E4B4B8-7707-4E00-A1F3-70841FF21441}" srcOrd="3" destOrd="0" presId="urn:microsoft.com/office/officeart/2018/2/layout/IconVerticalSolidList"/>
    <dgm:cxn modelId="{5358B7F5-D0C3-47FD-B122-B47AFD7EC328}" type="presParOf" srcId="{15E26691-E4BD-4D87-9F79-4FB5242B01E6}" destId="{B08A471A-3EAA-4A94-A0E8-28360D305608}" srcOrd="3" destOrd="0" presId="urn:microsoft.com/office/officeart/2018/2/layout/IconVerticalSolidList"/>
    <dgm:cxn modelId="{91A97610-487C-419E-B722-AC64CD143695}" type="presParOf" srcId="{15E26691-E4BD-4D87-9F79-4FB5242B01E6}" destId="{88A9116A-E4B0-4C2A-8F4A-A094396C348E}" srcOrd="4" destOrd="0" presId="urn:microsoft.com/office/officeart/2018/2/layout/IconVerticalSolidList"/>
    <dgm:cxn modelId="{9AC77846-A22A-4F27-8D0E-108E7D616502}" type="presParOf" srcId="{88A9116A-E4B0-4C2A-8F4A-A094396C348E}" destId="{F67D2088-B23C-4C40-A731-539E33262E6B}" srcOrd="0" destOrd="0" presId="urn:microsoft.com/office/officeart/2018/2/layout/IconVerticalSolidList"/>
    <dgm:cxn modelId="{BC5CAFFE-1CA1-4F81-A352-D7B15B593561}" type="presParOf" srcId="{88A9116A-E4B0-4C2A-8F4A-A094396C348E}" destId="{6304D874-3FB3-40C7-8933-574D32A64C2D}" srcOrd="1" destOrd="0" presId="urn:microsoft.com/office/officeart/2018/2/layout/IconVerticalSolidList"/>
    <dgm:cxn modelId="{D73D29DC-B50F-4737-A5AB-1D792FD3F3BC}" type="presParOf" srcId="{88A9116A-E4B0-4C2A-8F4A-A094396C348E}" destId="{EAB3A298-E084-485D-B8AB-36A037A3FB5D}" srcOrd="2" destOrd="0" presId="urn:microsoft.com/office/officeart/2018/2/layout/IconVerticalSolidList"/>
    <dgm:cxn modelId="{391A7463-B8F8-4DA0-9FFC-E48F4ACFD649}" type="presParOf" srcId="{88A9116A-E4B0-4C2A-8F4A-A094396C348E}" destId="{ACE8473B-CFA7-4D57-90B1-C7E121563326}" srcOrd="3" destOrd="0" presId="urn:microsoft.com/office/officeart/2018/2/layout/IconVerticalSolidList"/>
    <dgm:cxn modelId="{2FED6170-C79E-F54F-B268-E48DC7E87AC0}" type="presParOf" srcId="{15E26691-E4BD-4D87-9F79-4FB5242B01E6}" destId="{AD807E52-2726-8C41-BFFC-9DB23049F404}" srcOrd="5" destOrd="0" presId="urn:microsoft.com/office/officeart/2018/2/layout/IconVerticalSolidList"/>
    <dgm:cxn modelId="{7A8FA55F-6D17-9B43-81F9-09257D742EE6}" type="presParOf" srcId="{15E26691-E4BD-4D87-9F79-4FB5242B01E6}" destId="{1182F64F-62E2-9249-855D-BD80C0A7A3F0}" srcOrd="6" destOrd="0" presId="urn:microsoft.com/office/officeart/2018/2/layout/IconVerticalSolidList"/>
    <dgm:cxn modelId="{6C08B3A8-FC9B-F347-BCF4-A0CA252FE1CD}" type="presParOf" srcId="{1182F64F-62E2-9249-855D-BD80C0A7A3F0}" destId="{9B951B3D-759A-BE4F-8BF4-6E14B1B8FC79}" srcOrd="0" destOrd="0" presId="urn:microsoft.com/office/officeart/2018/2/layout/IconVerticalSolidList"/>
    <dgm:cxn modelId="{A8DA1731-B49C-5341-A336-1EA1FFFDE04B}" type="presParOf" srcId="{1182F64F-62E2-9249-855D-BD80C0A7A3F0}" destId="{D6FECF77-1986-AF43-924F-9EEC964E5D3E}" srcOrd="1" destOrd="0" presId="urn:microsoft.com/office/officeart/2018/2/layout/IconVerticalSolidList"/>
    <dgm:cxn modelId="{AC025CB4-9B28-5E47-9FD4-DB6A7C3C18EB}" type="presParOf" srcId="{1182F64F-62E2-9249-855D-BD80C0A7A3F0}" destId="{BCF099D6-7D49-8C4A-AE47-FCD81AC9CA1F}" srcOrd="2" destOrd="0" presId="urn:microsoft.com/office/officeart/2018/2/layout/IconVerticalSolidList"/>
    <dgm:cxn modelId="{A277D659-6697-3A43-99F3-C5788E4189D4}" type="presParOf" srcId="{1182F64F-62E2-9249-855D-BD80C0A7A3F0}" destId="{C1146478-9F81-0D4A-B923-33D995D88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43A71A-5BB9-423E-A38E-15FDFB3C2E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FDF0DF-08E8-481A-A525-852CF617B03F}">
      <dgm:prSet/>
      <dgm:spPr/>
      <dgm:t>
        <a:bodyPr/>
        <a:lstStyle/>
        <a:p>
          <a:r>
            <a:rPr lang="en-US"/>
            <a:t>SQS messages cannot be shared with other SQS cross region</a:t>
          </a:r>
        </a:p>
      </dgm:t>
    </dgm:pt>
    <dgm:pt modelId="{573421FD-3473-483D-B7A6-4A7E97B2ED35}" type="parTrans" cxnId="{1BCC023D-6CCF-458A-BED4-005176BACB67}">
      <dgm:prSet/>
      <dgm:spPr/>
      <dgm:t>
        <a:bodyPr/>
        <a:lstStyle/>
        <a:p>
          <a:endParaRPr lang="en-US"/>
        </a:p>
      </dgm:t>
    </dgm:pt>
    <dgm:pt modelId="{77267399-6C17-4A43-897B-9E62A28DDD59}" type="sibTrans" cxnId="{1BCC023D-6CCF-458A-BED4-005176BACB67}">
      <dgm:prSet/>
      <dgm:spPr/>
      <dgm:t>
        <a:bodyPr/>
        <a:lstStyle/>
        <a:p>
          <a:endParaRPr lang="en-US"/>
        </a:p>
      </dgm:t>
    </dgm:pt>
    <dgm:pt modelId="{AF3AC86F-FE49-4B0D-AFEF-1C3B43A8B0E9}">
      <dgm:prSet/>
      <dgm:spPr/>
      <dgm:t>
        <a:bodyPr/>
        <a:lstStyle/>
        <a:p>
          <a:r>
            <a:rPr lang="en-US"/>
            <a:t>Message transfer from SQS to EC2 and Lambda within region is free, cross region charged at normal data transfer rate</a:t>
          </a:r>
        </a:p>
      </dgm:t>
    </dgm:pt>
    <dgm:pt modelId="{7B91ED0E-EC81-434C-A600-B9417A58BC04}" type="parTrans" cxnId="{D87BBEE4-D5D4-49D3-884F-D6D25F40E529}">
      <dgm:prSet/>
      <dgm:spPr/>
      <dgm:t>
        <a:bodyPr/>
        <a:lstStyle/>
        <a:p>
          <a:endParaRPr lang="en-US"/>
        </a:p>
      </dgm:t>
    </dgm:pt>
    <dgm:pt modelId="{BF6A65C4-00BD-4642-B034-264AA65E0015}" type="sibTrans" cxnId="{D87BBEE4-D5D4-49D3-884F-D6D25F40E529}">
      <dgm:prSet/>
      <dgm:spPr/>
      <dgm:t>
        <a:bodyPr/>
        <a:lstStyle/>
        <a:p>
          <a:endParaRPr lang="en-US"/>
        </a:p>
      </dgm:t>
    </dgm:pt>
    <dgm:pt modelId="{B92AD7B5-8AB2-4A49-8253-4AB902452E33}" type="pres">
      <dgm:prSet presAssocID="{CC43A71A-5BB9-423E-A38E-15FDFB3C2EC4}" presName="root" presStyleCnt="0">
        <dgm:presLayoutVars>
          <dgm:dir/>
          <dgm:resizeHandles val="exact"/>
        </dgm:presLayoutVars>
      </dgm:prSet>
      <dgm:spPr/>
    </dgm:pt>
    <dgm:pt modelId="{C4C796AC-A45B-4D52-80FA-EFB5D8C9A5DE}" type="pres">
      <dgm:prSet presAssocID="{D8FDF0DF-08E8-481A-A525-852CF617B03F}" presName="compNode" presStyleCnt="0"/>
      <dgm:spPr/>
    </dgm:pt>
    <dgm:pt modelId="{B1EA89E6-D2EB-4141-87B5-5F9F8565412F}" type="pres">
      <dgm:prSet presAssocID="{D8FDF0DF-08E8-481A-A525-852CF617B0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D8DE592-81CC-428E-8AF5-C21CD4E736DF}" type="pres">
      <dgm:prSet presAssocID="{D8FDF0DF-08E8-481A-A525-852CF617B03F}" presName="spaceRect" presStyleCnt="0"/>
      <dgm:spPr/>
    </dgm:pt>
    <dgm:pt modelId="{B1D7493F-3022-40F5-8F6A-4A4039AA0FEA}" type="pres">
      <dgm:prSet presAssocID="{D8FDF0DF-08E8-481A-A525-852CF617B03F}" presName="textRect" presStyleLbl="revTx" presStyleIdx="0" presStyleCnt="2">
        <dgm:presLayoutVars>
          <dgm:chMax val="1"/>
          <dgm:chPref val="1"/>
        </dgm:presLayoutVars>
      </dgm:prSet>
      <dgm:spPr/>
    </dgm:pt>
    <dgm:pt modelId="{040AFA57-4040-4C7B-8C56-C30E4FE79662}" type="pres">
      <dgm:prSet presAssocID="{77267399-6C17-4A43-897B-9E62A28DDD59}" presName="sibTrans" presStyleCnt="0"/>
      <dgm:spPr/>
    </dgm:pt>
    <dgm:pt modelId="{EF95EF8E-1048-466A-977A-131105F25042}" type="pres">
      <dgm:prSet presAssocID="{AF3AC86F-FE49-4B0D-AFEF-1C3B43A8B0E9}" presName="compNode" presStyleCnt="0"/>
      <dgm:spPr/>
    </dgm:pt>
    <dgm:pt modelId="{38177C39-8529-472D-9A89-6162B68D8F7E}" type="pres">
      <dgm:prSet presAssocID="{AF3AC86F-FE49-4B0D-AFEF-1C3B43A8B0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CC4CA6-FEB7-42E3-88AF-F23E80642577}" type="pres">
      <dgm:prSet presAssocID="{AF3AC86F-FE49-4B0D-AFEF-1C3B43A8B0E9}" presName="spaceRect" presStyleCnt="0"/>
      <dgm:spPr/>
    </dgm:pt>
    <dgm:pt modelId="{B93955D1-C06B-4EC1-A072-7C5DFAB64026}" type="pres">
      <dgm:prSet presAssocID="{AF3AC86F-FE49-4B0D-AFEF-1C3B43A8B0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445012-B683-457D-834A-A4FD29D01265}" type="presOf" srcId="{D8FDF0DF-08E8-481A-A525-852CF617B03F}" destId="{B1D7493F-3022-40F5-8F6A-4A4039AA0FEA}" srcOrd="0" destOrd="0" presId="urn:microsoft.com/office/officeart/2018/2/layout/IconLabelList"/>
    <dgm:cxn modelId="{1BCC023D-6CCF-458A-BED4-005176BACB67}" srcId="{CC43A71A-5BB9-423E-A38E-15FDFB3C2EC4}" destId="{D8FDF0DF-08E8-481A-A525-852CF617B03F}" srcOrd="0" destOrd="0" parTransId="{573421FD-3473-483D-B7A6-4A7E97B2ED35}" sibTransId="{77267399-6C17-4A43-897B-9E62A28DDD59}"/>
    <dgm:cxn modelId="{7C2A8045-E0F9-4285-BE42-2E445010CF2A}" type="presOf" srcId="{AF3AC86F-FE49-4B0D-AFEF-1C3B43A8B0E9}" destId="{B93955D1-C06B-4EC1-A072-7C5DFAB64026}" srcOrd="0" destOrd="0" presId="urn:microsoft.com/office/officeart/2018/2/layout/IconLabelList"/>
    <dgm:cxn modelId="{DE31AAE0-4F23-4957-8449-A0A614A16045}" type="presOf" srcId="{CC43A71A-5BB9-423E-A38E-15FDFB3C2EC4}" destId="{B92AD7B5-8AB2-4A49-8253-4AB902452E33}" srcOrd="0" destOrd="0" presId="urn:microsoft.com/office/officeart/2018/2/layout/IconLabelList"/>
    <dgm:cxn modelId="{D87BBEE4-D5D4-49D3-884F-D6D25F40E529}" srcId="{CC43A71A-5BB9-423E-A38E-15FDFB3C2EC4}" destId="{AF3AC86F-FE49-4B0D-AFEF-1C3B43A8B0E9}" srcOrd="1" destOrd="0" parTransId="{7B91ED0E-EC81-434C-A600-B9417A58BC04}" sibTransId="{BF6A65C4-00BD-4642-B034-264AA65E0015}"/>
    <dgm:cxn modelId="{F79B84FA-80CD-4704-9C09-3BC729257252}" type="presParOf" srcId="{B92AD7B5-8AB2-4A49-8253-4AB902452E33}" destId="{C4C796AC-A45B-4D52-80FA-EFB5D8C9A5DE}" srcOrd="0" destOrd="0" presId="urn:microsoft.com/office/officeart/2018/2/layout/IconLabelList"/>
    <dgm:cxn modelId="{15725018-64B0-4EBC-8045-D24F4FAE2936}" type="presParOf" srcId="{C4C796AC-A45B-4D52-80FA-EFB5D8C9A5DE}" destId="{B1EA89E6-D2EB-4141-87B5-5F9F8565412F}" srcOrd="0" destOrd="0" presId="urn:microsoft.com/office/officeart/2018/2/layout/IconLabelList"/>
    <dgm:cxn modelId="{C0121A97-BB78-48D6-8B62-C8E64C2FE0B3}" type="presParOf" srcId="{C4C796AC-A45B-4D52-80FA-EFB5D8C9A5DE}" destId="{7D8DE592-81CC-428E-8AF5-C21CD4E736DF}" srcOrd="1" destOrd="0" presId="urn:microsoft.com/office/officeart/2018/2/layout/IconLabelList"/>
    <dgm:cxn modelId="{14DC59C3-33F1-4DCE-BF44-CFA7A1A4F1C2}" type="presParOf" srcId="{C4C796AC-A45B-4D52-80FA-EFB5D8C9A5DE}" destId="{B1D7493F-3022-40F5-8F6A-4A4039AA0FEA}" srcOrd="2" destOrd="0" presId="urn:microsoft.com/office/officeart/2018/2/layout/IconLabelList"/>
    <dgm:cxn modelId="{68E71356-8AC1-4500-8524-A16225154B5F}" type="presParOf" srcId="{B92AD7B5-8AB2-4A49-8253-4AB902452E33}" destId="{040AFA57-4040-4C7B-8C56-C30E4FE79662}" srcOrd="1" destOrd="0" presId="urn:microsoft.com/office/officeart/2018/2/layout/IconLabelList"/>
    <dgm:cxn modelId="{938F12F0-1DB9-445E-993A-D5015B220520}" type="presParOf" srcId="{B92AD7B5-8AB2-4A49-8253-4AB902452E33}" destId="{EF95EF8E-1048-466A-977A-131105F25042}" srcOrd="2" destOrd="0" presId="urn:microsoft.com/office/officeart/2018/2/layout/IconLabelList"/>
    <dgm:cxn modelId="{603C47B9-16F2-4C1B-BB99-7CA7B7FB78F8}" type="presParOf" srcId="{EF95EF8E-1048-466A-977A-131105F25042}" destId="{38177C39-8529-472D-9A89-6162B68D8F7E}" srcOrd="0" destOrd="0" presId="urn:microsoft.com/office/officeart/2018/2/layout/IconLabelList"/>
    <dgm:cxn modelId="{26359EBC-142E-4678-8E59-CFCFBCC9337F}" type="presParOf" srcId="{EF95EF8E-1048-466A-977A-131105F25042}" destId="{05CC4CA6-FEB7-42E3-88AF-F23E80642577}" srcOrd="1" destOrd="0" presId="urn:microsoft.com/office/officeart/2018/2/layout/IconLabelList"/>
    <dgm:cxn modelId="{32A20704-CD6F-4348-A4AF-E9D7F692156C}" type="presParOf" srcId="{EF95EF8E-1048-466A-977A-131105F25042}" destId="{B93955D1-C06B-4EC1-A072-7C5DFAB640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ABD27-039D-4FDD-9C47-8A81C8A6D42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8E4860-4A52-4FE4-85EB-BDC94553CCB5}">
      <dgm:prSet/>
      <dgm:spPr/>
      <dgm:t>
        <a:bodyPr/>
        <a:lstStyle/>
        <a:p>
          <a:r>
            <a:rPr lang="en-US"/>
            <a:t>Max Message retention: 14 days</a:t>
          </a:r>
        </a:p>
      </dgm:t>
    </dgm:pt>
    <dgm:pt modelId="{E70BFCD6-C0B4-40E2-BCA3-E5BD16A82598}" type="parTrans" cxnId="{427F3F60-0AC6-442B-872A-A22656423CB7}">
      <dgm:prSet/>
      <dgm:spPr/>
      <dgm:t>
        <a:bodyPr/>
        <a:lstStyle/>
        <a:p>
          <a:endParaRPr lang="en-US"/>
        </a:p>
      </dgm:t>
    </dgm:pt>
    <dgm:pt modelId="{9EE1DF0D-B7DA-465F-981D-A8E1E933A05F}" type="sibTrans" cxnId="{427F3F60-0AC6-442B-872A-A22656423CB7}">
      <dgm:prSet/>
      <dgm:spPr/>
      <dgm:t>
        <a:bodyPr/>
        <a:lstStyle/>
        <a:p>
          <a:endParaRPr lang="en-US"/>
        </a:p>
      </dgm:t>
    </dgm:pt>
    <dgm:pt modelId="{8CCCA678-DD25-4D8E-9A82-D5822715D350}">
      <dgm:prSet/>
      <dgm:spPr/>
      <dgm:t>
        <a:bodyPr/>
        <a:lstStyle/>
        <a:p>
          <a:r>
            <a:rPr lang="en-US"/>
            <a:t>120,000 inflight message limit for standard queue</a:t>
          </a:r>
        </a:p>
      </dgm:t>
    </dgm:pt>
    <dgm:pt modelId="{C1C5FC09-AB96-43A5-8D6C-55B0796A0FD7}" type="parTrans" cxnId="{A677805A-508F-4453-93C9-977A05DE183A}">
      <dgm:prSet/>
      <dgm:spPr/>
      <dgm:t>
        <a:bodyPr/>
        <a:lstStyle/>
        <a:p>
          <a:endParaRPr lang="en-US"/>
        </a:p>
      </dgm:t>
    </dgm:pt>
    <dgm:pt modelId="{96443DB8-85A7-4874-9830-49F2B018AFF9}" type="sibTrans" cxnId="{A677805A-508F-4453-93C9-977A05DE183A}">
      <dgm:prSet/>
      <dgm:spPr/>
      <dgm:t>
        <a:bodyPr/>
        <a:lstStyle/>
        <a:p>
          <a:endParaRPr lang="en-US"/>
        </a:p>
      </dgm:t>
    </dgm:pt>
    <dgm:pt modelId="{BB5664AB-CDFD-4CCD-8296-8B33315B98D4}">
      <dgm:prSet/>
      <dgm:spPr/>
      <dgm:t>
        <a:bodyPr/>
        <a:lstStyle/>
        <a:p>
          <a:r>
            <a:rPr lang="en-US"/>
            <a:t>20,000 for FIFO queue</a:t>
          </a:r>
        </a:p>
      </dgm:t>
    </dgm:pt>
    <dgm:pt modelId="{9DEFAD33-D894-437C-9F75-48AD84ACCC3A}" type="parTrans" cxnId="{A457FBD7-8D2B-4BAA-B0EE-F576FBC0C2EE}">
      <dgm:prSet/>
      <dgm:spPr/>
      <dgm:t>
        <a:bodyPr/>
        <a:lstStyle/>
        <a:p>
          <a:endParaRPr lang="en-US"/>
        </a:p>
      </dgm:t>
    </dgm:pt>
    <dgm:pt modelId="{3EC64DF9-F7A5-4C29-BBDA-4943834EAAA0}" type="sibTrans" cxnId="{A457FBD7-8D2B-4BAA-B0EE-F576FBC0C2EE}">
      <dgm:prSet/>
      <dgm:spPr/>
      <dgm:t>
        <a:bodyPr/>
        <a:lstStyle/>
        <a:p>
          <a:endParaRPr lang="en-US"/>
        </a:p>
      </dgm:t>
    </dgm:pt>
    <dgm:pt modelId="{9F5B287C-AABD-4BDE-8449-3685A4807BD5}">
      <dgm:prSet/>
      <dgm:spPr/>
      <dgm:t>
        <a:bodyPr/>
        <a:lstStyle/>
        <a:p>
          <a:r>
            <a:rPr lang="en-US"/>
            <a:t>Type of data: XML, JSON or unformatted text not exceeding 256KB</a:t>
          </a:r>
        </a:p>
      </dgm:t>
    </dgm:pt>
    <dgm:pt modelId="{B3DA0581-DB44-441A-9BA6-277F32036B8A}" type="parTrans" cxnId="{4AA09239-FE5C-4431-937B-62A1F9A39364}">
      <dgm:prSet/>
      <dgm:spPr/>
      <dgm:t>
        <a:bodyPr/>
        <a:lstStyle/>
        <a:p>
          <a:endParaRPr lang="en-US"/>
        </a:p>
      </dgm:t>
    </dgm:pt>
    <dgm:pt modelId="{82F4BDF1-C8D5-457A-A478-63EE8139EF46}" type="sibTrans" cxnId="{4AA09239-FE5C-4431-937B-62A1F9A39364}">
      <dgm:prSet/>
      <dgm:spPr/>
      <dgm:t>
        <a:bodyPr/>
        <a:lstStyle/>
        <a:p>
          <a:endParaRPr lang="en-US"/>
        </a:p>
      </dgm:t>
    </dgm:pt>
    <dgm:pt modelId="{271E69FA-966D-4AAF-B6B6-11D914A59973}" type="pres">
      <dgm:prSet presAssocID="{937ABD27-039D-4FDD-9C47-8A81C8A6D421}" presName="root" presStyleCnt="0">
        <dgm:presLayoutVars>
          <dgm:dir/>
          <dgm:resizeHandles val="exact"/>
        </dgm:presLayoutVars>
      </dgm:prSet>
      <dgm:spPr/>
    </dgm:pt>
    <dgm:pt modelId="{EBD11A98-6C4E-4A72-93AE-E577E33A2178}" type="pres">
      <dgm:prSet presAssocID="{168E4860-4A52-4FE4-85EB-BDC94553CCB5}" presName="compNode" presStyleCnt="0"/>
      <dgm:spPr/>
    </dgm:pt>
    <dgm:pt modelId="{6E14E62F-E911-4DA6-95C2-6B37C8D155E7}" type="pres">
      <dgm:prSet presAssocID="{168E4860-4A52-4FE4-85EB-BDC94553CC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95BE756-7131-4C66-8F2A-54207FC9DD37}" type="pres">
      <dgm:prSet presAssocID="{168E4860-4A52-4FE4-85EB-BDC94553CCB5}" presName="spaceRect" presStyleCnt="0"/>
      <dgm:spPr/>
    </dgm:pt>
    <dgm:pt modelId="{DB43EEF1-FCF9-4E8A-BC79-73F2C957969A}" type="pres">
      <dgm:prSet presAssocID="{168E4860-4A52-4FE4-85EB-BDC94553CCB5}" presName="textRect" presStyleLbl="revTx" presStyleIdx="0" presStyleCnt="4">
        <dgm:presLayoutVars>
          <dgm:chMax val="1"/>
          <dgm:chPref val="1"/>
        </dgm:presLayoutVars>
      </dgm:prSet>
      <dgm:spPr/>
    </dgm:pt>
    <dgm:pt modelId="{3CDD99BB-E2E6-4F28-8FB9-BAC0FB8051F0}" type="pres">
      <dgm:prSet presAssocID="{9EE1DF0D-B7DA-465F-981D-A8E1E933A05F}" presName="sibTrans" presStyleCnt="0"/>
      <dgm:spPr/>
    </dgm:pt>
    <dgm:pt modelId="{37D5F3AC-5887-4522-8E6C-88BFD1603F0A}" type="pres">
      <dgm:prSet presAssocID="{8CCCA678-DD25-4D8E-9A82-D5822715D350}" presName="compNode" presStyleCnt="0"/>
      <dgm:spPr/>
    </dgm:pt>
    <dgm:pt modelId="{BA35A13D-C1CC-471A-B67C-E0DB99D68FF8}" type="pres">
      <dgm:prSet presAssocID="{8CCCA678-DD25-4D8E-9A82-D5822715D3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996B63-B73B-491A-AB85-83A3C1651AA5}" type="pres">
      <dgm:prSet presAssocID="{8CCCA678-DD25-4D8E-9A82-D5822715D350}" presName="spaceRect" presStyleCnt="0"/>
      <dgm:spPr/>
    </dgm:pt>
    <dgm:pt modelId="{F753447D-0DE6-4E91-9FBA-B71049A1BF6A}" type="pres">
      <dgm:prSet presAssocID="{8CCCA678-DD25-4D8E-9A82-D5822715D350}" presName="textRect" presStyleLbl="revTx" presStyleIdx="1" presStyleCnt="4">
        <dgm:presLayoutVars>
          <dgm:chMax val="1"/>
          <dgm:chPref val="1"/>
        </dgm:presLayoutVars>
      </dgm:prSet>
      <dgm:spPr/>
    </dgm:pt>
    <dgm:pt modelId="{42688B29-89F9-4CC9-BBFE-2D56958EFA2E}" type="pres">
      <dgm:prSet presAssocID="{96443DB8-85A7-4874-9830-49F2B018AFF9}" presName="sibTrans" presStyleCnt="0"/>
      <dgm:spPr/>
    </dgm:pt>
    <dgm:pt modelId="{600DFB9F-BD0C-41E5-974A-A2023A848208}" type="pres">
      <dgm:prSet presAssocID="{BB5664AB-CDFD-4CCD-8296-8B33315B98D4}" presName="compNode" presStyleCnt="0"/>
      <dgm:spPr/>
    </dgm:pt>
    <dgm:pt modelId="{94BA210C-66B4-4772-B93A-34AC32A31336}" type="pres">
      <dgm:prSet presAssocID="{BB5664AB-CDFD-4CCD-8296-8B33315B98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405645-7791-4C64-BE81-AAEB3C28DC72}" type="pres">
      <dgm:prSet presAssocID="{BB5664AB-CDFD-4CCD-8296-8B33315B98D4}" presName="spaceRect" presStyleCnt="0"/>
      <dgm:spPr/>
    </dgm:pt>
    <dgm:pt modelId="{7E368CAC-84A5-4D8A-BD1C-D0422E3077A2}" type="pres">
      <dgm:prSet presAssocID="{BB5664AB-CDFD-4CCD-8296-8B33315B98D4}" presName="textRect" presStyleLbl="revTx" presStyleIdx="2" presStyleCnt="4">
        <dgm:presLayoutVars>
          <dgm:chMax val="1"/>
          <dgm:chPref val="1"/>
        </dgm:presLayoutVars>
      </dgm:prSet>
      <dgm:spPr/>
    </dgm:pt>
    <dgm:pt modelId="{7209427E-3AB4-48C9-B7A9-F9AD203218B0}" type="pres">
      <dgm:prSet presAssocID="{3EC64DF9-F7A5-4C29-BBDA-4943834EAAA0}" presName="sibTrans" presStyleCnt="0"/>
      <dgm:spPr/>
    </dgm:pt>
    <dgm:pt modelId="{8E161B16-A6DC-4D27-A3FD-DB1A22C1C2AA}" type="pres">
      <dgm:prSet presAssocID="{9F5B287C-AABD-4BDE-8449-3685A4807BD5}" presName="compNode" presStyleCnt="0"/>
      <dgm:spPr/>
    </dgm:pt>
    <dgm:pt modelId="{C1921846-D6F7-41D0-A44D-D036A4AFAA9E}" type="pres">
      <dgm:prSet presAssocID="{9F5B287C-AABD-4BDE-8449-3685A4807B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F15520-E881-484A-93F7-38539F6798E9}" type="pres">
      <dgm:prSet presAssocID="{9F5B287C-AABD-4BDE-8449-3685A4807BD5}" presName="spaceRect" presStyleCnt="0"/>
      <dgm:spPr/>
    </dgm:pt>
    <dgm:pt modelId="{1C07DAC6-B81C-48ED-8E7A-237EFAB32220}" type="pres">
      <dgm:prSet presAssocID="{9F5B287C-AABD-4BDE-8449-3685A4807B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A09239-FE5C-4431-937B-62A1F9A39364}" srcId="{937ABD27-039D-4FDD-9C47-8A81C8A6D421}" destId="{9F5B287C-AABD-4BDE-8449-3685A4807BD5}" srcOrd="3" destOrd="0" parTransId="{B3DA0581-DB44-441A-9BA6-277F32036B8A}" sibTransId="{82F4BDF1-C8D5-457A-A478-63EE8139EF46}"/>
    <dgm:cxn modelId="{D07E2544-98CF-4193-924A-F52DEDECDFD0}" type="presOf" srcId="{9F5B287C-AABD-4BDE-8449-3685A4807BD5}" destId="{1C07DAC6-B81C-48ED-8E7A-237EFAB32220}" srcOrd="0" destOrd="0" presId="urn:microsoft.com/office/officeart/2018/2/layout/IconLabelList"/>
    <dgm:cxn modelId="{68E31553-78EF-4B1B-AA1D-89F1F7E49A23}" type="presOf" srcId="{8CCCA678-DD25-4D8E-9A82-D5822715D350}" destId="{F753447D-0DE6-4E91-9FBA-B71049A1BF6A}" srcOrd="0" destOrd="0" presId="urn:microsoft.com/office/officeart/2018/2/layout/IconLabelList"/>
    <dgm:cxn modelId="{A677805A-508F-4453-93C9-977A05DE183A}" srcId="{937ABD27-039D-4FDD-9C47-8A81C8A6D421}" destId="{8CCCA678-DD25-4D8E-9A82-D5822715D350}" srcOrd="1" destOrd="0" parTransId="{C1C5FC09-AB96-43A5-8D6C-55B0796A0FD7}" sibTransId="{96443DB8-85A7-4874-9830-49F2B018AFF9}"/>
    <dgm:cxn modelId="{427F3F60-0AC6-442B-872A-A22656423CB7}" srcId="{937ABD27-039D-4FDD-9C47-8A81C8A6D421}" destId="{168E4860-4A52-4FE4-85EB-BDC94553CCB5}" srcOrd="0" destOrd="0" parTransId="{E70BFCD6-C0B4-40E2-BCA3-E5BD16A82598}" sibTransId="{9EE1DF0D-B7DA-465F-981D-A8E1E933A05F}"/>
    <dgm:cxn modelId="{F5DBDA68-9780-4D2D-A428-9702B60B4775}" type="presOf" srcId="{937ABD27-039D-4FDD-9C47-8A81C8A6D421}" destId="{271E69FA-966D-4AAF-B6B6-11D914A59973}" srcOrd="0" destOrd="0" presId="urn:microsoft.com/office/officeart/2018/2/layout/IconLabelList"/>
    <dgm:cxn modelId="{11244789-7BE8-44CC-A2F1-739E2C0A330A}" type="presOf" srcId="{168E4860-4A52-4FE4-85EB-BDC94553CCB5}" destId="{DB43EEF1-FCF9-4E8A-BC79-73F2C957969A}" srcOrd="0" destOrd="0" presId="urn:microsoft.com/office/officeart/2018/2/layout/IconLabelList"/>
    <dgm:cxn modelId="{A457FBD7-8D2B-4BAA-B0EE-F576FBC0C2EE}" srcId="{937ABD27-039D-4FDD-9C47-8A81C8A6D421}" destId="{BB5664AB-CDFD-4CCD-8296-8B33315B98D4}" srcOrd="2" destOrd="0" parTransId="{9DEFAD33-D894-437C-9F75-48AD84ACCC3A}" sibTransId="{3EC64DF9-F7A5-4C29-BBDA-4943834EAAA0}"/>
    <dgm:cxn modelId="{21DF5DE9-AC16-4521-BE17-09F785BFF216}" type="presOf" srcId="{BB5664AB-CDFD-4CCD-8296-8B33315B98D4}" destId="{7E368CAC-84A5-4D8A-BD1C-D0422E3077A2}" srcOrd="0" destOrd="0" presId="urn:microsoft.com/office/officeart/2018/2/layout/IconLabelList"/>
    <dgm:cxn modelId="{145FDCBE-9AFF-4C27-A362-21A8FC2AA374}" type="presParOf" srcId="{271E69FA-966D-4AAF-B6B6-11D914A59973}" destId="{EBD11A98-6C4E-4A72-93AE-E577E33A2178}" srcOrd="0" destOrd="0" presId="urn:microsoft.com/office/officeart/2018/2/layout/IconLabelList"/>
    <dgm:cxn modelId="{80B743D2-4DB8-4412-BA13-100E50FF0F9F}" type="presParOf" srcId="{EBD11A98-6C4E-4A72-93AE-E577E33A2178}" destId="{6E14E62F-E911-4DA6-95C2-6B37C8D155E7}" srcOrd="0" destOrd="0" presId="urn:microsoft.com/office/officeart/2018/2/layout/IconLabelList"/>
    <dgm:cxn modelId="{45E54130-0910-4D83-B32F-2DF6D29159D9}" type="presParOf" srcId="{EBD11A98-6C4E-4A72-93AE-E577E33A2178}" destId="{195BE756-7131-4C66-8F2A-54207FC9DD37}" srcOrd="1" destOrd="0" presId="urn:microsoft.com/office/officeart/2018/2/layout/IconLabelList"/>
    <dgm:cxn modelId="{C3B2A375-EB34-4981-8094-51BE90F832E8}" type="presParOf" srcId="{EBD11A98-6C4E-4A72-93AE-E577E33A2178}" destId="{DB43EEF1-FCF9-4E8A-BC79-73F2C957969A}" srcOrd="2" destOrd="0" presId="urn:microsoft.com/office/officeart/2018/2/layout/IconLabelList"/>
    <dgm:cxn modelId="{2965BA8F-30FA-4C16-8745-0C1DE7B5AB03}" type="presParOf" srcId="{271E69FA-966D-4AAF-B6B6-11D914A59973}" destId="{3CDD99BB-E2E6-4F28-8FB9-BAC0FB8051F0}" srcOrd="1" destOrd="0" presId="urn:microsoft.com/office/officeart/2018/2/layout/IconLabelList"/>
    <dgm:cxn modelId="{3FAEE823-FD97-453E-92FA-4A07D0004B30}" type="presParOf" srcId="{271E69FA-966D-4AAF-B6B6-11D914A59973}" destId="{37D5F3AC-5887-4522-8E6C-88BFD1603F0A}" srcOrd="2" destOrd="0" presId="urn:microsoft.com/office/officeart/2018/2/layout/IconLabelList"/>
    <dgm:cxn modelId="{FA40E1C4-1238-4CA4-BE3F-C39B24B04A43}" type="presParOf" srcId="{37D5F3AC-5887-4522-8E6C-88BFD1603F0A}" destId="{BA35A13D-C1CC-471A-B67C-E0DB99D68FF8}" srcOrd="0" destOrd="0" presId="urn:microsoft.com/office/officeart/2018/2/layout/IconLabelList"/>
    <dgm:cxn modelId="{74946777-B3EB-4DD9-9DD8-BDBEC112977B}" type="presParOf" srcId="{37D5F3AC-5887-4522-8E6C-88BFD1603F0A}" destId="{A7996B63-B73B-491A-AB85-83A3C1651AA5}" srcOrd="1" destOrd="0" presId="urn:microsoft.com/office/officeart/2018/2/layout/IconLabelList"/>
    <dgm:cxn modelId="{E3C6AAB8-F4D6-4C63-9D1C-69AD47BEA5A9}" type="presParOf" srcId="{37D5F3AC-5887-4522-8E6C-88BFD1603F0A}" destId="{F753447D-0DE6-4E91-9FBA-B71049A1BF6A}" srcOrd="2" destOrd="0" presId="urn:microsoft.com/office/officeart/2018/2/layout/IconLabelList"/>
    <dgm:cxn modelId="{B2BAC692-3C3F-4876-8CE4-163E8B207645}" type="presParOf" srcId="{271E69FA-966D-4AAF-B6B6-11D914A59973}" destId="{42688B29-89F9-4CC9-BBFE-2D56958EFA2E}" srcOrd="3" destOrd="0" presId="urn:microsoft.com/office/officeart/2018/2/layout/IconLabelList"/>
    <dgm:cxn modelId="{16219EFD-4331-4882-B0AF-FE29791DAD71}" type="presParOf" srcId="{271E69FA-966D-4AAF-B6B6-11D914A59973}" destId="{600DFB9F-BD0C-41E5-974A-A2023A848208}" srcOrd="4" destOrd="0" presId="urn:microsoft.com/office/officeart/2018/2/layout/IconLabelList"/>
    <dgm:cxn modelId="{3558436C-0A92-4667-9B96-D0B201218D1B}" type="presParOf" srcId="{600DFB9F-BD0C-41E5-974A-A2023A848208}" destId="{94BA210C-66B4-4772-B93A-34AC32A31336}" srcOrd="0" destOrd="0" presId="urn:microsoft.com/office/officeart/2018/2/layout/IconLabelList"/>
    <dgm:cxn modelId="{6AC11003-8477-4747-A8AA-F1667A70B2A9}" type="presParOf" srcId="{600DFB9F-BD0C-41E5-974A-A2023A848208}" destId="{94405645-7791-4C64-BE81-AAEB3C28DC72}" srcOrd="1" destOrd="0" presId="urn:microsoft.com/office/officeart/2018/2/layout/IconLabelList"/>
    <dgm:cxn modelId="{78BFEC83-E56B-42A0-A560-E316EF5502E1}" type="presParOf" srcId="{600DFB9F-BD0C-41E5-974A-A2023A848208}" destId="{7E368CAC-84A5-4D8A-BD1C-D0422E3077A2}" srcOrd="2" destOrd="0" presId="urn:microsoft.com/office/officeart/2018/2/layout/IconLabelList"/>
    <dgm:cxn modelId="{B517C5F0-D5C3-4045-AC39-8478D846D1A4}" type="presParOf" srcId="{271E69FA-966D-4AAF-B6B6-11D914A59973}" destId="{7209427E-3AB4-48C9-B7A9-F9AD203218B0}" srcOrd="5" destOrd="0" presId="urn:microsoft.com/office/officeart/2018/2/layout/IconLabelList"/>
    <dgm:cxn modelId="{0EF00AF3-4E21-4D49-BB15-A06CEEE6518F}" type="presParOf" srcId="{271E69FA-966D-4AAF-B6B6-11D914A59973}" destId="{8E161B16-A6DC-4D27-A3FD-DB1A22C1C2AA}" srcOrd="6" destOrd="0" presId="urn:microsoft.com/office/officeart/2018/2/layout/IconLabelList"/>
    <dgm:cxn modelId="{FDA7A087-A9EF-4CF1-96D4-54DDEEA9CB24}" type="presParOf" srcId="{8E161B16-A6DC-4D27-A3FD-DB1A22C1C2AA}" destId="{C1921846-D6F7-41D0-A44D-D036A4AFAA9E}" srcOrd="0" destOrd="0" presId="urn:microsoft.com/office/officeart/2018/2/layout/IconLabelList"/>
    <dgm:cxn modelId="{9ECC55D0-4789-45B5-985F-4E269E240C43}" type="presParOf" srcId="{8E161B16-A6DC-4D27-A3FD-DB1A22C1C2AA}" destId="{FAF15520-E881-484A-93F7-38539F6798E9}" srcOrd="1" destOrd="0" presId="urn:microsoft.com/office/officeart/2018/2/layout/IconLabelList"/>
    <dgm:cxn modelId="{AD92F1F6-2321-4866-A891-2D1D895EADE4}" type="presParOf" srcId="{8E161B16-A6DC-4D27-A3FD-DB1A22C1C2AA}" destId="{1C07DAC6-B81C-48ED-8E7A-237EFAB322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4C594-D3F9-1943-884A-BA5231A6B87B}">
      <dsp:nvSpPr>
        <dsp:cNvPr id="0" name=""/>
        <dsp:cNvSpPr/>
      </dsp:nvSpPr>
      <dsp:spPr>
        <a:xfrm>
          <a:off x="0" y="323696"/>
          <a:ext cx="511549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2977F-6DEC-CC41-9475-ECB0CCE25A92}">
      <dsp:nvSpPr>
        <dsp:cNvPr id="0" name=""/>
        <dsp:cNvSpPr/>
      </dsp:nvSpPr>
      <dsp:spPr>
        <a:xfrm>
          <a:off x="255774" y="102296"/>
          <a:ext cx="35808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Software for managing message queues</a:t>
          </a:r>
        </a:p>
      </dsp:txBody>
      <dsp:txXfrm>
        <a:off x="277390" y="123912"/>
        <a:ext cx="3537611" cy="399568"/>
      </dsp:txXfrm>
    </dsp:sp>
    <dsp:sp modelId="{9D58BE9A-D63E-4844-A1F6-F93A2884B4EA}">
      <dsp:nvSpPr>
        <dsp:cNvPr id="0" name=""/>
        <dsp:cNvSpPr/>
      </dsp:nvSpPr>
      <dsp:spPr>
        <a:xfrm>
          <a:off x="0" y="1004096"/>
          <a:ext cx="5115491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12420" rIns="3970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need to build and manage own messaging system, or hosting commercial or open source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Durable, scalable, no administrative overhead</a:t>
          </a:r>
        </a:p>
      </dsp:txBody>
      <dsp:txXfrm>
        <a:off x="0" y="1004096"/>
        <a:ext cx="5115491" cy="1086750"/>
      </dsp:txXfrm>
    </dsp:sp>
    <dsp:sp modelId="{25879BFD-852E-834A-B8DB-188615395039}">
      <dsp:nvSpPr>
        <dsp:cNvPr id="0" name=""/>
        <dsp:cNvSpPr/>
      </dsp:nvSpPr>
      <dsp:spPr>
        <a:xfrm>
          <a:off x="255774" y="782696"/>
          <a:ext cx="35808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Benefits:</a:t>
          </a:r>
        </a:p>
      </dsp:txBody>
      <dsp:txXfrm>
        <a:off x="277390" y="804312"/>
        <a:ext cx="3537611" cy="399568"/>
      </dsp:txXfrm>
    </dsp:sp>
    <dsp:sp modelId="{4068C486-2EBC-444E-9E42-3CAA45F3D8AD}">
      <dsp:nvSpPr>
        <dsp:cNvPr id="0" name=""/>
        <dsp:cNvSpPr/>
      </dsp:nvSpPr>
      <dsp:spPr>
        <a:xfrm>
          <a:off x="0" y="2393246"/>
          <a:ext cx="5115491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12420" rIns="3970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SNS pushes notifications to subscribed users for applications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SQS uses polling mechanism for message exchange between applications</a:t>
          </a:r>
        </a:p>
      </dsp:txBody>
      <dsp:txXfrm>
        <a:off x="0" y="2393246"/>
        <a:ext cx="5115491" cy="1299375"/>
      </dsp:txXfrm>
    </dsp:sp>
    <dsp:sp modelId="{85B1E18F-4DB1-5B40-BD86-44B962A31EDF}">
      <dsp:nvSpPr>
        <dsp:cNvPr id="0" name=""/>
        <dsp:cNvSpPr/>
      </dsp:nvSpPr>
      <dsp:spPr>
        <a:xfrm>
          <a:off x="255774" y="2171846"/>
          <a:ext cx="35808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SNS vs SQS</a:t>
          </a:r>
        </a:p>
      </dsp:txBody>
      <dsp:txXfrm>
        <a:off x="277390" y="2193462"/>
        <a:ext cx="3537611" cy="399568"/>
      </dsp:txXfrm>
    </dsp:sp>
    <dsp:sp modelId="{C8120EF4-E3F5-9547-B338-5303EE5265A5}">
      <dsp:nvSpPr>
        <dsp:cNvPr id="0" name=""/>
        <dsp:cNvSpPr/>
      </dsp:nvSpPr>
      <dsp:spPr>
        <a:xfrm>
          <a:off x="0" y="3995021"/>
          <a:ext cx="511549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12420" rIns="39701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MQ for existing apps wanting to migrate to avoid code rewrite</a:t>
          </a:r>
        </a:p>
      </dsp:txBody>
      <dsp:txXfrm>
        <a:off x="0" y="3995021"/>
        <a:ext cx="5115491" cy="850500"/>
      </dsp:txXfrm>
    </dsp:sp>
    <dsp:sp modelId="{42321870-F837-0543-86A5-DD3ABBE04765}">
      <dsp:nvSpPr>
        <dsp:cNvPr id="0" name=""/>
        <dsp:cNvSpPr/>
      </dsp:nvSpPr>
      <dsp:spPr>
        <a:xfrm>
          <a:off x="255774" y="3773621"/>
          <a:ext cx="35808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MQ vs SQS</a:t>
          </a:r>
        </a:p>
      </dsp:txBody>
      <dsp:txXfrm>
        <a:off x="277390" y="3795237"/>
        <a:ext cx="353761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9253-F695-4DEE-9B57-FCEF6AD50FB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B6008-F091-41C9-870A-22D1887EBD0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95001-8B59-429F-A781-2FF0CAF02B6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 request</a:t>
          </a:r>
        </a:p>
      </dsp:txBody>
      <dsp:txXfrm>
        <a:off x="1429899" y="2442"/>
        <a:ext cx="5083704" cy="1238008"/>
      </dsp:txXfrm>
    </dsp:sp>
    <dsp:sp modelId="{38A38EA1-830C-4242-BFC4-11EBDDC38D5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A41D9D-B161-4A3E-8C61-718960EDBA5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32951-B0C3-4602-81BE-E57448D0B3E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Xfer charges</a:t>
          </a:r>
        </a:p>
      </dsp:txBody>
      <dsp:txXfrm>
        <a:off x="1429899" y="1549953"/>
        <a:ext cx="5083704" cy="1238008"/>
      </dsp:txXfrm>
    </dsp:sp>
    <dsp:sp modelId="{4A79FDC2-ACFA-43FF-998A-6D42D254AC5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A3580C-4734-47B2-B597-845A313FD51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0BCBF-C9BB-4768-AD11-259DBB962AF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Free tier provides 1 million request free per year, data transfer charges apply</a:t>
          </a:r>
        </a:p>
      </dsp:txBody>
      <dsp:txXfrm>
        <a:off x="1429899" y="3097464"/>
        <a:ext cx="5083704" cy="1238008"/>
      </dsp:txXfrm>
    </dsp:sp>
    <dsp:sp modelId="{727B1607-8193-48CA-A479-73340171FA6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F36E5D-ACD1-494A-B6B2-B0C2D098447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D55707-5457-423B-A95F-15389C78EAA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Batch operations costs the same, group messages in batches to save cost. 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4700D-03F6-4E4C-828A-913CBA544AEF}">
      <dsp:nvSpPr>
        <dsp:cNvPr id="0" name=""/>
        <dsp:cNvSpPr/>
      </dsp:nvSpPr>
      <dsp:spPr>
        <a:xfrm>
          <a:off x="0" y="103952"/>
          <a:ext cx="6513603" cy="7765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a SQS JMS library using SQS as the provider</a:t>
          </a:r>
        </a:p>
      </dsp:txBody>
      <dsp:txXfrm>
        <a:off x="37906" y="141858"/>
        <a:ext cx="6437791" cy="700702"/>
      </dsp:txXfrm>
    </dsp:sp>
    <dsp:sp modelId="{4A86C135-5629-E642-8809-E6DD55B539CF}">
      <dsp:nvSpPr>
        <dsp:cNvPr id="0" name=""/>
        <dsp:cNvSpPr/>
      </dsp:nvSpPr>
      <dsp:spPr>
        <a:xfrm>
          <a:off x="0" y="920787"/>
          <a:ext cx="6513603" cy="776514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messages have globally unique ID for tracking</a:t>
          </a:r>
        </a:p>
      </dsp:txBody>
      <dsp:txXfrm>
        <a:off x="37906" y="958693"/>
        <a:ext cx="6437791" cy="700702"/>
      </dsp:txXfrm>
    </dsp:sp>
    <dsp:sp modelId="{E617E49C-879A-E445-9FE7-D107CD1A4D5A}">
      <dsp:nvSpPr>
        <dsp:cNvPr id="0" name=""/>
        <dsp:cNvSpPr/>
      </dsp:nvSpPr>
      <dsp:spPr>
        <a:xfrm>
          <a:off x="0" y="1737621"/>
          <a:ext cx="6513603" cy="77651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Dead letter queues can be created to isolate messages that can’t be processed</a:t>
          </a:r>
        </a:p>
      </dsp:txBody>
      <dsp:txXfrm>
        <a:off x="37906" y="1775527"/>
        <a:ext cx="6437791" cy="700702"/>
      </dsp:txXfrm>
    </dsp:sp>
    <dsp:sp modelId="{CCDC2ED9-59AF-9240-9C9D-CC8C37FE031C}">
      <dsp:nvSpPr>
        <dsp:cNvPr id="0" name=""/>
        <dsp:cNvSpPr/>
      </dsp:nvSpPr>
      <dsp:spPr>
        <a:xfrm>
          <a:off x="0" y="2554455"/>
          <a:ext cx="6513603" cy="77651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Visibility timeout: Consumer must delete messages after it’s received. To avoid processing by other users, SQS sets visibility timeout.Default is 30 sec, Mac 12 hours, min 0</a:t>
          </a:r>
        </a:p>
      </dsp:txBody>
      <dsp:txXfrm>
        <a:off x="37906" y="2592361"/>
        <a:ext cx="6437791" cy="700702"/>
      </dsp:txXfrm>
    </dsp:sp>
    <dsp:sp modelId="{0FF1AA33-3609-C648-8A8B-462FEB2696CF}">
      <dsp:nvSpPr>
        <dsp:cNvPr id="0" name=""/>
        <dsp:cNvSpPr/>
      </dsp:nvSpPr>
      <dsp:spPr>
        <a:xfrm>
          <a:off x="0" y="3371290"/>
          <a:ext cx="6513603" cy="77651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Message attributes: Can be used to separate body from meta data</a:t>
          </a:r>
        </a:p>
      </dsp:txBody>
      <dsp:txXfrm>
        <a:off x="37906" y="3409196"/>
        <a:ext cx="6437791" cy="700702"/>
      </dsp:txXfrm>
    </dsp:sp>
    <dsp:sp modelId="{AD33579D-6F48-6F4C-9024-E3017490BF1A}">
      <dsp:nvSpPr>
        <dsp:cNvPr id="0" name=""/>
        <dsp:cNvSpPr/>
      </dsp:nvSpPr>
      <dsp:spPr>
        <a:xfrm>
          <a:off x="0" y="4188124"/>
          <a:ext cx="6513603" cy="776514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short polling returns immediately, long polling only returns until messages are available (saves money since avoids empty returns)</a:t>
          </a:r>
        </a:p>
      </dsp:txBody>
      <dsp:txXfrm>
        <a:off x="37906" y="4226030"/>
        <a:ext cx="6437791" cy="700702"/>
      </dsp:txXfrm>
    </dsp:sp>
    <dsp:sp modelId="{13A3C4BF-C310-FE46-8E1A-3715437F938A}">
      <dsp:nvSpPr>
        <dsp:cNvPr id="0" name=""/>
        <dsp:cNvSpPr/>
      </dsp:nvSpPr>
      <dsp:spPr>
        <a:xfrm>
          <a:off x="0" y="5004958"/>
          <a:ext cx="6513603" cy="7765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Apps expecting immediate results, use short polling</a:t>
          </a:r>
        </a:p>
      </dsp:txBody>
      <dsp:txXfrm>
        <a:off x="37906" y="5042864"/>
        <a:ext cx="6437791" cy="700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029A6-EFE1-4696-91EA-714B78E5DC4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B2834-5145-4DA1-85BF-7FF4D0AC8DF2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C5922B-B6C3-40CC-B521-3322B7748144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Max message size: 256KB</a:t>
          </a:r>
        </a:p>
      </dsp:txBody>
      <dsp:txXfrm>
        <a:off x="799588" y="502"/>
        <a:ext cx="5714015" cy="692284"/>
      </dsp:txXfrm>
    </dsp:sp>
    <dsp:sp modelId="{A85AE442-3539-4D52-8229-A857A6189E44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4239F1-5049-40FE-85C5-45095EEEF9D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C82E8-D415-44DC-9B24-80EBD6A8F4BB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Max message retention period: 14 days</a:t>
          </a:r>
        </a:p>
      </dsp:txBody>
      <dsp:txXfrm>
        <a:off x="799588" y="865858"/>
        <a:ext cx="5714015" cy="692284"/>
      </dsp:txXfrm>
    </dsp:sp>
    <dsp:sp modelId="{FF187C92-9252-48D9-ADCE-B08BCF2F8C6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4213E9-C17D-4656-A778-A3915C876C2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B9C65C-3FA3-4D7D-9FA2-74257FCCFFDF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Max Visibility time out: 12 hours, default 30 sec</a:t>
          </a:r>
        </a:p>
      </dsp:txBody>
      <dsp:txXfrm>
        <a:off x="799588" y="1731214"/>
        <a:ext cx="5714015" cy="692284"/>
      </dsp:txXfrm>
    </dsp:sp>
    <dsp:sp modelId="{5C8F4FB9-E617-4D0F-9362-5FE343202D4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9F49B0-19EA-42DB-B59C-387B6E875559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4CA5BF-3298-4997-A0ED-2CC92FAF17CE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Redrive policy: can drive unconsumed messages to DLQ, after exceeding max receives</a:t>
          </a:r>
        </a:p>
      </dsp:txBody>
      <dsp:txXfrm>
        <a:off x="799588" y="2596570"/>
        <a:ext cx="5714015" cy="692284"/>
      </dsp:txXfrm>
    </dsp:sp>
    <dsp:sp modelId="{F927E8D4-B7F2-44C3-9CB1-6900C2B3A5D9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02DA25-F0A5-45DA-95C7-7397ECE751E8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E19621-1BCA-4DB9-8939-99D1E9A0427F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 enable SSE</a:t>
          </a:r>
        </a:p>
      </dsp:txBody>
      <dsp:txXfrm>
        <a:off x="799588" y="3461926"/>
        <a:ext cx="5714015" cy="692284"/>
      </dsp:txXfrm>
    </dsp:sp>
    <dsp:sp modelId="{858132AE-AD0D-AD4E-BC61-D314542C9EB6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CD7A58-9085-FE42-9E2B-EFDB9C0FECD5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081D3-D6A1-7940-9BBF-C37E05B95B15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 poll max: 20 sec</a:t>
          </a:r>
        </a:p>
      </dsp:txBody>
      <dsp:txXfrm>
        <a:off x="799588" y="4327282"/>
        <a:ext cx="5714015" cy="692284"/>
      </dsp:txXfrm>
    </dsp:sp>
    <dsp:sp modelId="{839593CF-4190-BE49-B9F1-714E9439581D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44DD98-9891-A043-A22A-F0869AD75CEE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483E-9CC5-4F46-91F8-448CF008E1A7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AmazonSQSBufferedAsyncClient</a:t>
          </a:r>
          <a:r>
            <a:rPr lang="en-US" sz="1600" b="0" i="0" kern="1200" dirty="0"/>
            <a:t> can be used for existing java based apps</a:t>
          </a:r>
          <a:endParaRPr lang="en-US" sz="1600" kern="1200" dirty="0"/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518A4-A6BA-4D3B-ABCA-403FB7FE30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7A176D-E287-4D94-BAAA-CF33A494661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63AF64-6A69-42EE-9627-B20B5636D75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FIFO queue never introduce duplicate messages. This is handled via a deduplication functionality of FIFO, duplicate messages are removed</a:t>
          </a:r>
        </a:p>
      </dsp:txBody>
      <dsp:txXfrm>
        <a:off x="1057183" y="1805"/>
        <a:ext cx="9458416" cy="915310"/>
      </dsp:txXfrm>
    </dsp:sp>
    <dsp:sp modelId="{DB9015D9-D3A1-4BB2-9DE2-A80AA436D3B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F27D73-4755-48AF-95BD-3D76F61DB93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4B4B8-7707-4E00-A1F3-70841FF2144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 queue based application have to design idempotent systems to avoid double processing</a:t>
          </a:r>
        </a:p>
      </dsp:txBody>
      <dsp:txXfrm>
        <a:off x="1057183" y="1145944"/>
        <a:ext cx="9458416" cy="915310"/>
      </dsp:txXfrm>
    </dsp:sp>
    <dsp:sp modelId="{F67D2088-B23C-4C40-A731-539E33262E6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04D874-3FB3-40C7-8933-574D32A64C2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E8473B-CFA7-4D57-90B1-C7E12156332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Cannot convert existing FIFO to standard queue, must be done at creation time</a:t>
          </a:r>
        </a:p>
      </dsp:txBody>
      <dsp:txXfrm>
        <a:off x="1057183" y="2290082"/>
        <a:ext cx="9458416" cy="915310"/>
      </dsp:txXfrm>
    </dsp:sp>
    <dsp:sp modelId="{9B951B3D-759A-BE4F-8BF4-6E14B1B8FC7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ECF77-1986-AF43-924F-9EEC964E5D3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46478-9F81-0D4A-B923-33D995D88B87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3000 message/sec with batching throughput limit</a:t>
          </a:r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A89E6-D2EB-4141-87B5-5F9F8565412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7493F-3022-40F5-8F6A-4A4039AA0F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SQS messages cannot be shared with other SQS cross region</a:t>
          </a:r>
        </a:p>
      </dsp:txBody>
      <dsp:txXfrm>
        <a:off x="559800" y="3022743"/>
        <a:ext cx="4320000" cy="720000"/>
      </dsp:txXfrm>
    </dsp:sp>
    <dsp:sp modelId="{38177C39-8529-472D-9A89-6162B68D8F7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55D1-C06B-4EC1-A072-7C5DFAB6402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 transfer from SQS to EC2 and Lambda within region is free, cross region charged at normal data transfer rate</a:t>
          </a:r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4E62F-E911-4DA6-95C2-6B37C8D155E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43EEF1-FCF9-4E8A-BC79-73F2C957969A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Max Message retention: 14 days</a:t>
          </a:r>
        </a:p>
      </dsp:txBody>
      <dsp:txXfrm>
        <a:off x="569079" y="2427788"/>
        <a:ext cx="2072362" cy="720000"/>
      </dsp:txXfrm>
    </dsp:sp>
    <dsp:sp modelId="{BA35A13D-C1CC-471A-B67C-E0DB99D68FF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53447D-0DE6-4E91-9FBA-B71049A1BF6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120,000 inflight message limit for standard queue</a:t>
          </a:r>
        </a:p>
      </dsp:txBody>
      <dsp:txXfrm>
        <a:off x="3004105" y="2427788"/>
        <a:ext cx="2072362" cy="720000"/>
      </dsp:txXfrm>
    </dsp:sp>
    <dsp:sp modelId="{94BA210C-66B4-4772-B93A-34AC32A3133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68CAC-84A5-4D8A-BD1C-D0422E3077A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20,000 for FIFO queue</a:t>
          </a:r>
        </a:p>
      </dsp:txBody>
      <dsp:txXfrm>
        <a:off x="5439131" y="2427788"/>
        <a:ext cx="2072362" cy="720000"/>
      </dsp:txXfrm>
    </dsp:sp>
    <dsp:sp modelId="{C1921846-D6F7-41D0-A44D-D036A4AFAA9E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07DAC6-B81C-48ED-8E7A-237EFAB32220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 of data: XML, JSON or unformatted text not exceeding 256KB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E76-A98F-4445-BF5A-F047A3BC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6CD4-361E-B842-96B8-7F577EBA4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BAC7-B390-EA4D-ABF6-D88BC569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CC6E-AC95-C140-837A-271F7319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E8C5-C6CE-CE4F-B0E1-2516575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CB89-FC8F-0C4E-98CF-5AB0422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0F220-C724-BE44-A3F5-4CADC4EF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2541-15B8-2646-9AC8-45C15E2F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4457-13E8-1746-B71A-F53EBBB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3BAE-3696-1047-BE54-2A36DED1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32554-8929-F84E-980F-631F35DE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D23B-41A4-AC4F-8826-A8027D04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0E8F-7627-9245-A6DF-01054AF3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4B6C-873A-2242-AF89-D70F191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F6D0-A21A-6946-8648-96887DB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E02E-0C63-4742-BD51-826EE3AB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384C-6A3D-0640-9500-ABA4E7B0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AD98-FEFF-4F4F-9806-EBCB0579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5CCB-D0C7-8941-9F56-4674BD43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A260-73EB-8845-ABDE-CE1E6D41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2666-C551-5A46-9CED-62926F36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980F-172F-E947-A34B-6F026D5B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BA7D-3E20-5E46-83D3-35E1D8C2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6EA2-52A9-5943-848D-55A93CD5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E5B1-2F91-B34F-9E74-162392DA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48FA-C0AD-B94B-A10A-5458C986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01F0-EA52-0346-A807-54C4DCF96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8225-EF59-4B48-BFD1-BA2DE6AD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F09A-B417-F34D-9004-0D1B9F4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FC3D0-5BE0-8344-BB36-4930A145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1A4C-8BA5-714F-B058-577A9C48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FA24-9EDD-C24C-9156-468966D0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DDFF-8090-7B43-A5A0-7FACE6A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CFDE-659E-6D4B-827A-4C75511E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E9BB8-9B0A-1446-9B04-2B030C310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11FDD-63AC-DF43-836D-7634B347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3548A-2900-AB49-A0C2-B3303E83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7CA4E-28D2-2F4E-8777-62E8F7D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837B8-1D77-A846-9230-73603D84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5C5D-E4FF-964F-BCC6-C5E5483C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7D12-273A-E541-A95B-F0715C8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7E88-FD66-1B45-8EC5-94D53423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DC69-BB83-3247-8E5F-F7CF4332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4DEE2-2CC3-A04F-8D7F-F8367C06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FE740-4183-B44D-BC48-5A5A178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BEC7-604F-7044-A629-CE33F94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7469-8733-B343-9BD0-00E2D2E6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851E-3F8B-0147-B112-9EC58342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AB47-27E9-664F-8634-29E4F0B7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BA1D-89A4-E541-AF87-4CFB4382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C8EE-D5ED-4D47-9CD2-AD813F8B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F47A-AD7C-1548-871D-28A0C5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6F0-80F4-D649-8386-2FD673E0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6E9F-A149-3D4E-8431-9DB932159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DAC8-78A1-6747-A9D0-04AEC22A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1E21-0EDE-8245-AC52-C352FE7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4710-F809-2340-BF68-54A11D1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F59B-85F5-F046-B775-4299D68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51989-FD5C-8849-924E-C84814F8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BA03-721E-2F49-96E1-C69C7C67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7CA8-68FB-E64A-823D-85003D1C8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8B6C-AE00-2F41-948A-D39A3C87D2C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E0A1-EB23-074B-84B0-E5F7BFD1A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C7C2-E133-1743-8403-6BBF2F46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93B3-FA07-1940-B650-2BB67C3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6195-C2D0-894F-9932-C115A6B93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SQS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20DEC-8100-6946-8A16-45D26910D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992-E981-8D49-AB70-9F49DA05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Limits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0C86AD0-EFC5-4A4F-B370-CB9C49EDB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919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37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22D9-A484-F74D-BE96-43DB9E2C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tolerant: Redundant across multiple AZ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A7FA-5803-B645-8C23-738BC583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361117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00C93-EA07-8B42-B9C8-E2C97F5E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F728523-EB6C-4A64-BAED-1C00828A1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53903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00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27CEC-300F-C943-B72D-3B742456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8AF639-0D1D-5346-A234-5FBF5FD1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FIFO queue: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Messages are ordered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 case: where duplicate processing not permitted, order of processing matters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Standard queue: Correct order is not guaranteed, since it’s desired to be highly scalable and distributed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Standard queue: provides at least once delivery	</a:t>
            </a:r>
          </a:p>
        </p:txBody>
      </p:sp>
    </p:spTree>
    <p:extLst>
      <p:ext uri="{BB962C8B-B14F-4D97-AF65-F5344CB8AC3E}">
        <p14:creationId xmlns:p14="http://schemas.microsoft.com/office/powerpoint/2010/main" val="15894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86415-E885-9449-95A8-79E78BD5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C084A-669C-445E-A920-C2D74A237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541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6EB7-24F6-C84F-9D9C-DCEE6EB1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C12D48-CBB9-429F-BB88-3971CB598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2576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55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A111D-CBB9-874F-922E-8B002B1D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88D07-44D6-495E-9631-1827DFD3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148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F324-C581-B945-A785-75292F24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FIFO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B01B17-6AC1-499C-9F5D-04F9C623B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012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10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F2FC-1571-FA49-B5EE-A5DEDA1A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Service access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0F6CA-AFD0-4380-99BB-A20122AF5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52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08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FBD2-9849-9345-B9E4-D2AC0F01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1A35-03A1-5843-BB90-E7D028C2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Message producers need to be given permission to access queues. Policy document is updated when permission added. It can be changed manually as well</a:t>
            </a:r>
          </a:p>
        </p:txBody>
      </p:sp>
    </p:spTree>
    <p:extLst>
      <p:ext uri="{BB962C8B-B14F-4D97-AF65-F5344CB8AC3E}">
        <p14:creationId xmlns:p14="http://schemas.microsoft.com/office/powerpoint/2010/main" val="225303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468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SQS</vt:lpstr>
      <vt:lpstr>Overview</vt:lpstr>
      <vt:lpstr>Queues</vt:lpstr>
      <vt:lpstr>Billing</vt:lpstr>
      <vt:lpstr>Features</vt:lpstr>
      <vt:lpstr>Features</vt:lpstr>
      <vt:lpstr>FIFO</vt:lpstr>
      <vt:lpstr>Service access</vt:lpstr>
      <vt:lpstr>Permissions</vt:lpstr>
      <vt:lpstr>Limits</vt:lpstr>
      <vt:lpstr>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</dc:title>
  <dc:creator>siddharth.j.telang@gmail.com</dc:creator>
  <cp:lastModifiedBy>Sid Telang</cp:lastModifiedBy>
  <cp:revision>1</cp:revision>
  <dcterms:created xsi:type="dcterms:W3CDTF">2019-01-21T04:36:14Z</dcterms:created>
  <dcterms:modified xsi:type="dcterms:W3CDTF">2019-02-08T03:00:17Z</dcterms:modified>
</cp:coreProperties>
</file>