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88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72112-A905-A045-8768-7CBEE350F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DF45EB-21FF-9B43-B182-3DB0E40E2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B113B-FDEF-514C-8C18-A1B4D191B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062C-6CCF-7F4D-9FF1-BF20F0DD39EF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85613-2E2A-BB41-A230-9A3EE85F1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9B85A-42E1-714A-8148-22D6FD23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56C1-526E-E54A-BA2E-28AA9B6A5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96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30890-350A-8F4A-B86E-E12F866C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81853E-F179-C14B-8F2E-5E92CACE2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D6AA1-C028-D34E-8F5C-67AD41181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062C-6CCF-7F4D-9FF1-BF20F0DD39EF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07BE3-A832-AF48-AD2C-2A4CE71D3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D75F1-24FF-7044-B10F-6536B8FB5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56C1-526E-E54A-BA2E-28AA9B6A5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9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7FA686-B52D-DE49-9B3F-7173398CB4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B17DC-382C-AB40-BA8E-00C5695A1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DFD4C-8468-AC4A-AD6B-6C05D5888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062C-6CCF-7F4D-9FF1-BF20F0DD39EF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6A304-D2A2-874B-8D52-B7525B7D9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8C7D-D54D-E24F-AD04-280613172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56C1-526E-E54A-BA2E-28AA9B6A5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26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64C16-1A52-1545-9B5B-4D4DB60A1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89D75-1051-7C4F-B509-AAA50C896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89376-08BB-D943-BED5-827CDA82F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062C-6CCF-7F4D-9FF1-BF20F0DD39EF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E8773-0CA1-9148-ACE1-65358D0BB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07F55-E49F-2A44-A439-BF71574D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56C1-526E-E54A-BA2E-28AA9B6A5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0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EAB38-4ABB-8949-999E-6B875D1D3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E4EE5-CA53-404C-8300-9116A5FD5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80189-0E12-9343-85A5-F056F6C67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062C-6CCF-7F4D-9FF1-BF20F0DD39EF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315CE-3B47-BD43-89B4-D6C510161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ADDAE-F5EC-1E43-A1F0-AD745E7FC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56C1-526E-E54A-BA2E-28AA9B6A5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9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15397-72DB-9640-893E-59440FDF2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CE8CD-3190-3B44-A461-109E2E2DA2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47A73-E7ED-4144-A2BF-34D658780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7A562-58A9-5147-A224-094EE17A3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062C-6CCF-7F4D-9FF1-BF20F0DD39EF}" type="datetimeFigureOut">
              <a:rPr lang="en-US" smtClean="0"/>
              <a:t>5/6/19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02E70-C9D4-8940-B2BB-01641293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5446F-6B71-0545-9D4C-E43AB276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56C1-526E-E54A-BA2E-28AA9B6A5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1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99750-41B3-7748-B0BC-359744B73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2D5C3-D1CA-3D4B-BE34-C5AB05102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1D6E2-CB4A-5241-AE07-82325BE0F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2458C-0910-CD40-B1BA-44882C1548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19A0BA-09E1-954E-B858-0C37AA9DEB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77E28A-D796-1249-AE7E-0124FD678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062C-6CCF-7F4D-9FF1-BF20F0DD39EF}" type="datetimeFigureOut">
              <a:rPr lang="en-US" smtClean="0"/>
              <a:t>5/6/19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22CC04-B6DD-D045-8BC7-13CE742B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3B931D-D6D0-6F47-813B-BC49BAC4F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56C1-526E-E54A-BA2E-28AA9B6A5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87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61A23-44E5-9047-A93D-5FC76590B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C9B1DD-8740-5A4F-90B8-884E97859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062C-6CCF-7F4D-9FF1-BF20F0DD39EF}" type="datetimeFigureOut">
              <a:rPr lang="en-US" smtClean="0"/>
              <a:t>5/6/19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27CE13-6718-D546-A482-BA39AC703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F29B4-1AA8-4847-A121-026ACCFD2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56C1-526E-E54A-BA2E-28AA9B6A5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4E5A57-5E1E-C64F-9DB9-7C6C4F7EA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062C-6CCF-7F4D-9FF1-BF20F0DD39EF}" type="datetimeFigureOut">
              <a:rPr lang="en-US" smtClean="0"/>
              <a:t>5/6/19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016552-A88F-AC40-A920-37B3AECA0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DB2F0-ED15-7B4A-BCA7-D23982148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56C1-526E-E54A-BA2E-28AA9B6A5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4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993B3-70E5-614A-89F7-4A82905DD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403C0-6E82-B946-80B5-A9BAA4D3F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D8128-3D22-7C41-97C5-027AB1A49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BA854-DD78-1E42-9349-7984F6650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062C-6CCF-7F4D-9FF1-BF20F0DD39EF}" type="datetimeFigureOut">
              <a:rPr lang="en-US" smtClean="0"/>
              <a:t>5/6/19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65996-BD57-5B45-9EE8-39C763364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545B6-0728-464A-8DBD-845415763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56C1-526E-E54A-BA2E-28AA9B6A5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0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766EC-B9D0-174F-9D7D-BB5C16CCF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01B8FF-0F06-5449-96D5-4003647227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25EA57-2A02-6E49-BC82-CAEB70041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917BB-B9DE-E740-BA4E-9C1D9CACC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062C-6CCF-7F4D-9FF1-BF20F0DD39EF}" type="datetimeFigureOut">
              <a:rPr lang="en-US" smtClean="0"/>
              <a:t>5/6/19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B2B91-7AFB-E445-8EBE-A69B88380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7C036-4EFF-8A46-8E4A-26A22F5DF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56C1-526E-E54A-BA2E-28AA9B6A5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18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0456D0-0CB2-D44E-8271-D9B9FDE62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23755-C4D8-AF45-A52C-1E6B0534B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DD117-7A5E-5742-8C5A-C73E410E4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A062C-6CCF-7F4D-9FF1-BF20F0DD39EF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85955-1733-904A-8679-B5BED965B6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21573-ED8A-8846-85C0-D33AB976D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156C1-526E-E54A-BA2E-28AA9B6A5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46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6BA67-F57A-9B40-82A5-DE57DE2CA5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AWS Security Intro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735E6-BB0F-0347-AFE4-387A06F1C0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60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6E1E5-E90E-4D4F-8FF9-DC4755842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50EF4-793F-8145-B394-457D25335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CIA, AAA, Non repudiation</a:t>
            </a:r>
          </a:p>
          <a:p>
            <a:endParaRPr lang="en-US" dirty="0"/>
          </a:p>
          <a:p>
            <a:r>
              <a:rPr lang="en-US" dirty="0"/>
              <a:t>Confidentiality – IAM, MFA </a:t>
            </a:r>
          </a:p>
          <a:p>
            <a:r>
              <a:rPr lang="en-US" dirty="0"/>
              <a:t>Availability – ASG, multi AZ</a:t>
            </a:r>
          </a:p>
          <a:p>
            <a:r>
              <a:rPr lang="en-US" dirty="0"/>
              <a:t>Integrity – Certificate manager, Bucket policies</a:t>
            </a:r>
          </a:p>
          <a:p>
            <a:endParaRPr lang="en-US" dirty="0"/>
          </a:p>
          <a:p>
            <a:r>
              <a:rPr lang="en-US"/>
              <a:t>Authentication - IAM</a:t>
            </a:r>
          </a:p>
          <a:p>
            <a:r>
              <a:rPr lang="en-US" dirty="0"/>
              <a:t>Authorization - Policies</a:t>
            </a:r>
          </a:p>
          <a:p>
            <a:r>
              <a:rPr lang="en-US" dirty="0"/>
              <a:t>Accountability – </a:t>
            </a:r>
            <a:r>
              <a:rPr lang="en-US" dirty="0" err="1"/>
              <a:t>Cloudtrail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792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1E594-52AA-EB4C-A84C-ADC3F2973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responsibility model - infra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54190B2-A7C7-FF4C-8CD1-12842CA389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6089" y="1825625"/>
            <a:ext cx="99798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83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B0B74-CA72-FE48-AFE7-361EB590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responsibility model - containers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69F412-D907-084B-B90D-B30B0300AD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8045" y="1825625"/>
            <a:ext cx="953591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727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DE239-171C-0B42-A5B8-5DFF9306A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Responsibility model – abstracted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1C0252-6265-F543-AEA9-1BA5F312C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3947" y="1825625"/>
            <a:ext cx="796410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11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8E769-4620-864F-B37C-E43067E0A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points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61869-D24B-7E4D-9432-355A74C70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Visibility – AWS Config – get resources and track configurations and make rules to check on things like expired certs</a:t>
            </a:r>
          </a:p>
          <a:p>
            <a:r>
              <a:rPr lang="en-US" dirty="0"/>
              <a:t>Controllability – KMS or </a:t>
            </a:r>
            <a:r>
              <a:rPr lang="en-US" dirty="0" err="1"/>
              <a:t>CloudHSM</a:t>
            </a:r>
            <a:r>
              <a:rPr lang="en-US" dirty="0"/>
              <a:t> (FIPS 142 compliance)</a:t>
            </a:r>
          </a:p>
          <a:p>
            <a:r>
              <a:rPr lang="en-US" dirty="0"/>
              <a:t>Agility – CFN, beanstalk – adapting to changes</a:t>
            </a:r>
          </a:p>
          <a:p>
            <a:r>
              <a:rPr lang="en-US" dirty="0"/>
              <a:t>Automation – </a:t>
            </a:r>
            <a:r>
              <a:rPr lang="en-US" dirty="0" err="1"/>
              <a:t>OpsWorks</a:t>
            </a:r>
            <a:r>
              <a:rPr lang="en-US" dirty="0"/>
              <a:t>, </a:t>
            </a:r>
            <a:r>
              <a:rPr lang="en-US" dirty="0" err="1"/>
              <a:t>codedeploy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59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99</Words>
  <Application>Microsoft Macintosh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AWS Security Intro</vt:lpstr>
      <vt:lpstr>Security Models</vt:lpstr>
      <vt:lpstr>Shared responsibility model - infra</vt:lpstr>
      <vt:lpstr>Shared responsibility model - containers</vt:lpstr>
      <vt:lpstr>Shared Responsibility model – abstracted</vt:lpstr>
      <vt:lpstr>Security points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Security</dc:title>
  <dc:creator>Sid Telang</dc:creator>
  <cp:lastModifiedBy>Sid Telang</cp:lastModifiedBy>
  <cp:revision>17</cp:revision>
  <dcterms:created xsi:type="dcterms:W3CDTF">2019-05-04T00:21:12Z</dcterms:created>
  <dcterms:modified xsi:type="dcterms:W3CDTF">2019-05-06T19:07:04Z</dcterms:modified>
</cp:coreProperties>
</file>