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2112-A905-A045-8768-7CBEE350F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F45EB-21FF-9B43-B182-3DB0E40E2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B113B-FDEF-514C-8C18-A1B4D191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5613-2E2A-BB41-A230-9A3EE85F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9B85A-42E1-714A-8148-22D6FD23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0890-350A-8F4A-B86E-E12F866C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1853E-F179-C14B-8F2E-5E92CACE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6AA1-C028-D34E-8F5C-67AD4118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7BE3-A832-AF48-AD2C-2A4CE7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75F1-24FF-7044-B10F-6536B8FB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FA686-B52D-DE49-9B3F-7173398CB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B17DC-382C-AB40-BA8E-00C5695A1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FD4C-8468-AC4A-AD6B-6C05D588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A304-D2A2-874B-8D52-B7525B7D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8C7D-D54D-E24F-AD04-28061317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4C16-1A52-1545-9B5B-4D4DB60A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9D75-1051-7C4F-B509-AAA50C896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9376-08BB-D943-BED5-827CDA82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E8773-0CA1-9148-ACE1-65358D0B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7F55-E49F-2A44-A439-BF71574D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AB38-4ABB-8949-999E-6B875D1D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E4EE5-CA53-404C-8300-9116A5FD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0189-0E12-9343-85A5-F056F6C6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15CE-3B47-BD43-89B4-D6C51016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DDAE-F5EC-1E43-A1F0-AD745E7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5397-72DB-9640-893E-59440FDF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E8CD-3190-3B44-A461-109E2E2DA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47A73-E7ED-4144-A2BF-34D65878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7A562-58A9-5147-A224-094EE17A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02E70-C9D4-8940-B2BB-01641293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5446F-6B71-0545-9D4C-E43AB276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9750-41B3-7748-B0BC-359744B7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D5C3-D1CA-3D4B-BE34-C5AB0510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1D6E2-CB4A-5241-AE07-82325BE0F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2458C-0910-CD40-B1BA-44882C154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9A0BA-09E1-954E-B858-0C37AA9DE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7E28A-D796-1249-AE7E-0124FD6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2CC04-B6DD-D045-8BC7-13CE742B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B931D-D6D0-6F47-813B-BC49BAC4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8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1A23-44E5-9047-A93D-5FC76590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B1DD-8740-5A4F-90B8-884E9785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7CE13-6718-D546-A482-BA39AC70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F29B4-1AA8-4847-A121-026ACCFD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E5A57-5E1E-C64F-9DB9-7C6C4F7E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16552-A88F-AC40-A920-37B3AECA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DB2F0-ED15-7B4A-BCA7-D2398214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93B3-70E5-614A-89F7-4A82905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03C0-6E82-B946-80B5-A9BAA4D3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D8128-3D22-7C41-97C5-027AB1A4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BA854-DD78-1E42-9349-7984F665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65996-BD57-5B45-9EE8-39C76336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545B6-0728-464A-8DBD-84541576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66EC-B9D0-174F-9D7D-BB5C16CC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1B8FF-0F06-5449-96D5-400364722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5EA57-2A02-6E49-BC82-CAEB70041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917BB-B9DE-E740-BA4E-9C1D9CAC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2B91-7AFB-E445-8EBE-A69B8838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C036-4EFF-8A46-8E4A-26A22F5D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456D0-0CB2-D44E-8271-D9B9FDE6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3755-C4D8-AF45-A52C-1E6B0534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D117-7A5E-5742-8C5A-C73E410E4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062C-6CCF-7F4D-9FF1-BF20F0DD39EF}" type="datetimeFigureOut">
              <a:rPr lang="en-US" smtClean="0"/>
              <a:t>5/6/19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5955-1733-904A-8679-B5BED965B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1573-ED8A-8846-85C0-D33AB976D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56C1-526E-E54A-BA2E-28AA9B6A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BA67-F57A-9B40-82A5-DE57DE2CA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/>
              <a:t>Security Intro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735E6-BB0F-0347-AFE4-387A06F1C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E1E5-E90E-4D4F-8FF9-DC475584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0EF4-793F-8145-B394-457D2533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CIA, AAA, Non repudiation</a:t>
            </a:r>
          </a:p>
          <a:p>
            <a:endParaRPr lang="en-US" dirty="0"/>
          </a:p>
          <a:p>
            <a:r>
              <a:rPr lang="en-US" dirty="0"/>
              <a:t>Confidentiality – IAM, MFA </a:t>
            </a:r>
          </a:p>
          <a:p>
            <a:r>
              <a:rPr lang="en-US" dirty="0"/>
              <a:t>Availability – ASG, multi AZ</a:t>
            </a:r>
          </a:p>
          <a:p>
            <a:r>
              <a:rPr lang="en-US" dirty="0"/>
              <a:t>Integrity – Certificate manager, Bucket policies</a:t>
            </a:r>
          </a:p>
          <a:p>
            <a:endParaRPr lang="en-US" dirty="0"/>
          </a:p>
          <a:p>
            <a:r>
              <a:rPr lang="en-US"/>
              <a:t>Authentication - IAM</a:t>
            </a:r>
          </a:p>
          <a:p>
            <a:r>
              <a:rPr lang="en-US" dirty="0"/>
              <a:t>Authorization - Policies</a:t>
            </a:r>
          </a:p>
          <a:p>
            <a:r>
              <a:rPr lang="en-US" dirty="0"/>
              <a:t>Accountability – </a:t>
            </a:r>
            <a:r>
              <a:rPr lang="en-US" dirty="0" err="1"/>
              <a:t>Cloudtrail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9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94-52AA-EB4C-A84C-ADC3F297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 - infra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4190B2-A7C7-FF4C-8CD1-12842CA38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089" y="1825625"/>
            <a:ext cx="9979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8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0B74-CA72-FE48-AFE7-361EB590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 - containers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69F412-D907-084B-B90D-B30B0300A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45" y="1825625"/>
            <a:ext cx="95359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2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E239-171C-0B42-A5B8-5DFF9306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 – abstracted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C0252-6265-F543-AEA9-1BA5F312C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947" y="1825625"/>
            <a:ext cx="7964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1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E769-4620-864F-B37C-E43067E0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points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869-D24B-7E4D-9432-355A74C7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 – AWS Config – get resources and track configurations and make rules to check on things like expired certs</a:t>
            </a:r>
          </a:p>
          <a:p>
            <a:r>
              <a:rPr lang="en-US" dirty="0"/>
              <a:t>Controllability – KMS or </a:t>
            </a:r>
            <a:r>
              <a:rPr lang="en-US" dirty="0" err="1"/>
              <a:t>CloudHSM</a:t>
            </a:r>
            <a:r>
              <a:rPr lang="en-US" dirty="0"/>
              <a:t> (FIPS 142 compliance)</a:t>
            </a:r>
          </a:p>
          <a:p>
            <a:r>
              <a:rPr lang="en-US" dirty="0"/>
              <a:t>Agility – CFN, beanstalk – adapting to changes</a:t>
            </a:r>
          </a:p>
          <a:p>
            <a:r>
              <a:rPr lang="en-US" dirty="0"/>
              <a:t>Automation – </a:t>
            </a:r>
            <a:r>
              <a:rPr lang="en-US" dirty="0" err="1"/>
              <a:t>OpsWorks</a:t>
            </a:r>
            <a:r>
              <a:rPr lang="en-US" dirty="0"/>
              <a:t>, </a:t>
            </a:r>
            <a:r>
              <a:rPr lang="en-US" dirty="0" err="1"/>
              <a:t>codedeploy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AWS Security Intro</vt:lpstr>
      <vt:lpstr>Security Models</vt:lpstr>
      <vt:lpstr>Shared responsibility model - infra</vt:lpstr>
      <vt:lpstr>Shared responsibility model - containers</vt:lpstr>
      <vt:lpstr>Shared Responsibility model – abstracted</vt:lpstr>
      <vt:lpstr>Security points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Security</dc:title>
  <dc:creator>Sid Telang</dc:creator>
  <cp:lastModifiedBy>Sid Telang</cp:lastModifiedBy>
  <cp:revision>17</cp:revision>
  <dcterms:created xsi:type="dcterms:W3CDTF">2019-05-04T00:21:12Z</dcterms:created>
  <dcterms:modified xsi:type="dcterms:W3CDTF">2019-05-06T19:06:31Z</dcterms:modified>
</cp:coreProperties>
</file>